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74" r:id="rId7"/>
    <p:sldId id="306" r:id="rId8"/>
    <p:sldId id="297" r:id="rId9"/>
    <p:sldId id="298" r:id="rId10"/>
    <p:sldId id="299" r:id="rId11"/>
    <p:sldId id="300" r:id="rId12"/>
    <p:sldId id="301" r:id="rId13"/>
    <p:sldId id="275" r:id="rId14"/>
    <p:sldId id="260" r:id="rId15"/>
    <p:sldId id="266" r:id="rId16"/>
    <p:sldId id="302" r:id="rId17"/>
    <p:sldId id="303" r:id="rId18"/>
    <p:sldId id="304" r:id="rId19"/>
    <p:sldId id="305" r:id="rId20"/>
    <p:sldId id="308" r:id="rId21"/>
    <p:sldId id="307" r:id="rId22"/>
    <p:sldId id="309" r:id="rId23"/>
    <p:sldId id="310" r:id="rId24"/>
    <p:sldId id="311" r:id="rId25"/>
    <p:sldId id="312" r:id="rId26"/>
    <p:sldId id="313" r:id="rId27"/>
    <p:sldId id="344" r:id="rId28"/>
    <p:sldId id="363" r:id="rId29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B9A1"/>
    <a:srgbClr val="476263"/>
    <a:srgbClr val="1E23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6318" autoAdjust="0"/>
  </p:normalViewPr>
  <p:slideViewPr>
    <p:cSldViewPr snapToGrid="0">
      <p:cViewPr varScale="1">
        <p:scale>
          <a:sx n="109" d="100"/>
          <a:sy n="109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tags" Target="tags/tag23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defTabSz="914400"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Promise</a:t>
            </a:r>
            <a:r>
              <a:rPr altLang="en-US"/>
              <a:t>对象</a:t>
            </a:r>
            <a:endParaRPr altLang="en-US"/>
          </a:p>
        </c:rich>
      </c:tx>
      <c:layout>
        <c:manualLayout>
          <c:xMode val="edge"/>
          <c:yMode val="edge"/>
          <c:x val="0.284299105240733"/>
          <c:y val="0.0141949152542373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ysClr val="window" lastClr="FFFFFF">
                  <a:lumMod val="85000"/>
                </a:sys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97B9A1"/>
              </a:solidFill>
              <a:ln w="19050"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c:spPr>
          </c:dPt>
          <c:dPt>
            <c:idx val="3"/>
            <c:bubble3D val="0"/>
            <c:spPr>
              <a:solidFill>
                <a:sysClr val="window" lastClr="FFFFFF">
                  <a:lumMod val="85000"/>
                </a:sys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2">
                  <c:v>4.4</c:v>
                </c:pt>
                <c:pt idx="3">
                  <c:v>2.2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3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 w="12700"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4F670F-E4FB-499B-AFDD-F818AC21AF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78D29-CA01-41B1-9AF7-0F3BC1354F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C6DE-69D5-46E4-89A4-EFD763D819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88698-A685-4B93-B70C-991C814806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C6DE-69D5-46E4-89A4-EFD763D819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88698-A685-4B93-B70C-991C814806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9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6" r="1"/>
          <a:stretch>
            <a:fillRect/>
          </a:stretch>
        </p:blipFill>
        <p:spPr>
          <a:xfrm flipH="1">
            <a:off x="3590108" y="0"/>
            <a:ext cx="8601891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C6DE-69D5-46E4-89A4-EFD763D819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88698-A685-4B93-B70C-991C814806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C6DE-69D5-46E4-89A4-EFD763D819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88698-A685-4B93-B70C-991C814806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C6DE-69D5-46E4-89A4-EFD763D819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88698-A685-4B93-B70C-991C814806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C6DE-69D5-46E4-89A4-EFD763D819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88698-A685-4B93-B70C-991C814806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C6DE-69D5-46E4-89A4-EFD763D819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88698-A685-4B93-B70C-991C814806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C6DE-69D5-46E4-89A4-EFD763D819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88698-A685-4B93-B70C-991C814806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4C6DE-69D5-46E4-89A4-EFD763D819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88698-A685-4B93-B70C-991C8148060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9.xml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957" y="913160"/>
            <a:ext cx="1952625" cy="2076450"/>
          </a:xfrm>
          <a:prstGeom prst="rect">
            <a:avLst/>
          </a:prstGeom>
        </p:spPr>
      </p:pic>
      <p:sp>
        <p:nvSpPr>
          <p:cNvPr id="4" name="PA_文本框 22"/>
          <p:cNvSpPr txBox="1"/>
          <p:nvPr>
            <p:custDataLst>
              <p:tags r:id="rId2"/>
            </p:custDataLst>
          </p:nvPr>
        </p:nvSpPr>
        <p:spPr>
          <a:xfrm>
            <a:off x="1186180" y="3253105"/>
            <a:ext cx="6861810" cy="11988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十一月学习总结</a:t>
            </a:r>
            <a:endParaRPr lang="zh-CN" altLang="en-US" sz="7200" b="1" dirty="0">
              <a:solidFill>
                <a:srgbClr val="476263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138775" y="6010776"/>
            <a:ext cx="2047002" cy="335372"/>
            <a:chOff x="4902198" y="3898900"/>
            <a:chExt cx="2387602" cy="375420"/>
          </a:xfrm>
          <a:solidFill>
            <a:srgbClr val="476263"/>
          </a:solidFill>
          <a:effectLst/>
        </p:grpSpPr>
        <p:sp>
          <p:nvSpPr>
            <p:cNvPr id="7" name="PA_圆角矩形 7"/>
            <p:cNvSpPr/>
            <p:nvPr>
              <p:custDataLst>
                <p:tags r:id="rId3"/>
              </p:custDataLst>
            </p:nvPr>
          </p:nvSpPr>
          <p:spPr>
            <a:xfrm>
              <a:off x="4902198" y="3898900"/>
              <a:ext cx="2387602" cy="3754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gradFill>
                  <a:gsLst>
                    <a:gs pos="0">
                      <a:srgbClr val="DFAB75">
                        <a:shade val="30000"/>
                        <a:satMod val="115000"/>
                      </a:srgbClr>
                    </a:gs>
                    <a:gs pos="50000">
                      <a:srgbClr val="DFAB75">
                        <a:shade val="67500"/>
                        <a:satMod val="115000"/>
                      </a:srgbClr>
                    </a:gs>
                    <a:gs pos="100000">
                      <a:srgbClr val="DFAB75">
                        <a:shade val="100000"/>
                        <a:satMod val="115000"/>
                      </a:srgbClr>
                    </a:gs>
                  </a:gsLst>
                  <a:lin ang="135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8" name="PA_文本框 6"/>
            <p:cNvSpPr txBox="1"/>
            <p:nvPr>
              <p:custDataLst>
                <p:tags r:id="rId4"/>
              </p:custDataLst>
            </p:nvPr>
          </p:nvSpPr>
          <p:spPr>
            <a:xfrm>
              <a:off x="5004992" y="3917333"/>
              <a:ext cx="2179464" cy="34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汇报人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：董祥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宇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9" name="TextBox 19"/>
          <p:cNvSpPr txBox="1"/>
          <p:nvPr/>
        </p:nvSpPr>
        <p:spPr>
          <a:xfrm>
            <a:off x="2022608" y="4895684"/>
            <a:ext cx="4279337" cy="289611"/>
          </a:xfrm>
          <a:prstGeom prst="rect">
            <a:avLst/>
          </a:prstGeom>
          <a:noFill/>
        </p:spPr>
        <p:txBody>
          <a:bodyPr wrap="none" lIns="42970" tIns="21485" rIns="42970" bIns="21485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MIZHIWANG BUSINESS PLAN REPORT PPT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875879" y="5247155"/>
            <a:ext cx="4572794" cy="507839"/>
          </a:xfrm>
          <a:prstGeom prst="rect">
            <a:avLst/>
          </a:prstGeom>
        </p:spPr>
        <p:txBody>
          <a:bodyPr lIns="91448" tIns="45724" rIns="91448" bIns="45724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Chinese  companies  will no longer remain in the hard stage and they are also promoting a culture Chinese  companies  will no longer remain 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in the hard stage and they are also wang ling </a:t>
            </a:r>
            <a:r>
              <a:rPr lang="en-US" altLang="zh-CN" sz="900" dirty="0" err="1">
                <a:solidFill>
                  <a:schemeClr val="bg1">
                    <a:lumMod val="50000"/>
                  </a:schemeClr>
                </a:solidFill>
              </a:rPr>
              <a:t>yan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 a culture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  <p:bldLst>
      <p:bldP spid="4" grpId="0" bldLvl="0" animBg="1"/>
      <p:bldP spid="9" grpId="0"/>
      <p:bldP spid="9" grpId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02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函数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4681855" y="2461260"/>
            <a:ext cx="2123440" cy="3271520"/>
            <a:chOff x="1182201" y="2080214"/>
            <a:chExt cx="2437292" cy="3921712"/>
          </a:xfrm>
          <a:solidFill>
            <a:srgbClr val="476263"/>
          </a:solidFill>
        </p:grpSpPr>
        <p:grpSp>
          <p:nvGrpSpPr>
            <p:cNvPr id="33" name="组合 64"/>
            <p:cNvGrpSpPr/>
            <p:nvPr/>
          </p:nvGrpSpPr>
          <p:grpSpPr>
            <a:xfrm>
              <a:off x="2350459" y="4431836"/>
              <a:ext cx="135925" cy="475715"/>
              <a:chOff x="2752726" y="4344988"/>
              <a:chExt cx="184150" cy="644525"/>
            </a:xfrm>
            <a:grpFill/>
          </p:grpSpPr>
          <p:sp>
            <p:nvSpPr>
              <p:cNvPr id="265" name="Freeform 101"/>
              <p:cNvSpPr/>
              <p:nvPr/>
            </p:nvSpPr>
            <p:spPr bwMode="auto">
              <a:xfrm>
                <a:off x="2762251" y="4427538"/>
                <a:ext cx="174625" cy="519113"/>
              </a:xfrm>
              <a:custGeom>
                <a:avLst/>
                <a:gdLst>
                  <a:gd name="T0" fmla="*/ 34 w 110"/>
                  <a:gd name="T1" fmla="*/ 267 h 327"/>
                  <a:gd name="T2" fmla="*/ 67 w 110"/>
                  <a:gd name="T3" fmla="*/ 327 h 327"/>
                  <a:gd name="T4" fmla="*/ 95 w 110"/>
                  <a:gd name="T5" fmla="*/ 323 h 327"/>
                  <a:gd name="T6" fmla="*/ 110 w 110"/>
                  <a:gd name="T7" fmla="*/ 256 h 327"/>
                  <a:gd name="T8" fmla="*/ 76 w 110"/>
                  <a:gd name="T9" fmla="*/ 0 h 327"/>
                  <a:gd name="T10" fmla="*/ 0 w 110"/>
                  <a:gd name="T11" fmla="*/ 10 h 327"/>
                  <a:gd name="T12" fmla="*/ 34 w 110"/>
                  <a:gd name="T13" fmla="*/ 267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" h="327">
                    <a:moveTo>
                      <a:pt x="34" y="267"/>
                    </a:moveTo>
                    <a:lnTo>
                      <a:pt x="67" y="327"/>
                    </a:lnTo>
                    <a:lnTo>
                      <a:pt x="95" y="323"/>
                    </a:lnTo>
                    <a:lnTo>
                      <a:pt x="110" y="256"/>
                    </a:lnTo>
                    <a:lnTo>
                      <a:pt x="76" y="0"/>
                    </a:lnTo>
                    <a:lnTo>
                      <a:pt x="0" y="10"/>
                    </a:lnTo>
                    <a:lnTo>
                      <a:pt x="34" y="26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6" name="Freeform 102"/>
              <p:cNvSpPr/>
              <p:nvPr/>
            </p:nvSpPr>
            <p:spPr bwMode="auto">
              <a:xfrm>
                <a:off x="2754313" y="4344988"/>
                <a:ext cx="128588" cy="146050"/>
              </a:xfrm>
              <a:custGeom>
                <a:avLst/>
                <a:gdLst>
                  <a:gd name="T0" fmla="*/ 5 w 81"/>
                  <a:gd name="T1" fmla="*/ 58 h 92"/>
                  <a:gd name="T2" fmla="*/ 5 w 81"/>
                  <a:gd name="T3" fmla="*/ 58 h 92"/>
                  <a:gd name="T4" fmla="*/ 7 w 81"/>
                  <a:gd name="T5" fmla="*/ 66 h 92"/>
                  <a:gd name="T6" fmla="*/ 10 w 81"/>
                  <a:gd name="T7" fmla="*/ 73 h 92"/>
                  <a:gd name="T8" fmla="*/ 15 w 81"/>
                  <a:gd name="T9" fmla="*/ 78 h 92"/>
                  <a:gd name="T10" fmla="*/ 20 w 81"/>
                  <a:gd name="T11" fmla="*/ 84 h 92"/>
                  <a:gd name="T12" fmla="*/ 26 w 81"/>
                  <a:gd name="T13" fmla="*/ 88 h 92"/>
                  <a:gd name="T14" fmla="*/ 33 w 81"/>
                  <a:gd name="T15" fmla="*/ 90 h 92"/>
                  <a:gd name="T16" fmla="*/ 39 w 81"/>
                  <a:gd name="T17" fmla="*/ 92 h 92"/>
                  <a:gd name="T18" fmla="*/ 47 w 81"/>
                  <a:gd name="T19" fmla="*/ 90 h 92"/>
                  <a:gd name="T20" fmla="*/ 49 w 81"/>
                  <a:gd name="T21" fmla="*/ 90 h 92"/>
                  <a:gd name="T22" fmla="*/ 49 w 81"/>
                  <a:gd name="T23" fmla="*/ 90 h 92"/>
                  <a:gd name="T24" fmla="*/ 56 w 81"/>
                  <a:gd name="T25" fmla="*/ 89 h 92"/>
                  <a:gd name="T26" fmla="*/ 62 w 81"/>
                  <a:gd name="T27" fmla="*/ 86 h 92"/>
                  <a:gd name="T28" fmla="*/ 69 w 81"/>
                  <a:gd name="T29" fmla="*/ 81 h 92"/>
                  <a:gd name="T30" fmla="*/ 73 w 81"/>
                  <a:gd name="T31" fmla="*/ 77 h 92"/>
                  <a:gd name="T32" fmla="*/ 77 w 81"/>
                  <a:gd name="T33" fmla="*/ 70 h 92"/>
                  <a:gd name="T34" fmla="*/ 80 w 81"/>
                  <a:gd name="T35" fmla="*/ 63 h 92"/>
                  <a:gd name="T36" fmla="*/ 81 w 81"/>
                  <a:gd name="T37" fmla="*/ 56 h 92"/>
                  <a:gd name="T38" fmla="*/ 81 w 81"/>
                  <a:gd name="T39" fmla="*/ 48 h 92"/>
                  <a:gd name="T40" fmla="*/ 76 w 81"/>
                  <a:gd name="T41" fmla="*/ 13 h 92"/>
                  <a:gd name="T42" fmla="*/ 76 w 81"/>
                  <a:gd name="T43" fmla="*/ 13 h 92"/>
                  <a:gd name="T44" fmla="*/ 75 w 81"/>
                  <a:gd name="T45" fmla="*/ 8 h 92"/>
                  <a:gd name="T46" fmla="*/ 72 w 81"/>
                  <a:gd name="T47" fmla="*/ 2 h 92"/>
                  <a:gd name="T48" fmla="*/ 68 w 81"/>
                  <a:gd name="T49" fmla="*/ 1 h 92"/>
                  <a:gd name="T50" fmla="*/ 64 w 81"/>
                  <a:gd name="T51" fmla="*/ 0 h 92"/>
                  <a:gd name="T52" fmla="*/ 51 w 81"/>
                  <a:gd name="T53" fmla="*/ 0 h 92"/>
                  <a:gd name="T54" fmla="*/ 37 w 81"/>
                  <a:gd name="T55" fmla="*/ 2 h 92"/>
                  <a:gd name="T56" fmla="*/ 35 w 81"/>
                  <a:gd name="T57" fmla="*/ 2 h 92"/>
                  <a:gd name="T58" fmla="*/ 35 w 81"/>
                  <a:gd name="T59" fmla="*/ 2 h 92"/>
                  <a:gd name="T60" fmla="*/ 22 w 81"/>
                  <a:gd name="T61" fmla="*/ 4 h 92"/>
                  <a:gd name="T62" fmla="*/ 10 w 81"/>
                  <a:gd name="T63" fmla="*/ 6 h 92"/>
                  <a:gd name="T64" fmla="*/ 5 w 81"/>
                  <a:gd name="T65" fmla="*/ 9 h 92"/>
                  <a:gd name="T66" fmla="*/ 3 w 81"/>
                  <a:gd name="T67" fmla="*/ 12 h 92"/>
                  <a:gd name="T68" fmla="*/ 0 w 81"/>
                  <a:gd name="T69" fmla="*/ 17 h 92"/>
                  <a:gd name="T70" fmla="*/ 0 w 81"/>
                  <a:gd name="T71" fmla="*/ 24 h 92"/>
                  <a:gd name="T72" fmla="*/ 5 w 81"/>
                  <a:gd name="T73" fmla="*/ 5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" h="92">
                    <a:moveTo>
                      <a:pt x="5" y="58"/>
                    </a:moveTo>
                    <a:lnTo>
                      <a:pt x="5" y="58"/>
                    </a:lnTo>
                    <a:lnTo>
                      <a:pt x="7" y="66"/>
                    </a:lnTo>
                    <a:lnTo>
                      <a:pt x="10" y="73"/>
                    </a:lnTo>
                    <a:lnTo>
                      <a:pt x="15" y="78"/>
                    </a:lnTo>
                    <a:lnTo>
                      <a:pt x="20" y="84"/>
                    </a:lnTo>
                    <a:lnTo>
                      <a:pt x="26" y="88"/>
                    </a:lnTo>
                    <a:lnTo>
                      <a:pt x="33" y="90"/>
                    </a:lnTo>
                    <a:lnTo>
                      <a:pt x="39" y="92"/>
                    </a:lnTo>
                    <a:lnTo>
                      <a:pt x="47" y="90"/>
                    </a:lnTo>
                    <a:lnTo>
                      <a:pt x="49" y="90"/>
                    </a:lnTo>
                    <a:lnTo>
                      <a:pt x="49" y="90"/>
                    </a:lnTo>
                    <a:lnTo>
                      <a:pt x="56" y="89"/>
                    </a:lnTo>
                    <a:lnTo>
                      <a:pt x="62" y="86"/>
                    </a:lnTo>
                    <a:lnTo>
                      <a:pt x="69" y="81"/>
                    </a:lnTo>
                    <a:lnTo>
                      <a:pt x="73" y="77"/>
                    </a:lnTo>
                    <a:lnTo>
                      <a:pt x="77" y="70"/>
                    </a:lnTo>
                    <a:lnTo>
                      <a:pt x="80" y="63"/>
                    </a:lnTo>
                    <a:lnTo>
                      <a:pt x="81" y="56"/>
                    </a:lnTo>
                    <a:lnTo>
                      <a:pt x="81" y="48"/>
                    </a:lnTo>
                    <a:lnTo>
                      <a:pt x="76" y="13"/>
                    </a:lnTo>
                    <a:lnTo>
                      <a:pt x="76" y="13"/>
                    </a:lnTo>
                    <a:lnTo>
                      <a:pt x="75" y="8"/>
                    </a:lnTo>
                    <a:lnTo>
                      <a:pt x="72" y="2"/>
                    </a:lnTo>
                    <a:lnTo>
                      <a:pt x="68" y="1"/>
                    </a:lnTo>
                    <a:lnTo>
                      <a:pt x="64" y="0"/>
                    </a:lnTo>
                    <a:lnTo>
                      <a:pt x="51" y="0"/>
                    </a:lnTo>
                    <a:lnTo>
                      <a:pt x="37" y="2"/>
                    </a:lnTo>
                    <a:lnTo>
                      <a:pt x="35" y="2"/>
                    </a:lnTo>
                    <a:lnTo>
                      <a:pt x="35" y="2"/>
                    </a:lnTo>
                    <a:lnTo>
                      <a:pt x="22" y="4"/>
                    </a:lnTo>
                    <a:lnTo>
                      <a:pt x="10" y="6"/>
                    </a:lnTo>
                    <a:lnTo>
                      <a:pt x="5" y="9"/>
                    </a:lnTo>
                    <a:lnTo>
                      <a:pt x="3" y="12"/>
                    </a:lnTo>
                    <a:lnTo>
                      <a:pt x="0" y="17"/>
                    </a:lnTo>
                    <a:lnTo>
                      <a:pt x="0" y="24"/>
                    </a:lnTo>
                    <a:lnTo>
                      <a:pt x="5" y="58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7" name="Freeform 103"/>
              <p:cNvSpPr/>
              <p:nvPr/>
            </p:nvSpPr>
            <p:spPr bwMode="auto">
              <a:xfrm>
                <a:off x="2752726" y="4394200"/>
                <a:ext cx="149225" cy="142875"/>
              </a:xfrm>
              <a:custGeom>
                <a:avLst/>
                <a:gdLst>
                  <a:gd name="T0" fmla="*/ 11 w 94"/>
                  <a:gd name="T1" fmla="*/ 90 h 90"/>
                  <a:gd name="T2" fmla="*/ 94 w 94"/>
                  <a:gd name="T3" fmla="*/ 80 h 90"/>
                  <a:gd name="T4" fmla="*/ 84 w 94"/>
                  <a:gd name="T5" fmla="*/ 0 h 90"/>
                  <a:gd name="T6" fmla="*/ 0 w 94"/>
                  <a:gd name="T7" fmla="*/ 11 h 90"/>
                  <a:gd name="T8" fmla="*/ 11 w 94"/>
                  <a:gd name="T9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0">
                    <a:moveTo>
                      <a:pt x="11" y="90"/>
                    </a:moveTo>
                    <a:lnTo>
                      <a:pt x="94" y="80"/>
                    </a:lnTo>
                    <a:lnTo>
                      <a:pt x="84" y="0"/>
                    </a:lnTo>
                    <a:lnTo>
                      <a:pt x="0" y="11"/>
                    </a:lnTo>
                    <a:lnTo>
                      <a:pt x="11" y="9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8" name="Freeform 104"/>
              <p:cNvSpPr/>
              <p:nvPr/>
            </p:nvSpPr>
            <p:spPr bwMode="auto">
              <a:xfrm>
                <a:off x="2868613" y="4933950"/>
                <a:ext cx="44450" cy="55563"/>
              </a:xfrm>
              <a:custGeom>
                <a:avLst/>
                <a:gdLst>
                  <a:gd name="T0" fmla="*/ 28 w 28"/>
                  <a:gd name="T1" fmla="*/ 2 h 35"/>
                  <a:gd name="T2" fmla="*/ 28 w 28"/>
                  <a:gd name="T3" fmla="*/ 2 h 35"/>
                  <a:gd name="T4" fmla="*/ 27 w 28"/>
                  <a:gd name="T5" fmla="*/ 14 h 35"/>
                  <a:gd name="T6" fmla="*/ 21 w 28"/>
                  <a:gd name="T7" fmla="*/ 31 h 35"/>
                  <a:gd name="T8" fmla="*/ 21 w 28"/>
                  <a:gd name="T9" fmla="*/ 31 h 35"/>
                  <a:gd name="T10" fmla="*/ 20 w 28"/>
                  <a:gd name="T11" fmla="*/ 35 h 35"/>
                  <a:gd name="T12" fmla="*/ 19 w 28"/>
                  <a:gd name="T13" fmla="*/ 35 h 35"/>
                  <a:gd name="T14" fmla="*/ 16 w 28"/>
                  <a:gd name="T15" fmla="*/ 35 h 35"/>
                  <a:gd name="T16" fmla="*/ 13 w 28"/>
                  <a:gd name="T17" fmla="*/ 32 h 35"/>
                  <a:gd name="T18" fmla="*/ 11 w 28"/>
                  <a:gd name="T19" fmla="*/ 27 h 35"/>
                  <a:gd name="T20" fmla="*/ 0 w 28"/>
                  <a:gd name="T21" fmla="*/ 8 h 35"/>
                  <a:gd name="T22" fmla="*/ 0 w 28"/>
                  <a:gd name="T23" fmla="*/ 8 h 35"/>
                  <a:gd name="T24" fmla="*/ 3 w 28"/>
                  <a:gd name="T25" fmla="*/ 5 h 35"/>
                  <a:gd name="T26" fmla="*/ 8 w 28"/>
                  <a:gd name="T27" fmla="*/ 2 h 35"/>
                  <a:gd name="T28" fmla="*/ 12 w 28"/>
                  <a:gd name="T29" fmla="*/ 1 h 35"/>
                  <a:gd name="T30" fmla="*/ 16 w 28"/>
                  <a:gd name="T31" fmla="*/ 0 h 35"/>
                  <a:gd name="T32" fmla="*/ 23 w 28"/>
                  <a:gd name="T33" fmla="*/ 0 h 35"/>
                  <a:gd name="T34" fmla="*/ 28 w 28"/>
                  <a:gd name="T35" fmla="*/ 2 h 35"/>
                  <a:gd name="T36" fmla="*/ 28 w 28"/>
                  <a:gd name="T37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8" h="35">
                    <a:moveTo>
                      <a:pt x="28" y="2"/>
                    </a:moveTo>
                    <a:lnTo>
                      <a:pt x="28" y="2"/>
                    </a:lnTo>
                    <a:lnTo>
                      <a:pt x="27" y="14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0" y="35"/>
                    </a:lnTo>
                    <a:lnTo>
                      <a:pt x="19" y="35"/>
                    </a:lnTo>
                    <a:lnTo>
                      <a:pt x="16" y="35"/>
                    </a:lnTo>
                    <a:lnTo>
                      <a:pt x="13" y="32"/>
                    </a:lnTo>
                    <a:lnTo>
                      <a:pt x="11" y="27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3" y="5"/>
                    </a:lnTo>
                    <a:lnTo>
                      <a:pt x="8" y="2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23" y="0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4" name="组合 69"/>
            <p:cNvGrpSpPr/>
            <p:nvPr/>
          </p:nvGrpSpPr>
          <p:grpSpPr>
            <a:xfrm>
              <a:off x="1900497" y="4864197"/>
              <a:ext cx="1044051" cy="1137729"/>
              <a:chOff x="2143126" y="4930775"/>
              <a:chExt cx="1414463" cy="1541463"/>
            </a:xfrm>
            <a:grpFill/>
          </p:grpSpPr>
          <p:sp>
            <p:nvSpPr>
              <p:cNvPr id="143" name="Freeform 5"/>
              <p:cNvSpPr/>
              <p:nvPr/>
            </p:nvSpPr>
            <p:spPr bwMode="auto">
              <a:xfrm>
                <a:off x="2143126" y="5083175"/>
                <a:ext cx="1414463" cy="1257300"/>
              </a:xfrm>
              <a:custGeom>
                <a:avLst/>
                <a:gdLst>
                  <a:gd name="T0" fmla="*/ 334 w 891"/>
                  <a:gd name="T1" fmla="*/ 790 h 792"/>
                  <a:gd name="T2" fmla="*/ 228 w 891"/>
                  <a:gd name="T3" fmla="*/ 775 h 792"/>
                  <a:gd name="T4" fmla="*/ 212 w 891"/>
                  <a:gd name="T5" fmla="*/ 764 h 792"/>
                  <a:gd name="T6" fmla="*/ 190 w 891"/>
                  <a:gd name="T7" fmla="*/ 734 h 792"/>
                  <a:gd name="T8" fmla="*/ 110 w 891"/>
                  <a:gd name="T9" fmla="*/ 683 h 792"/>
                  <a:gd name="T10" fmla="*/ 65 w 891"/>
                  <a:gd name="T11" fmla="*/ 631 h 792"/>
                  <a:gd name="T12" fmla="*/ 56 w 891"/>
                  <a:gd name="T13" fmla="*/ 597 h 792"/>
                  <a:gd name="T14" fmla="*/ 61 w 891"/>
                  <a:gd name="T15" fmla="*/ 560 h 792"/>
                  <a:gd name="T16" fmla="*/ 45 w 891"/>
                  <a:gd name="T17" fmla="*/ 545 h 792"/>
                  <a:gd name="T18" fmla="*/ 26 w 891"/>
                  <a:gd name="T19" fmla="*/ 528 h 792"/>
                  <a:gd name="T20" fmla="*/ 48 w 891"/>
                  <a:gd name="T21" fmla="*/ 513 h 792"/>
                  <a:gd name="T22" fmla="*/ 61 w 891"/>
                  <a:gd name="T23" fmla="*/ 501 h 792"/>
                  <a:gd name="T24" fmla="*/ 56 w 891"/>
                  <a:gd name="T25" fmla="*/ 465 h 792"/>
                  <a:gd name="T26" fmla="*/ 65 w 891"/>
                  <a:gd name="T27" fmla="*/ 442 h 792"/>
                  <a:gd name="T28" fmla="*/ 48 w 891"/>
                  <a:gd name="T29" fmla="*/ 435 h 792"/>
                  <a:gd name="T30" fmla="*/ 23 w 891"/>
                  <a:gd name="T31" fmla="*/ 425 h 792"/>
                  <a:gd name="T32" fmla="*/ 34 w 891"/>
                  <a:gd name="T33" fmla="*/ 405 h 792"/>
                  <a:gd name="T34" fmla="*/ 56 w 891"/>
                  <a:gd name="T35" fmla="*/ 393 h 792"/>
                  <a:gd name="T36" fmla="*/ 55 w 891"/>
                  <a:gd name="T37" fmla="*/ 365 h 792"/>
                  <a:gd name="T38" fmla="*/ 56 w 891"/>
                  <a:gd name="T39" fmla="*/ 343 h 792"/>
                  <a:gd name="T40" fmla="*/ 53 w 891"/>
                  <a:gd name="T41" fmla="*/ 320 h 792"/>
                  <a:gd name="T42" fmla="*/ 32 w 891"/>
                  <a:gd name="T43" fmla="*/ 310 h 792"/>
                  <a:gd name="T44" fmla="*/ 36 w 891"/>
                  <a:gd name="T45" fmla="*/ 291 h 792"/>
                  <a:gd name="T46" fmla="*/ 60 w 891"/>
                  <a:gd name="T47" fmla="*/ 281 h 792"/>
                  <a:gd name="T48" fmla="*/ 64 w 891"/>
                  <a:gd name="T49" fmla="*/ 262 h 792"/>
                  <a:gd name="T50" fmla="*/ 61 w 891"/>
                  <a:gd name="T51" fmla="*/ 245 h 792"/>
                  <a:gd name="T52" fmla="*/ 71 w 891"/>
                  <a:gd name="T53" fmla="*/ 218 h 792"/>
                  <a:gd name="T54" fmla="*/ 59 w 891"/>
                  <a:gd name="T55" fmla="*/ 214 h 792"/>
                  <a:gd name="T56" fmla="*/ 34 w 891"/>
                  <a:gd name="T57" fmla="*/ 203 h 792"/>
                  <a:gd name="T58" fmla="*/ 0 w 891"/>
                  <a:gd name="T59" fmla="*/ 0 h 792"/>
                  <a:gd name="T60" fmla="*/ 873 w 891"/>
                  <a:gd name="T61" fmla="*/ 147 h 792"/>
                  <a:gd name="T62" fmla="*/ 854 w 891"/>
                  <a:gd name="T63" fmla="*/ 164 h 792"/>
                  <a:gd name="T64" fmla="*/ 835 w 891"/>
                  <a:gd name="T65" fmla="*/ 168 h 792"/>
                  <a:gd name="T66" fmla="*/ 832 w 891"/>
                  <a:gd name="T67" fmla="*/ 180 h 792"/>
                  <a:gd name="T68" fmla="*/ 839 w 891"/>
                  <a:gd name="T69" fmla="*/ 205 h 792"/>
                  <a:gd name="T70" fmla="*/ 832 w 891"/>
                  <a:gd name="T71" fmla="*/ 228 h 792"/>
                  <a:gd name="T72" fmla="*/ 848 w 891"/>
                  <a:gd name="T73" fmla="*/ 237 h 792"/>
                  <a:gd name="T74" fmla="*/ 871 w 891"/>
                  <a:gd name="T75" fmla="*/ 254 h 792"/>
                  <a:gd name="T76" fmla="*/ 854 w 891"/>
                  <a:gd name="T77" fmla="*/ 271 h 792"/>
                  <a:gd name="T78" fmla="*/ 841 w 891"/>
                  <a:gd name="T79" fmla="*/ 281 h 792"/>
                  <a:gd name="T80" fmla="*/ 845 w 891"/>
                  <a:gd name="T81" fmla="*/ 310 h 792"/>
                  <a:gd name="T82" fmla="*/ 841 w 891"/>
                  <a:gd name="T83" fmla="*/ 336 h 792"/>
                  <a:gd name="T84" fmla="*/ 856 w 891"/>
                  <a:gd name="T85" fmla="*/ 355 h 792"/>
                  <a:gd name="T86" fmla="*/ 877 w 891"/>
                  <a:gd name="T87" fmla="*/ 369 h 792"/>
                  <a:gd name="T88" fmla="*/ 863 w 891"/>
                  <a:gd name="T89" fmla="*/ 386 h 792"/>
                  <a:gd name="T90" fmla="*/ 836 w 891"/>
                  <a:gd name="T91" fmla="*/ 390 h 792"/>
                  <a:gd name="T92" fmla="*/ 843 w 891"/>
                  <a:gd name="T93" fmla="*/ 411 h 792"/>
                  <a:gd name="T94" fmla="*/ 841 w 891"/>
                  <a:gd name="T95" fmla="*/ 435 h 792"/>
                  <a:gd name="T96" fmla="*/ 844 w 891"/>
                  <a:gd name="T97" fmla="*/ 463 h 792"/>
                  <a:gd name="T98" fmla="*/ 867 w 891"/>
                  <a:gd name="T99" fmla="*/ 474 h 792"/>
                  <a:gd name="T100" fmla="*/ 870 w 891"/>
                  <a:gd name="T101" fmla="*/ 490 h 792"/>
                  <a:gd name="T102" fmla="*/ 845 w 891"/>
                  <a:gd name="T103" fmla="*/ 503 h 792"/>
                  <a:gd name="T104" fmla="*/ 841 w 891"/>
                  <a:gd name="T105" fmla="*/ 535 h 792"/>
                  <a:gd name="T106" fmla="*/ 844 w 891"/>
                  <a:gd name="T107" fmla="*/ 554 h 792"/>
                  <a:gd name="T108" fmla="*/ 858 w 891"/>
                  <a:gd name="T109" fmla="*/ 572 h 792"/>
                  <a:gd name="T110" fmla="*/ 856 w 891"/>
                  <a:gd name="T111" fmla="*/ 595 h 792"/>
                  <a:gd name="T112" fmla="*/ 820 w 891"/>
                  <a:gd name="T113" fmla="*/ 653 h 792"/>
                  <a:gd name="T114" fmla="*/ 776 w 891"/>
                  <a:gd name="T115" fmla="*/ 695 h 792"/>
                  <a:gd name="T116" fmla="*/ 711 w 891"/>
                  <a:gd name="T117" fmla="*/ 742 h 792"/>
                  <a:gd name="T118" fmla="*/ 695 w 891"/>
                  <a:gd name="T119" fmla="*/ 764 h 792"/>
                  <a:gd name="T120" fmla="*/ 675 w 891"/>
                  <a:gd name="T121" fmla="*/ 775 h 792"/>
                  <a:gd name="T122" fmla="*/ 548 w 891"/>
                  <a:gd name="T123" fmla="*/ 790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91" h="792">
                    <a:moveTo>
                      <a:pt x="435" y="792"/>
                    </a:moveTo>
                    <a:lnTo>
                      <a:pt x="435" y="792"/>
                    </a:lnTo>
                    <a:lnTo>
                      <a:pt x="370" y="791"/>
                    </a:lnTo>
                    <a:lnTo>
                      <a:pt x="334" y="790"/>
                    </a:lnTo>
                    <a:lnTo>
                      <a:pt x="298" y="787"/>
                    </a:lnTo>
                    <a:lnTo>
                      <a:pt x="266" y="783"/>
                    </a:lnTo>
                    <a:lnTo>
                      <a:pt x="237" y="778"/>
                    </a:lnTo>
                    <a:lnTo>
                      <a:pt x="228" y="775"/>
                    </a:lnTo>
                    <a:lnTo>
                      <a:pt x="220" y="772"/>
                    </a:lnTo>
                    <a:lnTo>
                      <a:pt x="213" y="768"/>
                    </a:lnTo>
                    <a:lnTo>
                      <a:pt x="212" y="764"/>
                    </a:lnTo>
                    <a:lnTo>
                      <a:pt x="212" y="764"/>
                    </a:lnTo>
                    <a:lnTo>
                      <a:pt x="209" y="756"/>
                    </a:lnTo>
                    <a:lnTo>
                      <a:pt x="205" y="749"/>
                    </a:lnTo>
                    <a:lnTo>
                      <a:pt x="198" y="741"/>
                    </a:lnTo>
                    <a:lnTo>
                      <a:pt x="190" y="734"/>
                    </a:lnTo>
                    <a:lnTo>
                      <a:pt x="164" y="717"/>
                    </a:lnTo>
                    <a:lnTo>
                      <a:pt x="129" y="695"/>
                    </a:lnTo>
                    <a:lnTo>
                      <a:pt x="129" y="695"/>
                    </a:lnTo>
                    <a:lnTo>
                      <a:pt x="110" y="683"/>
                    </a:lnTo>
                    <a:lnTo>
                      <a:pt x="95" y="669"/>
                    </a:lnTo>
                    <a:lnTo>
                      <a:pt x="82" y="657"/>
                    </a:lnTo>
                    <a:lnTo>
                      <a:pt x="72" y="643"/>
                    </a:lnTo>
                    <a:lnTo>
                      <a:pt x="65" y="631"/>
                    </a:lnTo>
                    <a:lnTo>
                      <a:pt x="60" y="619"/>
                    </a:lnTo>
                    <a:lnTo>
                      <a:pt x="57" y="608"/>
                    </a:lnTo>
                    <a:lnTo>
                      <a:pt x="56" y="597"/>
                    </a:lnTo>
                    <a:lnTo>
                      <a:pt x="56" y="597"/>
                    </a:lnTo>
                    <a:lnTo>
                      <a:pt x="57" y="589"/>
                    </a:lnTo>
                    <a:lnTo>
                      <a:pt x="59" y="581"/>
                    </a:lnTo>
                    <a:lnTo>
                      <a:pt x="61" y="566"/>
                    </a:lnTo>
                    <a:lnTo>
                      <a:pt x="61" y="560"/>
                    </a:lnTo>
                    <a:lnTo>
                      <a:pt x="59" y="554"/>
                    </a:lnTo>
                    <a:lnTo>
                      <a:pt x="55" y="549"/>
                    </a:lnTo>
                    <a:lnTo>
                      <a:pt x="45" y="545"/>
                    </a:lnTo>
                    <a:lnTo>
                      <a:pt x="45" y="545"/>
                    </a:lnTo>
                    <a:lnTo>
                      <a:pt x="36" y="541"/>
                    </a:lnTo>
                    <a:lnTo>
                      <a:pt x="30" y="537"/>
                    </a:lnTo>
                    <a:lnTo>
                      <a:pt x="28" y="532"/>
                    </a:lnTo>
                    <a:lnTo>
                      <a:pt x="26" y="528"/>
                    </a:lnTo>
                    <a:lnTo>
                      <a:pt x="29" y="524"/>
                    </a:lnTo>
                    <a:lnTo>
                      <a:pt x="33" y="522"/>
                    </a:lnTo>
                    <a:lnTo>
                      <a:pt x="40" y="518"/>
                    </a:lnTo>
                    <a:lnTo>
                      <a:pt x="48" y="513"/>
                    </a:lnTo>
                    <a:lnTo>
                      <a:pt x="48" y="513"/>
                    </a:lnTo>
                    <a:lnTo>
                      <a:pt x="55" y="511"/>
                    </a:lnTo>
                    <a:lnTo>
                      <a:pt x="59" y="505"/>
                    </a:lnTo>
                    <a:lnTo>
                      <a:pt x="61" y="501"/>
                    </a:lnTo>
                    <a:lnTo>
                      <a:pt x="61" y="496"/>
                    </a:lnTo>
                    <a:lnTo>
                      <a:pt x="59" y="482"/>
                    </a:lnTo>
                    <a:lnTo>
                      <a:pt x="57" y="474"/>
                    </a:lnTo>
                    <a:lnTo>
                      <a:pt x="56" y="465"/>
                    </a:lnTo>
                    <a:lnTo>
                      <a:pt x="56" y="465"/>
                    </a:lnTo>
                    <a:lnTo>
                      <a:pt x="57" y="457"/>
                    </a:lnTo>
                    <a:lnTo>
                      <a:pt x="60" y="450"/>
                    </a:lnTo>
                    <a:lnTo>
                      <a:pt x="65" y="442"/>
                    </a:lnTo>
                    <a:lnTo>
                      <a:pt x="65" y="439"/>
                    </a:lnTo>
                    <a:lnTo>
                      <a:pt x="64" y="436"/>
                    </a:lnTo>
                    <a:lnTo>
                      <a:pt x="59" y="435"/>
                    </a:lnTo>
                    <a:lnTo>
                      <a:pt x="48" y="435"/>
                    </a:lnTo>
                    <a:lnTo>
                      <a:pt x="48" y="435"/>
                    </a:lnTo>
                    <a:lnTo>
                      <a:pt x="36" y="432"/>
                    </a:lnTo>
                    <a:lnTo>
                      <a:pt x="28" y="430"/>
                    </a:lnTo>
                    <a:lnTo>
                      <a:pt x="23" y="425"/>
                    </a:lnTo>
                    <a:lnTo>
                      <a:pt x="22" y="420"/>
                    </a:lnTo>
                    <a:lnTo>
                      <a:pt x="23" y="415"/>
                    </a:lnTo>
                    <a:lnTo>
                      <a:pt x="28" y="409"/>
                    </a:lnTo>
                    <a:lnTo>
                      <a:pt x="34" y="405"/>
                    </a:lnTo>
                    <a:lnTo>
                      <a:pt x="42" y="401"/>
                    </a:lnTo>
                    <a:lnTo>
                      <a:pt x="42" y="401"/>
                    </a:lnTo>
                    <a:lnTo>
                      <a:pt x="51" y="397"/>
                    </a:lnTo>
                    <a:lnTo>
                      <a:pt x="56" y="393"/>
                    </a:lnTo>
                    <a:lnTo>
                      <a:pt x="59" y="389"/>
                    </a:lnTo>
                    <a:lnTo>
                      <a:pt x="59" y="384"/>
                    </a:lnTo>
                    <a:lnTo>
                      <a:pt x="56" y="371"/>
                    </a:lnTo>
                    <a:lnTo>
                      <a:pt x="55" y="365"/>
                    </a:lnTo>
                    <a:lnTo>
                      <a:pt x="55" y="356"/>
                    </a:lnTo>
                    <a:lnTo>
                      <a:pt x="55" y="356"/>
                    </a:lnTo>
                    <a:lnTo>
                      <a:pt x="55" y="350"/>
                    </a:lnTo>
                    <a:lnTo>
                      <a:pt x="56" y="343"/>
                    </a:lnTo>
                    <a:lnTo>
                      <a:pt x="59" y="332"/>
                    </a:lnTo>
                    <a:lnTo>
                      <a:pt x="59" y="328"/>
                    </a:lnTo>
                    <a:lnTo>
                      <a:pt x="57" y="324"/>
                    </a:lnTo>
                    <a:lnTo>
                      <a:pt x="53" y="320"/>
                    </a:lnTo>
                    <a:lnTo>
                      <a:pt x="45" y="317"/>
                    </a:lnTo>
                    <a:lnTo>
                      <a:pt x="45" y="317"/>
                    </a:lnTo>
                    <a:lnTo>
                      <a:pt x="37" y="314"/>
                    </a:lnTo>
                    <a:lnTo>
                      <a:pt x="32" y="310"/>
                    </a:lnTo>
                    <a:lnTo>
                      <a:pt x="29" y="305"/>
                    </a:lnTo>
                    <a:lnTo>
                      <a:pt x="29" y="301"/>
                    </a:lnTo>
                    <a:lnTo>
                      <a:pt x="30" y="296"/>
                    </a:lnTo>
                    <a:lnTo>
                      <a:pt x="36" y="291"/>
                    </a:lnTo>
                    <a:lnTo>
                      <a:pt x="42" y="287"/>
                    </a:lnTo>
                    <a:lnTo>
                      <a:pt x="52" y="283"/>
                    </a:lnTo>
                    <a:lnTo>
                      <a:pt x="52" y="283"/>
                    </a:lnTo>
                    <a:lnTo>
                      <a:pt x="60" y="281"/>
                    </a:lnTo>
                    <a:lnTo>
                      <a:pt x="65" y="278"/>
                    </a:lnTo>
                    <a:lnTo>
                      <a:pt x="68" y="275"/>
                    </a:lnTo>
                    <a:lnTo>
                      <a:pt x="68" y="271"/>
                    </a:lnTo>
                    <a:lnTo>
                      <a:pt x="64" y="262"/>
                    </a:lnTo>
                    <a:lnTo>
                      <a:pt x="63" y="256"/>
                    </a:lnTo>
                    <a:lnTo>
                      <a:pt x="61" y="251"/>
                    </a:lnTo>
                    <a:lnTo>
                      <a:pt x="61" y="251"/>
                    </a:lnTo>
                    <a:lnTo>
                      <a:pt x="61" y="245"/>
                    </a:lnTo>
                    <a:lnTo>
                      <a:pt x="63" y="239"/>
                    </a:lnTo>
                    <a:lnTo>
                      <a:pt x="68" y="228"/>
                    </a:lnTo>
                    <a:lnTo>
                      <a:pt x="70" y="222"/>
                    </a:lnTo>
                    <a:lnTo>
                      <a:pt x="71" y="218"/>
                    </a:lnTo>
                    <a:lnTo>
                      <a:pt x="70" y="216"/>
                    </a:lnTo>
                    <a:lnTo>
                      <a:pt x="65" y="216"/>
                    </a:lnTo>
                    <a:lnTo>
                      <a:pt x="65" y="216"/>
                    </a:lnTo>
                    <a:lnTo>
                      <a:pt x="59" y="214"/>
                    </a:lnTo>
                    <a:lnTo>
                      <a:pt x="53" y="213"/>
                    </a:lnTo>
                    <a:lnTo>
                      <a:pt x="46" y="210"/>
                    </a:lnTo>
                    <a:lnTo>
                      <a:pt x="40" y="207"/>
                    </a:lnTo>
                    <a:lnTo>
                      <a:pt x="34" y="203"/>
                    </a:lnTo>
                    <a:lnTo>
                      <a:pt x="30" y="198"/>
                    </a:lnTo>
                    <a:lnTo>
                      <a:pt x="28" y="193"/>
                    </a:lnTo>
                    <a:lnTo>
                      <a:pt x="25" y="187"/>
                    </a:lnTo>
                    <a:lnTo>
                      <a:pt x="0" y="0"/>
                    </a:lnTo>
                    <a:lnTo>
                      <a:pt x="891" y="0"/>
                    </a:lnTo>
                    <a:lnTo>
                      <a:pt x="874" y="140"/>
                    </a:lnTo>
                    <a:lnTo>
                      <a:pt x="874" y="140"/>
                    </a:lnTo>
                    <a:lnTo>
                      <a:pt x="873" y="147"/>
                    </a:lnTo>
                    <a:lnTo>
                      <a:pt x="870" y="152"/>
                    </a:lnTo>
                    <a:lnTo>
                      <a:pt x="864" y="157"/>
                    </a:lnTo>
                    <a:lnTo>
                      <a:pt x="859" y="161"/>
                    </a:lnTo>
                    <a:lnTo>
                      <a:pt x="854" y="164"/>
                    </a:lnTo>
                    <a:lnTo>
                      <a:pt x="847" y="167"/>
                    </a:lnTo>
                    <a:lnTo>
                      <a:pt x="840" y="168"/>
                    </a:lnTo>
                    <a:lnTo>
                      <a:pt x="835" y="168"/>
                    </a:lnTo>
                    <a:lnTo>
                      <a:pt x="835" y="168"/>
                    </a:lnTo>
                    <a:lnTo>
                      <a:pt x="831" y="170"/>
                    </a:lnTo>
                    <a:lnTo>
                      <a:pt x="829" y="172"/>
                    </a:lnTo>
                    <a:lnTo>
                      <a:pt x="829" y="176"/>
                    </a:lnTo>
                    <a:lnTo>
                      <a:pt x="832" y="180"/>
                    </a:lnTo>
                    <a:lnTo>
                      <a:pt x="837" y="193"/>
                    </a:lnTo>
                    <a:lnTo>
                      <a:pt x="839" y="198"/>
                    </a:lnTo>
                    <a:lnTo>
                      <a:pt x="839" y="205"/>
                    </a:lnTo>
                    <a:lnTo>
                      <a:pt x="839" y="205"/>
                    </a:lnTo>
                    <a:lnTo>
                      <a:pt x="837" y="210"/>
                    </a:lnTo>
                    <a:lnTo>
                      <a:pt x="835" y="216"/>
                    </a:lnTo>
                    <a:lnTo>
                      <a:pt x="832" y="224"/>
                    </a:lnTo>
                    <a:lnTo>
                      <a:pt x="832" y="228"/>
                    </a:lnTo>
                    <a:lnTo>
                      <a:pt x="833" y="232"/>
                    </a:lnTo>
                    <a:lnTo>
                      <a:pt x="839" y="235"/>
                    </a:lnTo>
                    <a:lnTo>
                      <a:pt x="848" y="237"/>
                    </a:lnTo>
                    <a:lnTo>
                      <a:pt x="848" y="237"/>
                    </a:lnTo>
                    <a:lnTo>
                      <a:pt x="858" y="240"/>
                    </a:lnTo>
                    <a:lnTo>
                      <a:pt x="864" y="244"/>
                    </a:lnTo>
                    <a:lnTo>
                      <a:pt x="868" y="249"/>
                    </a:lnTo>
                    <a:lnTo>
                      <a:pt x="871" y="254"/>
                    </a:lnTo>
                    <a:lnTo>
                      <a:pt x="870" y="259"/>
                    </a:lnTo>
                    <a:lnTo>
                      <a:pt x="867" y="263"/>
                    </a:lnTo>
                    <a:lnTo>
                      <a:pt x="862" y="267"/>
                    </a:lnTo>
                    <a:lnTo>
                      <a:pt x="854" y="271"/>
                    </a:lnTo>
                    <a:lnTo>
                      <a:pt x="854" y="271"/>
                    </a:lnTo>
                    <a:lnTo>
                      <a:pt x="847" y="274"/>
                    </a:lnTo>
                    <a:lnTo>
                      <a:pt x="843" y="277"/>
                    </a:lnTo>
                    <a:lnTo>
                      <a:pt x="841" y="281"/>
                    </a:lnTo>
                    <a:lnTo>
                      <a:pt x="840" y="286"/>
                    </a:lnTo>
                    <a:lnTo>
                      <a:pt x="843" y="297"/>
                    </a:lnTo>
                    <a:lnTo>
                      <a:pt x="844" y="304"/>
                    </a:lnTo>
                    <a:lnTo>
                      <a:pt x="845" y="310"/>
                    </a:lnTo>
                    <a:lnTo>
                      <a:pt x="845" y="310"/>
                    </a:lnTo>
                    <a:lnTo>
                      <a:pt x="844" y="317"/>
                    </a:lnTo>
                    <a:lnTo>
                      <a:pt x="843" y="324"/>
                    </a:lnTo>
                    <a:lnTo>
                      <a:pt x="841" y="336"/>
                    </a:lnTo>
                    <a:lnTo>
                      <a:pt x="841" y="342"/>
                    </a:lnTo>
                    <a:lnTo>
                      <a:pt x="844" y="347"/>
                    </a:lnTo>
                    <a:lnTo>
                      <a:pt x="848" y="351"/>
                    </a:lnTo>
                    <a:lnTo>
                      <a:pt x="856" y="355"/>
                    </a:lnTo>
                    <a:lnTo>
                      <a:pt x="856" y="355"/>
                    </a:lnTo>
                    <a:lnTo>
                      <a:pt x="866" y="359"/>
                    </a:lnTo>
                    <a:lnTo>
                      <a:pt x="873" y="363"/>
                    </a:lnTo>
                    <a:lnTo>
                      <a:pt x="877" y="369"/>
                    </a:lnTo>
                    <a:lnTo>
                      <a:pt x="878" y="374"/>
                    </a:lnTo>
                    <a:lnTo>
                      <a:pt x="877" y="378"/>
                    </a:lnTo>
                    <a:lnTo>
                      <a:pt x="871" y="384"/>
                    </a:lnTo>
                    <a:lnTo>
                      <a:pt x="863" y="386"/>
                    </a:lnTo>
                    <a:lnTo>
                      <a:pt x="852" y="388"/>
                    </a:lnTo>
                    <a:lnTo>
                      <a:pt x="852" y="388"/>
                    </a:lnTo>
                    <a:lnTo>
                      <a:pt x="841" y="389"/>
                    </a:lnTo>
                    <a:lnTo>
                      <a:pt x="836" y="390"/>
                    </a:lnTo>
                    <a:lnTo>
                      <a:pt x="833" y="392"/>
                    </a:lnTo>
                    <a:lnTo>
                      <a:pt x="835" y="396"/>
                    </a:lnTo>
                    <a:lnTo>
                      <a:pt x="840" y="404"/>
                    </a:lnTo>
                    <a:lnTo>
                      <a:pt x="843" y="411"/>
                    </a:lnTo>
                    <a:lnTo>
                      <a:pt x="843" y="419"/>
                    </a:lnTo>
                    <a:lnTo>
                      <a:pt x="843" y="419"/>
                    </a:lnTo>
                    <a:lnTo>
                      <a:pt x="843" y="428"/>
                    </a:lnTo>
                    <a:lnTo>
                      <a:pt x="841" y="435"/>
                    </a:lnTo>
                    <a:lnTo>
                      <a:pt x="839" y="449"/>
                    </a:lnTo>
                    <a:lnTo>
                      <a:pt x="839" y="455"/>
                    </a:lnTo>
                    <a:lnTo>
                      <a:pt x="840" y="459"/>
                    </a:lnTo>
                    <a:lnTo>
                      <a:pt x="844" y="463"/>
                    </a:lnTo>
                    <a:lnTo>
                      <a:pt x="852" y="467"/>
                    </a:lnTo>
                    <a:lnTo>
                      <a:pt x="852" y="467"/>
                    </a:lnTo>
                    <a:lnTo>
                      <a:pt x="860" y="472"/>
                    </a:lnTo>
                    <a:lnTo>
                      <a:pt x="867" y="474"/>
                    </a:lnTo>
                    <a:lnTo>
                      <a:pt x="871" y="478"/>
                    </a:lnTo>
                    <a:lnTo>
                      <a:pt x="873" y="482"/>
                    </a:lnTo>
                    <a:lnTo>
                      <a:pt x="873" y="486"/>
                    </a:lnTo>
                    <a:lnTo>
                      <a:pt x="870" y="490"/>
                    </a:lnTo>
                    <a:lnTo>
                      <a:pt x="863" y="495"/>
                    </a:lnTo>
                    <a:lnTo>
                      <a:pt x="854" y="499"/>
                    </a:lnTo>
                    <a:lnTo>
                      <a:pt x="854" y="499"/>
                    </a:lnTo>
                    <a:lnTo>
                      <a:pt x="845" y="503"/>
                    </a:lnTo>
                    <a:lnTo>
                      <a:pt x="840" y="508"/>
                    </a:lnTo>
                    <a:lnTo>
                      <a:pt x="839" y="513"/>
                    </a:lnTo>
                    <a:lnTo>
                      <a:pt x="837" y="520"/>
                    </a:lnTo>
                    <a:lnTo>
                      <a:pt x="841" y="535"/>
                    </a:lnTo>
                    <a:lnTo>
                      <a:pt x="843" y="543"/>
                    </a:lnTo>
                    <a:lnTo>
                      <a:pt x="843" y="551"/>
                    </a:lnTo>
                    <a:lnTo>
                      <a:pt x="843" y="551"/>
                    </a:lnTo>
                    <a:lnTo>
                      <a:pt x="844" y="554"/>
                    </a:lnTo>
                    <a:lnTo>
                      <a:pt x="845" y="557"/>
                    </a:lnTo>
                    <a:lnTo>
                      <a:pt x="852" y="564"/>
                    </a:lnTo>
                    <a:lnTo>
                      <a:pt x="855" y="568"/>
                    </a:lnTo>
                    <a:lnTo>
                      <a:pt x="858" y="572"/>
                    </a:lnTo>
                    <a:lnTo>
                      <a:pt x="859" y="576"/>
                    </a:lnTo>
                    <a:lnTo>
                      <a:pt x="859" y="581"/>
                    </a:lnTo>
                    <a:lnTo>
                      <a:pt x="859" y="581"/>
                    </a:lnTo>
                    <a:lnTo>
                      <a:pt x="856" y="595"/>
                    </a:lnTo>
                    <a:lnTo>
                      <a:pt x="850" y="610"/>
                    </a:lnTo>
                    <a:lnTo>
                      <a:pt x="841" y="625"/>
                    </a:lnTo>
                    <a:lnTo>
                      <a:pt x="832" y="638"/>
                    </a:lnTo>
                    <a:lnTo>
                      <a:pt x="820" y="653"/>
                    </a:lnTo>
                    <a:lnTo>
                      <a:pt x="806" y="668"/>
                    </a:lnTo>
                    <a:lnTo>
                      <a:pt x="793" y="681"/>
                    </a:lnTo>
                    <a:lnTo>
                      <a:pt x="776" y="695"/>
                    </a:lnTo>
                    <a:lnTo>
                      <a:pt x="776" y="695"/>
                    </a:lnTo>
                    <a:lnTo>
                      <a:pt x="761" y="707"/>
                    </a:lnTo>
                    <a:lnTo>
                      <a:pt x="747" y="718"/>
                    </a:lnTo>
                    <a:lnTo>
                      <a:pt x="722" y="734"/>
                    </a:lnTo>
                    <a:lnTo>
                      <a:pt x="711" y="742"/>
                    </a:lnTo>
                    <a:lnTo>
                      <a:pt x="703" y="749"/>
                    </a:lnTo>
                    <a:lnTo>
                      <a:pt x="698" y="756"/>
                    </a:lnTo>
                    <a:lnTo>
                      <a:pt x="695" y="764"/>
                    </a:lnTo>
                    <a:lnTo>
                      <a:pt x="695" y="764"/>
                    </a:lnTo>
                    <a:lnTo>
                      <a:pt x="694" y="765"/>
                    </a:lnTo>
                    <a:lnTo>
                      <a:pt x="692" y="768"/>
                    </a:lnTo>
                    <a:lnTo>
                      <a:pt x="686" y="772"/>
                    </a:lnTo>
                    <a:lnTo>
                      <a:pt x="675" y="775"/>
                    </a:lnTo>
                    <a:lnTo>
                      <a:pt x="663" y="778"/>
                    </a:lnTo>
                    <a:lnTo>
                      <a:pt x="629" y="783"/>
                    </a:lnTo>
                    <a:lnTo>
                      <a:pt x="590" y="787"/>
                    </a:lnTo>
                    <a:lnTo>
                      <a:pt x="548" y="790"/>
                    </a:lnTo>
                    <a:lnTo>
                      <a:pt x="504" y="791"/>
                    </a:lnTo>
                    <a:lnTo>
                      <a:pt x="435" y="792"/>
                    </a:lnTo>
                    <a:lnTo>
                      <a:pt x="435" y="7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4" name="Freeform 6"/>
              <p:cNvSpPr/>
              <p:nvPr/>
            </p:nvSpPr>
            <p:spPr bwMode="auto">
              <a:xfrm>
                <a:off x="2446338" y="5083175"/>
                <a:ext cx="400050" cy="1257300"/>
              </a:xfrm>
              <a:custGeom>
                <a:avLst/>
                <a:gdLst>
                  <a:gd name="T0" fmla="*/ 92 w 252"/>
                  <a:gd name="T1" fmla="*/ 790 h 792"/>
                  <a:gd name="T2" fmla="*/ 59 w 252"/>
                  <a:gd name="T3" fmla="*/ 772 h 792"/>
                  <a:gd name="T4" fmla="*/ 55 w 252"/>
                  <a:gd name="T5" fmla="*/ 749 h 792"/>
                  <a:gd name="T6" fmla="*/ 33 w 252"/>
                  <a:gd name="T7" fmla="*/ 695 h 792"/>
                  <a:gd name="T8" fmla="*/ 14 w 252"/>
                  <a:gd name="T9" fmla="*/ 619 h 792"/>
                  <a:gd name="T10" fmla="*/ 14 w 252"/>
                  <a:gd name="T11" fmla="*/ 566 h 792"/>
                  <a:gd name="T12" fmla="*/ 10 w 252"/>
                  <a:gd name="T13" fmla="*/ 545 h 792"/>
                  <a:gd name="T14" fmla="*/ 10 w 252"/>
                  <a:gd name="T15" fmla="*/ 513 h 792"/>
                  <a:gd name="T16" fmla="*/ 14 w 252"/>
                  <a:gd name="T17" fmla="*/ 496 h 792"/>
                  <a:gd name="T18" fmla="*/ 14 w 252"/>
                  <a:gd name="T19" fmla="*/ 450 h 792"/>
                  <a:gd name="T20" fmla="*/ 13 w 252"/>
                  <a:gd name="T21" fmla="*/ 435 h 792"/>
                  <a:gd name="T22" fmla="*/ 4 w 252"/>
                  <a:gd name="T23" fmla="*/ 430 h 792"/>
                  <a:gd name="T24" fmla="*/ 6 w 252"/>
                  <a:gd name="T25" fmla="*/ 405 h 792"/>
                  <a:gd name="T26" fmla="*/ 13 w 252"/>
                  <a:gd name="T27" fmla="*/ 393 h 792"/>
                  <a:gd name="T28" fmla="*/ 13 w 252"/>
                  <a:gd name="T29" fmla="*/ 332 h 792"/>
                  <a:gd name="T30" fmla="*/ 10 w 252"/>
                  <a:gd name="T31" fmla="*/ 317 h 792"/>
                  <a:gd name="T32" fmla="*/ 6 w 252"/>
                  <a:gd name="T33" fmla="*/ 291 h 792"/>
                  <a:gd name="T34" fmla="*/ 14 w 252"/>
                  <a:gd name="T35" fmla="*/ 281 h 792"/>
                  <a:gd name="T36" fmla="*/ 14 w 252"/>
                  <a:gd name="T37" fmla="*/ 251 h 792"/>
                  <a:gd name="T38" fmla="*/ 17 w 252"/>
                  <a:gd name="T39" fmla="*/ 216 h 792"/>
                  <a:gd name="T40" fmla="*/ 7 w 252"/>
                  <a:gd name="T41" fmla="*/ 207 h 792"/>
                  <a:gd name="T42" fmla="*/ 4 w 252"/>
                  <a:gd name="T43" fmla="*/ 174 h 792"/>
                  <a:gd name="T44" fmla="*/ 7 w 252"/>
                  <a:gd name="T45" fmla="*/ 133 h 792"/>
                  <a:gd name="T46" fmla="*/ 7 w 252"/>
                  <a:gd name="T47" fmla="*/ 65 h 792"/>
                  <a:gd name="T48" fmla="*/ 252 w 252"/>
                  <a:gd name="T49" fmla="*/ 0 h 792"/>
                  <a:gd name="T50" fmla="*/ 250 w 252"/>
                  <a:gd name="T51" fmla="*/ 34 h 792"/>
                  <a:gd name="T52" fmla="*/ 244 w 252"/>
                  <a:gd name="T53" fmla="*/ 87 h 792"/>
                  <a:gd name="T54" fmla="*/ 247 w 252"/>
                  <a:gd name="T55" fmla="*/ 140 h 792"/>
                  <a:gd name="T56" fmla="*/ 240 w 252"/>
                  <a:gd name="T57" fmla="*/ 167 h 792"/>
                  <a:gd name="T58" fmla="*/ 235 w 252"/>
                  <a:gd name="T59" fmla="*/ 172 h 792"/>
                  <a:gd name="T60" fmla="*/ 237 w 252"/>
                  <a:gd name="T61" fmla="*/ 205 h 792"/>
                  <a:gd name="T62" fmla="*/ 240 w 252"/>
                  <a:gd name="T63" fmla="*/ 237 h 792"/>
                  <a:gd name="T64" fmla="*/ 247 w 252"/>
                  <a:gd name="T65" fmla="*/ 254 h 792"/>
                  <a:gd name="T66" fmla="*/ 241 w 252"/>
                  <a:gd name="T67" fmla="*/ 271 h 792"/>
                  <a:gd name="T68" fmla="*/ 239 w 252"/>
                  <a:gd name="T69" fmla="*/ 310 h 792"/>
                  <a:gd name="T70" fmla="*/ 240 w 252"/>
                  <a:gd name="T71" fmla="*/ 351 h 792"/>
                  <a:gd name="T72" fmla="*/ 247 w 252"/>
                  <a:gd name="T73" fmla="*/ 363 h 792"/>
                  <a:gd name="T74" fmla="*/ 244 w 252"/>
                  <a:gd name="T75" fmla="*/ 386 h 792"/>
                  <a:gd name="T76" fmla="*/ 236 w 252"/>
                  <a:gd name="T77" fmla="*/ 390 h 792"/>
                  <a:gd name="T78" fmla="*/ 239 w 252"/>
                  <a:gd name="T79" fmla="*/ 419 h 792"/>
                  <a:gd name="T80" fmla="*/ 237 w 252"/>
                  <a:gd name="T81" fmla="*/ 459 h 792"/>
                  <a:gd name="T82" fmla="*/ 245 w 252"/>
                  <a:gd name="T83" fmla="*/ 474 h 792"/>
                  <a:gd name="T84" fmla="*/ 241 w 252"/>
                  <a:gd name="T85" fmla="*/ 499 h 792"/>
                  <a:gd name="T86" fmla="*/ 237 w 252"/>
                  <a:gd name="T87" fmla="*/ 535 h 792"/>
                  <a:gd name="T88" fmla="*/ 241 w 252"/>
                  <a:gd name="T89" fmla="*/ 564 h 792"/>
                  <a:gd name="T90" fmla="*/ 240 w 252"/>
                  <a:gd name="T91" fmla="*/ 610 h 792"/>
                  <a:gd name="T92" fmla="*/ 220 w 252"/>
                  <a:gd name="T93" fmla="*/ 695 h 792"/>
                  <a:gd name="T94" fmla="*/ 197 w 252"/>
                  <a:gd name="T95" fmla="*/ 756 h 792"/>
                  <a:gd name="T96" fmla="*/ 193 w 252"/>
                  <a:gd name="T97" fmla="*/ 772 h 792"/>
                  <a:gd name="T98" fmla="*/ 166 w 252"/>
                  <a:gd name="T99" fmla="*/ 787 h 792"/>
                  <a:gd name="T100" fmla="*/ 121 w 252"/>
                  <a:gd name="T101" fmla="*/ 792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52" h="792">
                    <a:moveTo>
                      <a:pt x="121" y="792"/>
                    </a:moveTo>
                    <a:lnTo>
                      <a:pt x="121" y="792"/>
                    </a:lnTo>
                    <a:lnTo>
                      <a:pt x="103" y="791"/>
                    </a:lnTo>
                    <a:lnTo>
                      <a:pt x="92" y="790"/>
                    </a:lnTo>
                    <a:lnTo>
                      <a:pt x="82" y="787"/>
                    </a:lnTo>
                    <a:lnTo>
                      <a:pt x="72" y="783"/>
                    </a:lnTo>
                    <a:lnTo>
                      <a:pt x="64" y="778"/>
                    </a:lnTo>
                    <a:lnTo>
                      <a:pt x="59" y="772"/>
                    </a:lnTo>
                    <a:lnTo>
                      <a:pt x="57" y="768"/>
                    </a:lnTo>
                    <a:lnTo>
                      <a:pt x="57" y="764"/>
                    </a:lnTo>
                    <a:lnTo>
                      <a:pt x="57" y="764"/>
                    </a:lnTo>
                    <a:lnTo>
                      <a:pt x="55" y="749"/>
                    </a:lnTo>
                    <a:lnTo>
                      <a:pt x="50" y="734"/>
                    </a:lnTo>
                    <a:lnTo>
                      <a:pt x="44" y="717"/>
                    </a:lnTo>
                    <a:lnTo>
                      <a:pt x="33" y="695"/>
                    </a:lnTo>
                    <a:lnTo>
                      <a:pt x="33" y="695"/>
                    </a:lnTo>
                    <a:lnTo>
                      <a:pt x="27" y="683"/>
                    </a:lnTo>
                    <a:lnTo>
                      <a:pt x="23" y="669"/>
                    </a:lnTo>
                    <a:lnTo>
                      <a:pt x="17" y="643"/>
                    </a:lnTo>
                    <a:lnTo>
                      <a:pt x="14" y="619"/>
                    </a:lnTo>
                    <a:lnTo>
                      <a:pt x="13" y="597"/>
                    </a:lnTo>
                    <a:lnTo>
                      <a:pt x="13" y="597"/>
                    </a:lnTo>
                    <a:lnTo>
                      <a:pt x="13" y="581"/>
                    </a:lnTo>
                    <a:lnTo>
                      <a:pt x="14" y="566"/>
                    </a:lnTo>
                    <a:lnTo>
                      <a:pt x="13" y="554"/>
                    </a:lnTo>
                    <a:lnTo>
                      <a:pt x="11" y="549"/>
                    </a:lnTo>
                    <a:lnTo>
                      <a:pt x="10" y="545"/>
                    </a:lnTo>
                    <a:lnTo>
                      <a:pt x="10" y="545"/>
                    </a:lnTo>
                    <a:lnTo>
                      <a:pt x="4" y="537"/>
                    </a:lnTo>
                    <a:lnTo>
                      <a:pt x="4" y="528"/>
                    </a:lnTo>
                    <a:lnTo>
                      <a:pt x="6" y="522"/>
                    </a:lnTo>
                    <a:lnTo>
                      <a:pt x="10" y="513"/>
                    </a:lnTo>
                    <a:lnTo>
                      <a:pt x="10" y="513"/>
                    </a:lnTo>
                    <a:lnTo>
                      <a:pt x="13" y="511"/>
                    </a:lnTo>
                    <a:lnTo>
                      <a:pt x="13" y="505"/>
                    </a:lnTo>
                    <a:lnTo>
                      <a:pt x="14" y="496"/>
                    </a:lnTo>
                    <a:lnTo>
                      <a:pt x="13" y="482"/>
                    </a:lnTo>
                    <a:lnTo>
                      <a:pt x="13" y="465"/>
                    </a:lnTo>
                    <a:lnTo>
                      <a:pt x="13" y="465"/>
                    </a:lnTo>
                    <a:lnTo>
                      <a:pt x="14" y="450"/>
                    </a:lnTo>
                    <a:lnTo>
                      <a:pt x="15" y="442"/>
                    </a:lnTo>
                    <a:lnTo>
                      <a:pt x="15" y="439"/>
                    </a:lnTo>
                    <a:lnTo>
                      <a:pt x="14" y="436"/>
                    </a:lnTo>
                    <a:lnTo>
                      <a:pt x="13" y="435"/>
                    </a:lnTo>
                    <a:lnTo>
                      <a:pt x="10" y="435"/>
                    </a:lnTo>
                    <a:lnTo>
                      <a:pt x="10" y="435"/>
                    </a:lnTo>
                    <a:lnTo>
                      <a:pt x="7" y="432"/>
                    </a:lnTo>
                    <a:lnTo>
                      <a:pt x="4" y="430"/>
                    </a:lnTo>
                    <a:lnTo>
                      <a:pt x="3" y="425"/>
                    </a:lnTo>
                    <a:lnTo>
                      <a:pt x="3" y="420"/>
                    </a:lnTo>
                    <a:lnTo>
                      <a:pt x="4" y="409"/>
                    </a:lnTo>
                    <a:lnTo>
                      <a:pt x="6" y="405"/>
                    </a:lnTo>
                    <a:lnTo>
                      <a:pt x="9" y="401"/>
                    </a:lnTo>
                    <a:lnTo>
                      <a:pt x="9" y="401"/>
                    </a:lnTo>
                    <a:lnTo>
                      <a:pt x="11" y="397"/>
                    </a:lnTo>
                    <a:lnTo>
                      <a:pt x="13" y="393"/>
                    </a:lnTo>
                    <a:lnTo>
                      <a:pt x="13" y="384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3" y="332"/>
                    </a:lnTo>
                    <a:lnTo>
                      <a:pt x="13" y="324"/>
                    </a:lnTo>
                    <a:lnTo>
                      <a:pt x="11" y="320"/>
                    </a:lnTo>
                    <a:lnTo>
                      <a:pt x="10" y="317"/>
                    </a:lnTo>
                    <a:lnTo>
                      <a:pt x="10" y="317"/>
                    </a:lnTo>
                    <a:lnTo>
                      <a:pt x="7" y="314"/>
                    </a:lnTo>
                    <a:lnTo>
                      <a:pt x="6" y="310"/>
                    </a:lnTo>
                    <a:lnTo>
                      <a:pt x="4" y="301"/>
                    </a:lnTo>
                    <a:lnTo>
                      <a:pt x="6" y="291"/>
                    </a:lnTo>
                    <a:lnTo>
                      <a:pt x="9" y="287"/>
                    </a:lnTo>
                    <a:lnTo>
                      <a:pt x="11" y="283"/>
                    </a:lnTo>
                    <a:lnTo>
                      <a:pt x="11" y="283"/>
                    </a:lnTo>
                    <a:lnTo>
                      <a:pt x="14" y="281"/>
                    </a:lnTo>
                    <a:lnTo>
                      <a:pt x="15" y="278"/>
                    </a:lnTo>
                    <a:lnTo>
                      <a:pt x="15" y="271"/>
                    </a:lnTo>
                    <a:lnTo>
                      <a:pt x="14" y="251"/>
                    </a:lnTo>
                    <a:lnTo>
                      <a:pt x="14" y="251"/>
                    </a:lnTo>
                    <a:lnTo>
                      <a:pt x="14" y="239"/>
                    </a:lnTo>
                    <a:lnTo>
                      <a:pt x="15" y="228"/>
                    </a:lnTo>
                    <a:lnTo>
                      <a:pt x="17" y="218"/>
                    </a:lnTo>
                    <a:lnTo>
                      <a:pt x="17" y="216"/>
                    </a:lnTo>
                    <a:lnTo>
                      <a:pt x="15" y="216"/>
                    </a:lnTo>
                    <a:lnTo>
                      <a:pt x="15" y="216"/>
                    </a:lnTo>
                    <a:lnTo>
                      <a:pt x="11" y="213"/>
                    </a:lnTo>
                    <a:lnTo>
                      <a:pt x="7" y="207"/>
                    </a:lnTo>
                    <a:lnTo>
                      <a:pt x="4" y="198"/>
                    </a:lnTo>
                    <a:lnTo>
                      <a:pt x="3" y="187"/>
                    </a:lnTo>
                    <a:lnTo>
                      <a:pt x="3" y="187"/>
                    </a:lnTo>
                    <a:lnTo>
                      <a:pt x="4" y="174"/>
                    </a:lnTo>
                    <a:lnTo>
                      <a:pt x="6" y="163"/>
                    </a:lnTo>
                    <a:lnTo>
                      <a:pt x="7" y="149"/>
                    </a:lnTo>
                    <a:lnTo>
                      <a:pt x="7" y="133"/>
                    </a:lnTo>
                    <a:lnTo>
                      <a:pt x="7" y="133"/>
                    </a:lnTo>
                    <a:lnTo>
                      <a:pt x="9" y="96"/>
                    </a:lnTo>
                    <a:lnTo>
                      <a:pt x="7" y="80"/>
                    </a:lnTo>
                    <a:lnTo>
                      <a:pt x="7" y="65"/>
                    </a:lnTo>
                    <a:lnTo>
                      <a:pt x="7" y="65"/>
                    </a:lnTo>
                    <a:lnTo>
                      <a:pt x="3" y="34"/>
                    </a:lnTo>
                    <a:lnTo>
                      <a:pt x="0" y="0"/>
                    </a:lnTo>
                    <a:lnTo>
                      <a:pt x="252" y="0"/>
                    </a:lnTo>
                    <a:lnTo>
                      <a:pt x="252" y="0"/>
                    </a:lnTo>
                    <a:lnTo>
                      <a:pt x="252" y="21"/>
                    </a:lnTo>
                    <a:lnTo>
                      <a:pt x="251" y="27"/>
                    </a:lnTo>
                    <a:lnTo>
                      <a:pt x="250" y="34"/>
                    </a:lnTo>
                    <a:lnTo>
                      <a:pt x="250" y="34"/>
                    </a:lnTo>
                    <a:lnTo>
                      <a:pt x="245" y="46"/>
                    </a:lnTo>
                    <a:lnTo>
                      <a:pt x="244" y="59"/>
                    </a:lnTo>
                    <a:lnTo>
                      <a:pt x="244" y="87"/>
                    </a:lnTo>
                    <a:lnTo>
                      <a:pt x="244" y="87"/>
                    </a:lnTo>
                    <a:lnTo>
                      <a:pt x="244" y="103"/>
                    </a:lnTo>
                    <a:lnTo>
                      <a:pt x="245" y="115"/>
                    </a:lnTo>
                    <a:lnTo>
                      <a:pt x="247" y="128"/>
                    </a:lnTo>
                    <a:lnTo>
                      <a:pt x="247" y="140"/>
                    </a:lnTo>
                    <a:lnTo>
                      <a:pt x="247" y="140"/>
                    </a:lnTo>
                    <a:lnTo>
                      <a:pt x="247" y="152"/>
                    </a:lnTo>
                    <a:lnTo>
                      <a:pt x="243" y="161"/>
                    </a:lnTo>
                    <a:lnTo>
                      <a:pt x="240" y="167"/>
                    </a:lnTo>
                    <a:lnTo>
                      <a:pt x="236" y="168"/>
                    </a:lnTo>
                    <a:lnTo>
                      <a:pt x="236" y="168"/>
                    </a:lnTo>
                    <a:lnTo>
                      <a:pt x="235" y="170"/>
                    </a:lnTo>
                    <a:lnTo>
                      <a:pt x="235" y="172"/>
                    </a:lnTo>
                    <a:lnTo>
                      <a:pt x="235" y="180"/>
                    </a:lnTo>
                    <a:lnTo>
                      <a:pt x="236" y="193"/>
                    </a:lnTo>
                    <a:lnTo>
                      <a:pt x="237" y="205"/>
                    </a:lnTo>
                    <a:lnTo>
                      <a:pt x="237" y="205"/>
                    </a:lnTo>
                    <a:lnTo>
                      <a:pt x="235" y="224"/>
                    </a:lnTo>
                    <a:lnTo>
                      <a:pt x="236" y="232"/>
                    </a:lnTo>
                    <a:lnTo>
                      <a:pt x="237" y="235"/>
                    </a:lnTo>
                    <a:lnTo>
                      <a:pt x="240" y="237"/>
                    </a:lnTo>
                    <a:lnTo>
                      <a:pt x="240" y="237"/>
                    </a:lnTo>
                    <a:lnTo>
                      <a:pt x="243" y="240"/>
                    </a:lnTo>
                    <a:lnTo>
                      <a:pt x="244" y="244"/>
                    </a:lnTo>
                    <a:lnTo>
                      <a:pt x="247" y="254"/>
                    </a:lnTo>
                    <a:lnTo>
                      <a:pt x="245" y="263"/>
                    </a:lnTo>
                    <a:lnTo>
                      <a:pt x="244" y="267"/>
                    </a:lnTo>
                    <a:lnTo>
                      <a:pt x="241" y="271"/>
                    </a:lnTo>
                    <a:lnTo>
                      <a:pt x="241" y="271"/>
                    </a:lnTo>
                    <a:lnTo>
                      <a:pt x="240" y="274"/>
                    </a:lnTo>
                    <a:lnTo>
                      <a:pt x="239" y="277"/>
                    </a:lnTo>
                    <a:lnTo>
                      <a:pt x="237" y="286"/>
                    </a:lnTo>
                    <a:lnTo>
                      <a:pt x="239" y="310"/>
                    </a:lnTo>
                    <a:lnTo>
                      <a:pt x="239" y="310"/>
                    </a:lnTo>
                    <a:lnTo>
                      <a:pt x="237" y="336"/>
                    </a:lnTo>
                    <a:lnTo>
                      <a:pt x="239" y="347"/>
                    </a:lnTo>
                    <a:lnTo>
                      <a:pt x="240" y="351"/>
                    </a:lnTo>
                    <a:lnTo>
                      <a:pt x="243" y="355"/>
                    </a:lnTo>
                    <a:lnTo>
                      <a:pt x="243" y="355"/>
                    </a:lnTo>
                    <a:lnTo>
                      <a:pt x="245" y="359"/>
                    </a:lnTo>
                    <a:lnTo>
                      <a:pt x="247" y="363"/>
                    </a:lnTo>
                    <a:lnTo>
                      <a:pt x="248" y="374"/>
                    </a:lnTo>
                    <a:lnTo>
                      <a:pt x="248" y="378"/>
                    </a:lnTo>
                    <a:lnTo>
                      <a:pt x="247" y="384"/>
                    </a:lnTo>
                    <a:lnTo>
                      <a:pt x="244" y="386"/>
                    </a:lnTo>
                    <a:lnTo>
                      <a:pt x="241" y="388"/>
                    </a:lnTo>
                    <a:lnTo>
                      <a:pt x="241" y="388"/>
                    </a:lnTo>
                    <a:lnTo>
                      <a:pt x="237" y="389"/>
                    </a:lnTo>
                    <a:lnTo>
                      <a:pt x="236" y="390"/>
                    </a:lnTo>
                    <a:lnTo>
                      <a:pt x="236" y="392"/>
                    </a:lnTo>
                    <a:lnTo>
                      <a:pt x="236" y="396"/>
                    </a:lnTo>
                    <a:lnTo>
                      <a:pt x="237" y="404"/>
                    </a:lnTo>
                    <a:lnTo>
                      <a:pt x="239" y="419"/>
                    </a:lnTo>
                    <a:lnTo>
                      <a:pt x="239" y="419"/>
                    </a:lnTo>
                    <a:lnTo>
                      <a:pt x="237" y="435"/>
                    </a:lnTo>
                    <a:lnTo>
                      <a:pt x="237" y="449"/>
                    </a:lnTo>
                    <a:lnTo>
                      <a:pt x="237" y="459"/>
                    </a:lnTo>
                    <a:lnTo>
                      <a:pt x="239" y="463"/>
                    </a:lnTo>
                    <a:lnTo>
                      <a:pt x="241" y="467"/>
                    </a:lnTo>
                    <a:lnTo>
                      <a:pt x="241" y="467"/>
                    </a:lnTo>
                    <a:lnTo>
                      <a:pt x="245" y="474"/>
                    </a:lnTo>
                    <a:lnTo>
                      <a:pt x="247" y="482"/>
                    </a:lnTo>
                    <a:lnTo>
                      <a:pt x="245" y="490"/>
                    </a:lnTo>
                    <a:lnTo>
                      <a:pt x="241" y="499"/>
                    </a:lnTo>
                    <a:lnTo>
                      <a:pt x="241" y="499"/>
                    </a:lnTo>
                    <a:lnTo>
                      <a:pt x="239" y="503"/>
                    </a:lnTo>
                    <a:lnTo>
                      <a:pt x="237" y="508"/>
                    </a:lnTo>
                    <a:lnTo>
                      <a:pt x="237" y="520"/>
                    </a:lnTo>
                    <a:lnTo>
                      <a:pt x="237" y="535"/>
                    </a:lnTo>
                    <a:lnTo>
                      <a:pt x="239" y="551"/>
                    </a:lnTo>
                    <a:lnTo>
                      <a:pt x="239" y="551"/>
                    </a:lnTo>
                    <a:lnTo>
                      <a:pt x="239" y="557"/>
                    </a:lnTo>
                    <a:lnTo>
                      <a:pt x="241" y="564"/>
                    </a:lnTo>
                    <a:lnTo>
                      <a:pt x="243" y="572"/>
                    </a:lnTo>
                    <a:lnTo>
                      <a:pt x="243" y="581"/>
                    </a:lnTo>
                    <a:lnTo>
                      <a:pt x="243" y="581"/>
                    </a:lnTo>
                    <a:lnTo>
                      <a:pt x="240" y="610"/>
                    </a:lnTo>
                    <a:lnTo>
                      <a:pt x="235" y="638"/>
                    </a:lnTo>
                    <a:lnTo>
                      <a:pt x="228" y="668"/>
                    </a:lnTo>
                    <a:lnTo>
                      <a:pt x="220" y="695"/>
                    </a:lnTo>
                    <a:lnTo>
                      <a:pt x="220" y="695"/>
                    </a:lnTo>
                    <a:lnTo>
                      <a:pt x="210" y="718"/>
                    </a:lnTo>
                    <a:lnTo>
                      <a:pt x="204" y="734"/>
                    </a:lnTo>
                    <a:lnTo>
                      <a:pt x="198" y="749"/>
                    </a:lnTo>
                    <a:lnTo>
                      <a:pt x="197" y="756"/>
                    </a:lnTo>
                    <a:lnTo>
                      <a:pt x="195" y="764"/>
                    </a:lnTo>
                    <a:lnTo>
                      <a:pt x="195" y="764"/>
                    </a:lnTo>
                    <a:lnTo>
                      <a:pt x="195" y="768"/>
                    </a:lnTo>
                    <a:lnTo>
                      <a:pt x="193" y="772"/>
                    </a:lnTo>
                    <a:lnTo>
                      <a:pt x="190" y="775"/>
                    </a:lnTo>
                    <a:lnTo>
                      <a:pt x="186" y="778"/>
                    </a:lnTo>
                    <a:lnTo>
                      <a:pt x="176" y="783"/>
                    </a:lnTo>
                    <a:lnTo>
                      <a:pt x="166" y="787"/>
                    </a:lnTo>
                    <a:lnTo>
                      <a:pt x="153" y="790"/>
                    </a:lnTo>
                    <a:lnTo>
                      <a:pt x="141" y="791"/>
                    </a:lnTo>
                    <a:lnTo>
                      <a:pt x="121" y="792"/>
                    </a:lnTo>
                    <a:lnTo>
                      <a:pt x="121" y="7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5" name="Freeform 7"/>
              <p:cNvSpPr/>
              <p:nvPr/>
            </p:nvSpPr>
            <p:spPr bwMode="auto">
              <a:xfrm>
                <a:off x="2700338" y="6330950"/>
                <a:ext cx="322263" cy="141288"/>
              </a:xfrm>
              <a:custGeom>
                <a:avLst/>
                <a:gdLst>
                  <a:gd name="T0" fmla="*/ 102 w 203"/>
                  <a:gd name="T1" fmla="*/ 0 h 89"/>
                  <a:gd name="T2" fmla="*/ 102 w 203"/>
                  <a:gd name="T3" fmla="*/ 0 h 89"/>
                  <a:gd name="T4" fmla="*/ 122 w 203"/>
                  <a:gd name="T5" fmla="*/ 1 h 89"/>
                  <a:gd name="T6" fmla="*/ 141 w 203"/>
                  <a:gd name="T7" fmla="*/ 4 h 89"/>
                  <a:gd name="T8" fmla="*/ 159 w 203"/>
                  <a:gd name="T9" fmla="*/ 8 h 89"/>
                  <a:gd name="T10" fmla="*/ 174 w 203"/>
                  <a:gd name="T11" fmla="*/ 13 h 89"/>
                  <a:gd name="T12" fmla="*/ 186 w 203"/>
                  <a:gd name="T13" fmla="*/ 20 h 89"/>
                  <a:gd name="T14" fmla="*/ 195 w 203"/>
                  <a:gd name="T15" fmla="*/ 27 h 89"/>
                  <a:gd name="T16" fmla="*/ 199 w 203"/>
                  <a:gd name="T17" fmla="*/ 31 h 89"/>
                  <a:gd name="T18" fmla="*/ 202 w 203"/>
                  <a:gd name="T19" fmla="*/ 36 h 89"/>
                  <a:gd name="T20" fmla="*/ 203 w 203"/>
                  <a:gd name="T21" fmla="*/ 40 h 89"/>
                  <a:gd name="T22" fmla="*/ 203 w 203"/>
                  <a:gd name="T23" fmla="*/ 44 h 89"/>
                  <a:gd name="T24" fmla="*/ 203 w 203"/>
                  <a:gd name="T25" fmla="*/ 44 h 89"/>
                  <a:gd name="T26" fmla="*/ 203 w 203"/>
                  <a:gd name="T27" fmla="*/ 50 h 89"/>
                  <a:gd name="T28" fmla="*/ 202 w 203"/>
                  <a:gd name="T29" fmla="*/ 54 h 89"/>
                  <a:gd name="T30" fmla="*/ 199 w 203"/>
                  <a:gd name="T31" fmla="*/ 58 h 89"/>
                  <a:gd name="T32" fmla="*/ 195 w 203"/>
                  <a:gd name="T33" fmla="*/ 62 h 89"/>
                  <a:gd name="T34" fmla="*/ 186 w 203"/>
                  <a:gd name="T35" fmla="*/ 70 h 89"/>
                  <a:gd name="T36" fmla="*/ 174 w 203"/>
                  <a:gd name="T37" fmla="*/ 77 h 89"/>
                  <a:gd name="T38" fmla="*/ 159 w 203"/>
                  <a:gd name="T39" fmla="*/ 82 h 89"/>
                  <a:gd name="T40" fmla="*/ 141 w 203"/>
                  <a:gd name="T41" fmla="*/ 86 h 89"/>
                  <a:gd name="T42" fmla="*/ 122 w 203"/>
                  <a:gd name="T43" fmla="*/ 89 h 89"/>
                  <a:gd name="T44" fmla="*/ 102 w 203"/>
                  <a:gd name="T45" fmla="*/ 89 h 89"/>
                  <a:gd name="T46" fmla="*/ 102 w 203"/>
                  <a:gd name="T47" fmla="*/ 89 h 89"/>
                  <a:gd name="T48" fmla="*/ 81 w 203"/>
                  <a:gd name="T49" fmla="*/ 89 h 89"/>
                  <a:gd name="T50" fmla="*/ 62 w 203"/>
                  <a:gd name="T51" fmla="*/ 86 h 89"/>
                  <a:gd name="T52" fmla="*/ 45 w 203"/>
                  <a:gd name="T53" fmla="*/ 82 h 89"/>
                  <a:gd name="T54" fmla="*/ 30 w 203"/>
                  <a:gd name="T55" fmla="*/ 77 h 89"/>
                  <a:gd name="T56" fmla="*/ 18 w 203"/>
                  <a:gd name="T57" fmla="*/ 70 h 89"/>
                  <a:gd name="T58" fmla="*/ 8 w 203"/>
                  <a:gd name="T59" fmla="*/ 62 h 89"/>
                  <a:gd name="T60" fmla="*/ 4 w 203"/>
                  <a:gd name="T61" fmla="*/ 58 h 89"/>
                  <a:gd name="T62" fmla="*/ 2 w 203"/>
                  <a:gd name="T63" fmla="*/ 54 h 89"/>
                  <a:gd name="T64" fmla="*/ 0 w 203"/>
                  <a:gd name="T65" fmla="*/ 50 h 89"/>
                  <a:gd name="T66" fmla="*/ 0 w 203"/>
                  <a:gd name="T67" fmla="*/ 44 h 89"/>
                  <a:gd name="T68" fmla="*/ 0 w 203"/>
                  <a:gd name="T69" fmla="*/ 44 h 89"/>
                  <a:gd name="T70" fmla="*/ 0 w 203"/>
                  <a:gd name="T71" fmla="*/ 40 h 89"/>
                  <a:gd name="T72" fmla="*/ 2 w 203"/>
                  <a:gd name="T73" fmla="*/ 36 h 89"/>
                  <a:gd name="T74" fmla="*/ 4 w 203"/>
                  <a:gd name="T75" fmla="*/ 31 h 89"/>
                  <a:gd name="T76" fmla="*/ 8 w 203"/>
                  <a:gd name="T77" fmla="*/ 27 h 89"/>
                  <a:gd name="T78" fmla="*/ 18 w 203"/>
                  <a:gd name="T79" fmla="*/ 20 h 89"/>
                  <a:gd name="T80" fmla="*/ 30 w 203"/>
                  <a:gd name="T81" fmla="*/ 13 h 89"/>
                  <a:gd name="T82" fmla="*/ 45 w 203"/>
                  <a:gd name="T83" fmla="*/ 8 h 89"/>
                  <a:gd name="T84" fmla="*/ 62 w 203"/>
                  <a:gd name="T85" fmla="*/ 4 h 89"/>
                  <a:gd name="T86" fmla="*/ 81 w 203"/>
                  <a:gd name="T87" fmla="*/ 1 h 89"/>
                  <a:gd name="T88" fmla="*/ 102 w 203"/>
                  <a:gd name="T89" fmla="*/ 0 h 89"/>
                  <a:gd name="T90" fmla="*/ 102 w 203"/>
                  <a:gd name="T9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3" h="89">
                    <a:moveTo>
                      <a:pt x="102" y="0"/>
                    </a:moveTo>
                    <a:lnTo>
                      <a:pt x="102" y="0"/>
                    </a:lnTo>
                    <a:lnTo>
                      <a:pt x="122" y="1"/>
                    </a:lnTo>
                    <a:lnTo>
                      <a:pt x="141" y="4"/>
                    </a:lnTo>
                    <a:lnTo>
                      <a:pt x="159" y="8"/>
                    </a:lnTo>
                    <a:lnTo>
                      <a:pt x="174" y="13"/>
                    </a:lnTo>
                    <a:lnTo>
                      <a:pt x="186" y="20"/>
                    </a:lnTo>
                    <a:lnTo>
                      <a:pt x="195" y="27"/>
                    </a:lnTo>
                    <a:lnTo>
                      <a:pt x="199" y="31"/>
                    </a:lnTo>
                    <a:lnTo>
                      <a:pt x="202" y="36"/>
                    </a:lnTo>
                    <a:lnTo>
                      <a:pt x="203" y="40"/>
                    </a:lnTo>
                    <a:lnTo>
                      <a:pt x="203" y="44"/>
                    </a:lnTo>
                    <a:lnTo>
                      <a:pt x="203" y="44"/>
                    </a:lnTo>
                    <a:lnTo>
                      <a:pt x="203" y="50"/>
                    </a:lnTo>
                    <a:lnTo>
                      <a:pt x="202" y="54"/>
                    </a:lnTo>
                    <a:lnTo>
                      <a:pt x="199" y="58"/>
                    </a:lnTo>
                    <a:lnTo>
                      <a:pt x="195" y="62"/>
                    </a:lnTo>
                    <a:lnTo>
                      <a:pt x="186" y="70"/>
                    </a:lnTo>
                    <a:lnTo>
                      <a:pt x="174" y="77"/>
                    </a:lnTo>
                    <a:lnTo>
                      <a:pt x="159" y="82"/>
                    </a:lnTo>
                    <a:lnTo>
                      <a:pt x="141" y="86"/>
                    </a:lnTo>
                    <a:lnTo>
                      <a:pt x="122" y="89"/>
                    </a:lnTo>
                    <a:lnTo>
                      <a:pt x="102" y="89"/>
                    </a:lnTo>
                    <a:lnTo>
                      <a:pt x="102" y="89"/>
                    </a:lnTo>
                    <a:lnTo>
                      <a:pt x="81" y="89"/>
                    </a:lnTo>
                    <a:lnTo>
                      <a:pt x="62" y="86"/>
                    </a:lnTo>
                    <a:lnTo>
                      <a:pt x="45" y="82"/>
                    </a:lnTo>
                    <a:lnTo>
                      <a:pt x="30" y="77"/>
                    </a:lnTo>
                    <a:lnTo>
                      <a:pt x="18" y="70"/>
                    </a:lnTo>
                    <a:lnTo>
                      <a:pt x="8" y="62"/>
                    </a:lnTo>
                    <a:lnTo>
                      <a:pt x="4" y="58"/>
                    </a:lnTo>
                    <a:lnTo>
                      <a:pt x="2" y="54"/>
                    </a:lnTo>
                    <a:lnTo>
                      <a:pt x="0" y="5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40"/>
                    </a:lnTo>
                    <a:lnTo>
                      <a:pt x="2" y="36"/>
                    </a:lnTo>
                    <a:lnTo>
                      <a:pt x="4" y="31"/>
                    </a:lnTo>
                    <a:lnTo>
                      <a:pt x="8" y="27"/>
                    </a:lnTo>
                    <a:lnTo>
                      <a:pt x="18" y="20"/>
                    </a:lnTo>
                    <a:lnTo>
                      <a:pt x="30" y="13"/>
                    </a:lnTo>
                    <a:lnTo>
                      <a:pt x="45" y="8"/>
                    </a:lnTo>
                    <a:lnTo>
                      <a:pt x="62" y="4"/>
                    </a:lnTo>
                    <a:lnTo>
                      <a:pt x="81" y="1"/>
                    </a:lnTo>
                    <a:lnTo>
                      <a:pt x="102" y="0"/>
                    </a:lnTo>
                    <a:lnTo>
                      <a:pt x="1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6" name="Freeform 8"/>
              <p:cNvSpPr/>
              <p:nvPr/>
            </p:nvSpPr>
            <p:spPr bwMode="auto">
              <a:xfrm>
                <a:off x="2579688" y="6265863"/>
                <a:ext cx="563563" cy="157163"/>
              </a:xfrm>
              <a:custGeom>
                <a:avLst/>
                <a:gdLst>
                  <a:gd name="T0" fmla="*/ 178 w 355"/>
                  <a:gd name="T1" fmla="*/ 0 h 99"/>
                  <a:gd name="T2" fmla="*/ 178 w 355"/>
                  <a:gd name="T3" fmla="*/ 0 h 99"/>
                  <a:gd name="T4" fmla="*/ 213 w 355"/>
                  <a:gd name="T5" fmla="*/ 1 h 99"/>
                  <a:gd name="T6" fmla="*/ 247 w 355"/>
                  <a:gd name="T7" fmla="*/ 4 h 99"/>
                  <a:gd name="T8" fmla="*/ 277 w 355"/>
                  <a:gd name="T9" fmla="*/ 8 h 99"/>
                  <a:gd name="T10" fmla="*/ 302 w 355"/>
                  <a:gd name="T11" fmla="*/ 15 h 99"/>
                  <a:gd name="T12" fmla="*/ 324 w 355"/>
                  <a:gd name="T13" fmla="*/ 22 h 99"/>
                  <a:gd name="T14" fmla="*/ 333 w 355"/>
                  <a:gd name="T15" fmla="*/ 26 h 99"/>
                  <a:gd name="T16" fmla="*/ 340 w 355"/>
                  <a:gd name="T17" fmla="*/ 30 h 99"/>
                  <a:gd name="T18" fmla="*/ 347 w 355"/>
                  <a:gd name="T19" fmla="*/ 34 h 99"/>
                  <a:gd name="T20" fmla="*/ 351 w 355"/>
                  <a:gd name="T21" fmla="*/ 39 h 99"/>
                  <a:gd name="T22" fmla="*/ 354 w 355"/>
                  <a:gd name="T23" fmla="*/ 45 h 99"/>
                  <a:gd name="T24" fmla="*/ 355 w 355"/>
                  <a:gd name="T25" fmla="*/ 49 h 99"/>
                  <a:gd name="T26" fmla="*/ 355 w 355"/>
                  <a:gd name="T27" fmla="*/ 49 h 99"/>
                  <a:gd name="T28" fmla="*/ 354 w 355"/>
                  <a:gd name="T29" fmla="*/ 54 h 99"/>
                  <a:gd name="T30" fmla="*/ 351 w 355"/>
                  <a:gd name="T31" fmla="*/ 60 h 99"/>
                  <a:gd name="T32" fmla="*/ 347 w 355"/>
                  <a:gd name="T33" fmla="*/ 64 h 99"/>
                  <a:gd name="T34" fmla="*/ 340 w 355"/>
                  <a:gd name="T35" fmla="*/ 68 h 99"/>
                  <a:gd name="T36" fmla="*/ 333 w 355"/>
                  <a:gd name="T37" fmla="*/ 73 h 99"/>
                  <a:gd name="T38" fmla="*/ 324 w 355"/>
                  <a:gd name="T39" fmla="*/ 77 h 99"/>
                  <a:gd name="T40" fmla="*/ 302 w 355"/>
                  <a:gd name="T41" fmla="*/ 84 h 99"/>
                  <a:gd name="T42" fmla="*/ 277 w 355"/>
                  <a:gd name="T43" fmla="*/ 89 h 99"/>
                  <a:gd name="T44" fmla="*/ 247 w 355"/>
                  <a:gd name="T45" fmla="*/ 95 h 99"/>
                  <a:gd name="T46" fmla="*/ 213 w 355"/>
                  <a:gd name="T47" fmla="*/ 98 h 99"/>
                  <a:gd name="T48" fmla="*/ 178 w 355"/>
                  <a:gd name="T49" fmla="*/ 99 h 99"/>
                  <a:gd name="T50" fmla="*/ 178 w 355"/>
                  <a:gd name="T51" fmla="*/ 99 h 99"/>
                  <a:gd name="T52" fmla="*/ 143 w 355"/>
                  <a:gd name="T53" fmla="*/ 98 h 99"/>
                  <a:gd name="T54" fmla="*/ 109 w 355"/>
                  <a:gd name="T55" fmla="*/ 95 h 99"/>
                  <a:gd name="T56" fmla="*/ 79 w 355"/>
                  <a:gd name="T57" fmla="*/ 89 h 99"/>
                  <a:gd name="T58" fmla="*/ 53 w 355"/>
                  <a:gd name="T59" fmla="*/ 84 h 99"/>
                  <a:gd name="T60" fmla="*/ 31 w 355"/>
                  <a:gd name="T61" fmla="*/ 77 h 99"/>
                  <a:gd name="T62" fmla="*/ 22 w 355"/>
                  <a:gd name="T63" fmla="*/ 73 h 99"/>
                  <a:gd name="T64" fmla="*/ 15 w 355"/>
                  <a:gd name="T65" fmla="*/ 68 h 99"/>
                  <a:gd name="T66" fmla="*/ 8 w 355"/>
                  <a:gd name="T67" fmla="*/ 64 h 99"/>
                  <a:gd name="T68" fmla="*/ 4 w 355"/>
                  <a:gd name="T69" fmla="*/ 60 h 99"/>
                  <a:gd name="T70" fmla="*/ 2 w 355"/>
                  <a:gd name="T71" fmla="*/ 54 h 99"/>
                  <a:gd name="T72" fmla="*/ 0 w 355"/>
                  <a:gd name="T73" fmla="*/ 49 h 99"/>
                  <a:gd name="T74" fmla="*/ 0 w 355"/>
                  <a:gd name="T75" fmla="*/ 49 h 99"/>
                  <a:gd name="T76" fmla="*/ 2 w 355"/>
                  <a:gd name="T77" fmla="*/ 45 h 99"/>
                  <a:gd name="T78" fmla="*/ 4 w 355"/>
                  <a:gd name="T79" fmla="*/ 39 h 99"/>
                  <a:gd name="T80" fmla="*/ 8 w 355"/>
                  <a:gd name="T81" fmla="*/ 34 h 99"/>
                  <a:gd name="T82" fmla="*/ 15 w 355"/>
                  <a:gd name="T83" fmla="*/ 30 h 99"/>
                  <a:gd name="T84" fmla="*/ 22 w 355"/>
                  <a:gd name="T85" fmla="*/ 26 h 99"/>
                  <a:gd name="T86" fmla="*/ 31 w 355"/>
                  <a:gd name="T87" fmla="*/ 22 h 99"/>
                  <a:gd name="T88" fmla="*/ 53 w 355"/>
                  <a:gd name="T89" fmla="*/ 15 h 99"/>
                  <a:gd name="T90" fmla="*/ 79 w 355"/>
                  <a:gd name="T91" fmla="*/ 8 h 99"/>
                  <a:gd name="T92" fmla="*/ 109 w 355"/>
                  <a:gd name="T93" fmla="*/ 4 h 99"/>
                  <a:gd name="T94" fmla="*/ 143 w 355"/>
                  <a:gd name="T95" fmla="*/ 1 h 99"/>
                  <a:gd name="T96" fmla="*/ 178 w 355"/>
                  <a:gd name="T97" fmla="*/ 0 h 99"/>
                  <a:gd name="T98" fmla="*/ 178 w 355"/>
                  <a:gd name="T9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5" h="99">
                    <a:moveTo>
                      <a:pt x="178" y="0"/>
                    </a:moveTo>
                    <a:lnTo>
                      <a:pt x="178" y="0"/>
                    </a:lnTo>
                    <a:lnTo>
                      <a:pt x="213" y="1"/>
                    </a:lnTo>
                    <a:lnTo>
                      <a:pt x="247" y="4"/>
                    </a:lnTo>
                    <a:lnTo>
                      <a:pt x="277" y="8"/>
                    </a:lnTo>
                    <a:lnTo>
                      <a:pt x="302" y="15"/>
                    </a:lnTo>
                    <a:lnTo>
                      <a:pt x="324" y="22"/>
                    </a:lnTo>
                    <a:lnTo>
                      <a:pt x="333" y="26"/>
                    </a:lnTo>
                    <a:lnTo>
                      <a:pt x="340" y="30"/>
                    </a:lnTo>
                    <a:lnTo>
                      <a:pt x="347" y="34"/>
                    </a:lnTo>
                    <a:lnTo>
                      <a:pt x="351" y="39"/>
                    </a:lnTo>
                    <a:lnTo>
                      <a:pt x="354" y="45"/>
                    </a:lnTo>
                    <a:lnTo>
                      <a:pt x="355" y="49"/>
                    </a:lnTo>
                    <a:lnTo>
                      <a:pt x="355" y="49"/>
                    </a:lnTo>
                    <a:lnTo>
                      <a:pt x="354" y="54"/>
                    </a:lnTo>
                    <a:lnTo>
                      <a:pt x="351" y="60"/>
                    </a:lnTo>
                    <a:lnTo>
                      <a:pt x="347" y="64"/>
                    </a:lnTo>
                    <a:lnTo>
                      <a:pt x="340" y="68"/>
                    </a:lnTo>
                    <a:lnTo>
                      <a:pt x="333" y="73"/>
                    </a:lnTo>
                    <a:lnTo>
                      <a:pt x="324" y="77"/>
                    </a:lnTo>
                    <a:lnTo>
                      <a:pt x="302" y="84"/>
                    </a:lnTo>
                    <a:lnTo>
                      <a:pt x="277" y="89"/>
                    </a:lnTo>
                    <a:lnTo>
                      <a:pt x="247" y="95"/>
                    </a:lnTo>
                    <a:lnTo>
                      <a:pt x="213" y="98"/>
                    </a:lnTo>
                    <a:lnTo>
                      <a:pt x="178" y="99"/>
                    </a:lnTo>
                    <a:lnTo>
                      <a:pt x="178" y="99"/>
                    </a:lnTo>
                    <a:lnTo>
                      <a:pt x="143" y="98"/>
                    </a:lnTo>
                    <a:lnTo>
                      <a:pt x="109" y="95"/>
                    </a:lnTo>
                    <a:lnTo>
                      <a:pt x="79" y="89"/>
                    </a:lnTo>
                    <a:lnTo>
                      <a:pt x="53" y="84"/>
                    </a:lnTo>
                    <a:lnTo>
                      <a:pt x="31" y="77"/>
                    </a:lnTo>
                    <a:lnTo>
                      <a:pt x="22" y="73"/>
                    </a:lnTo>
                    <a:lnTo>
                      <a:pt x="15" y="68"/>
                    </a:lnTo>
                    <a:lnTo>
                      <a:pt x="8" y="64"/>
                    </a:lnTo>
                    <a:lnTo>
                      <a:pt x="4" y="60"/>
                    </a:lnTo>
                    <a:lnTo>
                      <a:pt x="2" y="54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2" y="45"/>
                    </a:lnTo>
                    <a:lnTo>
                      <a:pt x="4" y="39"/>
                    </a:lnTo>
                    <a:lnTo>
                      <a:pt x="8" y="34"/>
                    </a:lnTo>
                    <a:lnTo>
                      <a:pt x="15" y="30"/>
                    </a:lnTo>
                    <a:lnTo>
                      <a:pt x="22" y="26"/>
                    </a:lnTo>
                    <a:lnTo>
                      <a:pt x="31" y="22"/>
                    </a:lnTo>
                    <a:lnTo>
                      <a:pt x="53" y="15"/>
                    </a:lnTo>
                    <a:lnTo>
                      <a:pt x="79" y="8"/>
                    </a:lnTo>
                    <a:lnTo>
                      <a:pt x="109" y="4"/>
                    </a:lnTo>
                    <a:lnTo>
                      <a:pt x="143" y="1"/>
                    </a:lnTo>
                    <a:lnTo>
                      <a:pt x="178" y="0"/>
                    </a:lnTo>
                    <a:lnTo>
                      <a:pt x="17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7" name="Freeform 9"/>
              <p:cNvSpPr/>
              <p:nvPr/>
            </p:nvSpPr>
            <p:spPr bwMode="auto">
              <a:xfrm>
                <a:off x="2505076" y="6310313"/>
                <a:ext cx="714375" cy="58738"/>
              </a:xfrm>
              <a:custGeom>
                <a:avLst/>
                <a:gdLst>
                  <a:gd name="T0" fmla="*/ 207 w 450"/>
                  <a:gd name="T1" fmla="*/ 37 h 37"/>
                  <a:gd name="T2" fmla="*/ 207 w 450"/>
                  <a:gd name="T3" fmla="*/ 37 h 37"/>
                  <a:gd name="T4" fmla="*/ 149 w 450"/>
                  <a:gd name="T5" fmla="*/ 37 h 37"/>
                  <a:gd name="T6" fmla="*/ 115 w 450"/>
                  <a:gd name="T7" fmla="*/ 34 h 37"/>
                  <a:gd name="T8" fmla="*/ 83 w 450"/>
                  <a:gd name="T9" fmla="*/ 32 h 37"/>
                  <a:gd name="T10" fmla="*/ 53 w 450"/>
                  <a:gd name="T11" fmla="*/ 29 h 37"/>
                  <a:gd name="T12" fmla="*/ 27 w 450"/>
                  <a:gd name="T13" fmla="*/ 23 h 37"/>
                  <a:gd name="T14" fmla="*/ 18 w 450"/>
                  <a:gd name="T15" fmla="*/ 21 h 37"/>
                  <a:gd name="T16" fmla="*/ 9 w 450"/>
                  <a:gd name="T17" fmla="*/ 18 h 37"/>
                  <a:gd name="T18" fmla="*/ 5 w 450"/>
                  <a:gd name="T19" fmla="*/ 15 h 37"/>
                  <a:gd name="T20" fmla="*/ 3 w 450"/>
                  <a:gd name="T21" fmla="*/ 11 h 37"/>
                  <a:gd name="T22" fmla="*/ 3 w 450"/>
                  <a:gd name="T23" fmla="*/ 11 h 37"/>
                  <a:gd name="T24" fmla="*/ 0 w 450"/>
                  <a:gd name="T25" fmla="*/ 2 h 37"/>
                  <a:gd name="T26" fmla="*/ 0 w 450"/>
                  <a:gd name="T27" fmla="*/ 2 h 37"/>
                  <a:gd name="T28" fmla="*/ 19 w 450"/>
                  <a:gd name="T29" fmla="*/ 7 h 37"/>
                  <a:gd name="T30" fmla="*/ 42 w 450"/>
                  <a:gd name="T31" fmla="*/ 10 h 37"/>
                  <a:gd name="T32" fmla="*/ 69 w 450"/>
                  <a:gd name="T33" fmla="*/ 14 h 37"/>
                  <a:gd name="T34" fmla="*/ 97 w 450"/>
                  <a:gd name="T35" fmla="*/ 15 h 37"/>
                  <a:gd name="T36" fmla="*/ 156 w 450"/>
                  <a:gd name="T37" fmla="*/ 19 h 37"/>
                  <a:gd name="T38" fmla="*/ 206 w 450"/>
                  <a:gd name="T39" fmla="*/ 19 h 37"/>
                  <a:gd name="T40" fmla="*/ 206 w 450"/>
                  <a:gd name="T41" fmla="*/ 19 h 37"/>
                  <a:gd name="T42" fmla="*/ 263 w 450"/>
                  <a:gd name="T43" fmla="*/ 18 h 37"/>
                  <a:gd name="T44" fmla="*/ 332 w 450"/>
                  <a:gd name="T45" fmla="*/ 15 h 37"/>
                  <a:gd name="T46" fmla="*/ 367 w 450"/>
                  <a:gd name="T47" fmla="*/ 13 h 37"/>
                  <a:gd name="T48" fmla="*/ 399 w 450"/>
                  <a:gd name="T49" fmla="*/ 10 h 37"/>
                  <a:gd name="T50" fmla="*/ 428 w 450"/>
                  <a:gd name="T51" fmla="*/ 6 h 37"/>
                  <a:gd name="T52" fmla="*/ 450 w 450"/>
                  <a:gd name="T53" fmla="*/ 0 h 37"/>
                  <a:gd name="T54" fmla="*/ 450 w 450"/>
                  <a:gd name="T55" fmla="*/ 0 h 37"/>
                  <a:gd name="T56" fmla="*/ 447 w 450"/>
                  <a:gd name="T57" fmla="*/ 11 h 37"/>
                  <a:gd name="T58" fmla="*/ 447 w 450"/>
                  <a:gd name="T59" fmla="*/ 11 h 37"/>
                  <a:gd name="T60" fmla="*/ 444 w 450"/>
                  <a:gd name="T61" fmla="*/ 15 h 37"/>
                  <a:gd name="T62" fmla="*/ 437 w 450"/>
                  <a:gd name="T63" fmla="*/ 18 h 37"/>
                  <a:gd name="T64" fmla="*/ 429 w 450"/>
                  <a:gd name="T65" fmla="*/ 21 h 37"/>
                  <a:gd name="T66" fmla="*/ 417 w 450"/>
                  <a:gd name="T67" fmla="*/ 23 h 37"/>
                  <a:gd name="T68" fmla="*/ 386 w 450"/>
                  <a:gd name="T69" fmla="*/ 29 h 37"/>
                  <a:gd name="T70" fmla="*/ 351 w 450"/>
                  <a:gd name="T71" fmla="*/ 32 h 37"/>
                  <a:gd name="T72" fmla="*/ 311 w 450"/>
                  <a:gd name="T73" fmla="*/ 34 h 37"/>
                  <a:gd name="T74" fmla="*/ 272 w 450"/>
                  <a:gd name="T75" fmla="*/ 37 h 37"/>
                  <a:gd name="T76" fmla="*/ 207 w 450"/>
                  <a:gd name="T77" fmla="*/ 37 h 37"/>
                  <a:gd name="T78" fmla="*/ 207 w 450"/>
                  <a:gd name="T7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0" h="37">
                    <a:moveTo>
                      <a:pt x="207" y="37"/>
                    </a:moveTo>
                    <a:lnTo>
                      <a:pt x="207" y="37"/>
                    </a:lnTo>
                    <a:lnTo>
                      <a:pt x="149" y="37"/>
                    </a:lnTo>
                    <a:lnTo>
                      <a:pt x="115" y="34"/>
                    </a:lnTo>
                    <a:lnTo>
                      <a:pt x="83" y="32"/>
                    </a:lnTo>
                    <a:lnTo>
                      <a:pt x="53" y="29"/>
                    </a:lnTo>
                    <a:lnTo>
                      <a:pt x="27" y="23"/>
                    </a:lnTo>
                    <a:lnTo>
                      <a:pt x="18" y="21"/>
                    </a:lnTo>
                    <a:lnTo>
                      <a:pt x="9" y="18"/>
                    </a:lnTo>
                    <a:lnTo>
                      <a:pt x="5" y="15"/>
                    </a:lnTo>
                    <a:lnTo>
                      <a:pt x="3" y="11"/>
                    </a:lnTo>
                    <a:lnTo>
                      <a:pt x="3" y="11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9" y="7"/>
                    </a:lnTo>
                    <a:lnTo>
                      <a:pt x="42" y="10"/>
                    </a:lnTo>
                    <a:lnTo>
                      <a:pt x="69" y="14"/>
                    </a:lnTo>
                    <a:lnTo>
                      <a:pt x="97" y="15"/>
                    </a:lnTo>
                    <a:lnTo>
                      <a:pt x="156" y="19"/>
                    </a:lnTo>
                    <a:lnTo>
                      <a:pt x="206" y="19"/>
                    </a:lnTo>
                    <a:lnTo>
                      <a:pt x="206" y="19"/>
                    </a:lnTo>
                    <a:lnTo>
                      <a:pt x="263" y="18"/>
                    </a:lnTo>
                    <a:lnTo>
                      <a:pt x="332" y="15"/>
                    </a:lnTo>
                    <a:lnTo>
                      <a:pt x="367" y="13"/>
                    </a:lnTo>
                    <a:lnTo>
                      <a:pt x="399" y="10"/>
                    </a:lnTo>
                    <a:lnTo>
                      <a:pt x="428" y="6"/>
                    </a:lnTo>
                    <a:lnTo>
                      <a:pt x="450" y="0"/>
                    </a:lnTo>
                    <a:lnTo>
                      <a:pt x="450" y="0"/>
                    </a:lnTo>
                    <a:lnTo>
                      <a:pt x="447" y="11"/>
                    </a:lnTo>
                    <a:lnTo>
                      <a:pt x="447" y="11"/>
                    </a:lnTo>
                    <a:lnTo>
                      <a:pt x="444" y="15"/>
                    </a:lnTo>
                    <a:lnTo>
                      <a:pt x="437" y="18"/>
                    </a:lnTo>
                    <a:lnTo>
                      <a:pt x="429" y="21"/>
                    </a:lnTo>
                    <a:lnTo>
                      <a:pt x="417" y="23"/>
                    </a:lnTo>
                    <a:lnTo>
                      <a:pt x="386" y="29"/>
                    </a:lnTo>
                    <a:lnTo>
                      <a:pt x="351" y="32"/>
                    </a:lnTo>
                    <a:lnTo>
                      <a:pt x="311" y="34"/>
                    </a:lnTo>
                    <a:lnTo>
                      <a:pt x="272" y="37"/>
                    </a:lnTo>
                    <a:lnTo>
                      <a:pt x="207" y="37"/>
                    </a:lnTo>
                    <a:lnTo>
                      <a:pt x="207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8" name="Freeform 10"/>
              <p:cNvSpPr/>
              <p:nvPr/>
            </p:nvSpPr>
            <p:spPr bwMode="auto">
              <a:xfrm>
                <a:off x="2212976" y="5440363"/>
                <a:ext cx="1306513" cy="96838"/>
              </a:xfrm>
              <a:custGeom>
                <a:avLst/>
                <a:gdLst>
                  <a:gd name="T0" fmla="*/ 20 w 823"/>
                  <a:gd name="T1" fmla="*/ 37 h 61"/>
                  <a:gd name="T2" fmla="*/ 788 w 823"/>
                  <a:gd name="T3" fmla="*/ 0 h 61"/>
                  <a:gd name="T4" fmla="*/ 788 w 823"/>
                  <a:gd name="T5" fmla="*/ 0 h 61"/>
                  <a:gd name="T6" fmla="*/ 788 w 823"/>
                  <a:gd name="T7" fmla="*/ 4 h 61"/>
                  <a:gd name="T8" fmla="*/ 791 w 823"/>
                  <a:gd name="T9" fmla="*/ 7 h 61"/>
                  <a:gd name="T10" fmla="*/ 795 w 823"/>
                  <a:gd name="T11" fmla="*/ 10 h 61"/>
                  <a:gd name="T12" fmla="*/ 804 w 823"/>
                  <a:gd name="T13" fmla="*/ 12 h 61"/>
                  <a:gd name="T14" fmla="*/ 804 w 823"/>
                  <a:gd name="T15" fmla="*/ 12 h 61"/>
                  <a:gd name="T16" fmla="*/ 810 w 823"/>
                  <a:gd name="T17" fmla="*/ 15 h 61"/>
                  <a:gd name="T18" fmla="*/ 816 w 823"/>
                  <a:gd name="T19" fmla="*/ 16 h 61"/>
                  <a:gd name="T20" fmla="*/ 820 w 823"/>
                  <a:gd name="T21" fmla="*/ 19 h 61"/>
                  <a:gd name="T22" fmla="*/ 823 w 823"/>
                  <a:gd name="T23" fmla="*/ 23 h 61"/>
                  <a:gd name="T24" fmla="*/ 0 w 823"/>
                  <a:gd name="T25" fmla="*/ 61 h 61"/>
                  <a:gd name="T26" fmla="*/ 0 w 823"/>
                  <a:gd name="T27" fmla="*/ 61 h 61"/>
                  <a:gd name="T28" fmla="*/ 8 w 823"/>
                  <a:gd name="T29" fmla="*/ 58 h 61"/>
                  <a:gd name="T30" fmla="*/ 8 w 823"/>
                  <a:gd name="T31" fmla="*/ 58 h 61"/>
                  <a:gd name="T32" fmla="*/ 15 w 823"/>
                  <a:gd name="T33" fmla="*/ 57 h 61"/>
                  <a:gd name="T34" fmla="*/ 20 w 823"/>
                  <a:gd name="T35" fmla="*/ 54 h 61"/>
                  <a:gd name="T36" fmla="*/ 23 w 823"/>
                  <a:gd name="T37" fmla="*/ 52 h 61"/>
                  <a:gd name="T38" fmla="*/ 24 w 823"/>
                  <a:gd name="T39" fmla="*/ 49 h 61"/>
                  <a:gd name="T40" fmla="*/ 24 w 823"/>
                  <a:gd name="T41" fmla="*/ 46 h 61"/>
                  <a:gd name="T42" fmla="*/ 23 w 823"/>
                  <a:gd name="T43" fmla="*/ 43 h 61"/>
                  <a:gd name="T44" fmla="*/ 20 w 823"/>
                  <a:gd name="T45" fmla="*/ 37 h 61"/>
                  <a:gd name="T46" fmla="*/ 20 w 823"/>
                  <a:gd name="T47" fmla="*/ 3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23" h="61">
                    <a:moveTo>
                      <a:pt x="20" y="37"/>
                    </a:moveTo>
                    <a:lnTo>
                      <a:pt x="788" y="0"/>
                    </a:lnTo>
                    <a:lnTo>
                      <a:pt x="788" y="0"/>
                    </a:lnTo>
                    <a:lnTo>
                      <a:pt x="788" y="4"/>
                    </a:lnTo>
                    <a:lnTo>
                      <a:pt x="791" y="7"/>
                    </a:lnTo>
                    <a:lnTo>
                      <a:pt x="795" y="10"/>
                    </a:lnTo>
                    <a:lnTo>
                      <a:pt x="804" y="12"/>
                    </a:lnTo>
                    <a:lnTo>
                      <a:pt x="804" y="12"/>
                    </a:lnTo>
                    <a:lnTo>
                      <a:pt x="810" y="15"/>
                    </a:lnTo>
                    <a:lnTo>
                      <a:pt x="816" y="16"/>
                    </a:lnTo>
                    <a:lnTo>
                      <a:pt x="820" y="19"/>
                    </a:lnTo>
                    <a:lnTo>
                      <a:pt x="823" y="23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8" y="58"/>
                    </a:lnTo>
                    <a:lnTo>
                      <a:pt x="8" y="58"/>
                    </a:lnTo>
                    <a:lnTo>
                      <a:pt x="15" y="57"/>
                    </a:lnTo>
                    <a:lnTo>
                      <a:pt x="20" y="54"/>
                    </a:lnTo>
                    <a:lnTo>
                      <a:pt x="23" y="52"/>
                    </a:lnTo>
                    <a:lnTo>
                      <a:pt x="24" y="49"/>
                    </a:lnTo>
                    <a:lnTo>
                      <a:pt x="24" y="46"/>
                    </a:lnTo>
                    <a:lnTo>
                      <a:pt x="23" y="43"/>
                    </a:lnTo>
                    <a:lnTo>
                      <a:pt x="20" y="37"/>
                    </a:lnTo>
                    <a:lnTo>
                      <a:pt x="20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9" name="Freeform 11"/>
              <p:cNvSpPr/>
              <p:nvPr/>
            </p:nvSpPr>
            <p:spPr bwMode="auto">
              <a:xfrm>
                <a:off x="2189163" y="5332413"/>
                <a:ext cx="1325563" cy="100013"/>
              </a:xfrm>
              <a:custGeom>
                <a:avLst/>
                <a:gdLst>
                  <a:gd name="T0" fmla="*/ 0 w 835"/>
                  <a:gd name="T1" fmla="*/ 40 h 63"/>
                  <a:gd name="T2" fmla="*/ 835 w 835"/>
                  <a:gd name="T3" fmla="*/ 0 h 63"/>
                  <a:gd name="T4" fmla="*/ 835 w 835"/>
                  <a:gd name="T5" fmla="*/ 0 h 63"/>
                  <a:gd name="T6" fmla="*/ 829 w 835"/>
                  <a:gd name="T7" fmla="*/ 6 h 63"/>
                  <a:gd name="T8" fmla="*/ 821 w 835"/>
                  <a:gd name="T9" fmla="*/ 9 h 63"/>
                  <a:gd name="T10" fmla="*/ 812 w 835"/>
                  <a:gd name="T11" fmla="*/ 11 h 63"/>
                  <a:gd name="T12" fmla="*/ 806 w 835"/>
                  <a:gd name="T13" fmla="*/ 11 h 63"/>
                  <a:gd name="T14" fmla="*/ 806 w 835"/>
                  <a:gd name="T15" fmla="*/ 11 h 63"/>
                  <a:gd name="T16" fmla="*/ 800 w 835"/>
                  <a:gd name="T17" fmla="*/ 13 h 63"/>
                  <a:gd name="T18" fmla="*/ 800 w 835"/>
                  <a:gd name="T19" fmla="*/ 14 h 63"/>
                  <a:gd name="T20" fmla="*/ 800 w 835"/>
                  <a:gd name="T21" fmla="*/ 17 h 63"/>
                  <a:gd name="T22" fmla="*/ 802 w 835"/>
                  <a:gd name="T23" fmla="*/ 21 h 63"/>
                  <a:gd name="T24" fmla="*/ 804 w 835"/>
                  <a:gd name="T25" fmla="*/ 26 h 63"/>
                  <a:gd name="T26" fmla="*/ 42 w 835"/>
                  <a:gd name="T27" fmla="*/ 63 h 63"/>
                  <a:gd name="T28" fmla="*/ 42 w 835"/>
                  <a:gd name="T29" fmla="*/ 63 h 63"/>
                  <a:gd name="T30" fmla="*/ 42 w 835"/>
                  <a:gd name="T31" fmla="*/ 60 h 63"/>
                  <a:gd name="T32" fmla="*/ 41 w 835"/>
                  <a:gd name="T33" fmla="*/ 60 h 63"/>
                  <a:gd name="T34" fmla="*/ 36 w 835"/>
                  <a:gd name="T35" fmla="*/ 59 h 63"/>
                  <a:gd name="T36" fmla="*/ 36 w 835"/>
                  <a:gd name="T37" fmla="*/ 59 h 63"/>
                  <a:gd name="T38" fmla="*/ 27 w 835"/>
                  <a:gd name="T39" fmla="*/ 57 h 63"/>
                  <a:gd name="T40" fmla="*/ 16 w 835"/>
                  <a:gd name="T41" fmla="*/ 53 h 63"/>
                  <a:gd name="T42" fmla="*/ 7 w 835"/>
                  <a:gd name="T43" fmla="*/ 48 h 63"/>
                  <a:gd name="T44" fmla="*/ 3 w 835"/>
                  <a:gd name="T45" fmla="*/ 44 h 63"/>
                  <a:gd name="T46" fmla="*/ 0 w 835"/>
                  <a:gd name="T47" fmla="*/ 40 h 63"/>
                  <a:gd name="T48" fmla="*/ 0 w 835"/>
                  <a:gd name="T49" fmla="*/ 4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35" h="63">
                    <a:moveTo>
                      <a:pt x="0" y="40"/>
                    </a:moveTo>
                    <a:lnTo>
                      <a:pt x="835" y="0"/>
                    </a:lnTo>
                    <a:lnTo>
                      <a:pt x="835" y="0"/>
                    </a:lnTo>
                    <a:lnTo>
                      <a:pt x="829" y="6"/>
                    </a:lnTo>
                    <a:lnTo>
                      <a:pt x="821" y="9"/>
                    </a:lnTo>
                    <a:lnTo>
                      <a:pt x="812" y="11"/>
                    </a:lnTo>
                    <a:lnTo>
                      <a:pt x="806" y="11"/>
                    </a:lnTo>
                    <a:lnTo>
                      <a:pt x="806" y="11"/>
                    </a:lnTo>
                    <a:lnTo>
                      <a:pt x="800" y="13"/>
                    </a:lnTo>
                    <a:lnTo>
                      <a:pt x="800" y="14"/>
                    </a:lnTo>
                    <a:lnTo>
                      <a:pt x="800" y="17"/>
                    </a:lnTo>
                    <a:lnTo>
                      <a:pt x="802" y="21"/>
                    </a:lnTo>
                    <a:lnTo>
                      <a:pt x="804" y="26"/>
                    </a:lnTo>
                    <a:lnTo>
                      <a:pt x="42" y="63"/>
                    </a:lnTo>
                    <a:lnTo>
                      <a:pt x="42" y="63"/>
                    </a:lnTo>
                    <a:lnTo>
                      <a:pt x="42" y="60"/>
                    </a:lnTo>
                    <a:lnTo>
                      <a:pt x="41" y="60"/>
                    </a:lnTo>
                    <a:lnTo>
                      <a:pt x="36" y="59"/>
                    </a:lnTo>
                    <a:lnTo>
                      <a:pt x="36" y="59"/>
                    </a:lnTo>
                    <a:lnTo>
                      <a:pt x="27" y="57"/>
                    </a:lnTo>
                    <a:lnTo>
                      <a:pt x="16" y="53"/>
                    </a:lnTo>
                    <a:lnTo>
                      <a:pt x="7" y="48"/>
                    </a:lnTo>
                    <a:lnTo>
                      <a:pt x="3" y="44"/>
                    </a:lnTo>
                    <a:lnTo>
                      <a:pt x="0" y="4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0" name="Freeform 12"/>
              <p:cNvSpPr/>
              <p:nvPr/>
            </p:nvSpPr>
            <p:spPr bwMode="auto">
              <a:xfrm>
                <a:off x="2216151" y="5529263"/>
                <a:ext cx="1268413" cy="96838"/>
              </a:xfrm>
              <a:custGeom>
                <a:avLst/>
                <a:gdLst>
                  <a:gd name="T0" fmla="*/ 0 w 799"/>
                  <a:gd name="T1" fmla="*/ 36 h 61"/>
                  <a:gd name="T2" fmla="*/ 795 w 799"/>
                  <a:gd name="T3" fmla="*/ 0 h 61"/>
                  <a:gd name="T4" fmla="*/ 795 w 799"/>
                  <a:gd name="T5" fmla="*/ 0 h 61"/>
                  <a:gd name="T6" fmla="*/ 794 w 799"/>
                  <a:gd name="T7" fmla="*/ 4 h 61"/>
                  <a:gd name="T8" fmla="*/ 795 w 799"/>
                  <a:gd name="T9" fmla="*/ 10 h 61"/>
                  <a:gd name="T10" fmla="*/ 799 w 799"/>
                  <a:gd name="T11" fmla="*/ 23 h 61"/>
                  <a:gd name="T12" fmla="*/ 11 w 799"/>
                  <a:gd name="T13" fmla="*/ 61 h 61"/>
                  <a:gd name="T14" fmla="*/ 11 w 799"/>
                  <a:gd name="T15" fmla="*/ 61 h 61"/>
                  <a:gd name="T16" fmla="*/ 13 w 799"/>
                  <a:gd name="T17" fmla="*/ 52 h 61"/>
                  <a:gd name="T18" fmla="*/ 13 w 799"/>
                  <a:gd name="T19" fmla="*/ 46 h 61"/>
                  <a:gd name="T20" fmla="*/ 11 w 799"/>
                  <a:gd name="T21" fmla="*/ 43 h 61"/>
                  <a:gd name="T22" fmla="*/ 10 w 799"/>
                  <a:gd name="T23" fmla="*/ 40 h 61"/>
                  <a:gd name="T24" fmla="*/ 6 w 799"/>
                  <a:gd name="T25" fmla="*/ 39 h 61"/>
                  <a:gd name="T26" fmla="*/ 0 w 799"/>
                  <a:gd name="T27" fmla="*/ 36 h 61"/>
                  <a:gd name="T28" fmla="*/ 0 w 799"/>
                  <a:gd name="T29" fmla="*/ 3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9" h="61">
                    <a:moveTo>
                      <a:pt x="0" y="36"/>
                    </a:moveTo>
                    <a:lnTo>
                      <a:pt x="795" y="0"/>
                    </a:lnTo>
                    <a:lnTo>
                      <a:pt x="795" y="0"/>
                    </a:lnTo>
                    <a:lnTo>
                      <a:pt x="794" y="4"/>
                    </a:lnTo>
                    <a:lnTo>
                      <a:pt x="795" y="10"/>
                    </a:lnTo>
                    <a:lnTo>
                      <a:pt x="799" y="23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13" y="52"/>
                    </a:lnTo>
                    <a:lnTo>
                      <a:pt x="13" y="46"/>
                    </a:lnTo>
                    <a:lnTo>
                      <a:pt x="11" y="43"/>
                    </a:lnTo>
                    <a:lnTo>
                      <a:pt x="10" y="40"/>
                    </a:lnTo>
                    <a:lnTo>
                      <a:pt x="6" y="39"/>
                    </a:lnTo>
                    <a:lnTo>
                      <a:pt x="0" y="36"/>
                    </a:lnTo>
                    <a:lnTo>
                      <a:pt x="0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1" name="Freeform 13"/>
              <p:cNvSpPr/>
              <p:nvPr/>
            </p:nvSpPr>
            <p:spPr bwMode="auto">
              <a:xfrm>
                <a:off x="2227263" y="5614988"/>
                <a:ext cx="1285875" cy="96838"/>
              </a:xfrm>
              <a:custGeom>
                <a:avLst/>
                <a:gdLst>
                  <a:gd name="T0" fmla="*/ 3 w 810"/>
                  <a:gd name="T1" fmla="*/ 36 h 61"/>
                  <a:gd name="T2" fmla="*/ 788 w 810"/>
                  <a:gd name="T3" fmla="*/ 0 h 61"/>
                  <a:gd name="T4" fmla="*/ 788 w 810"/>
                  <a:gd name="T5" fmla="*/ 0 h 61"/>
                  <a:gd name="T6" fmla="*/ 788 w 810"/>
                  <a:gd name="T7" fmla="*/ 5 h 61"/>
                  <a:gd name="T8" fmla="*/ 790 w 810"/>
                  <a:gd name="T9" fmla="*/ 11 h 61"/>
                  <a:gd name="T10" fmla="*/ 795 w 810"/>
                  <a:gd name="T11" fmla="*/ 16 h 61"/>
                  <a:gd name="T12" fmla="*/ 803 w 810"/>
                  <a:gd name="T13" fmla="*/ 20 h 61"/>
                  <a:gd name="T14" fmla="*/ 803 w 810"/>
                  <a:gd name="T15" fmla="*/ 20 h 61"/>
                  <a:gd name="T16" fmla="*/ 810 w 810"/>
                  <a:gd name="T17" fmla="*/ 23 h 61"/>
                  <a:gd name="T18" fmla="*/ 0 w 810"/>
                  <a:gd name="T19" fmla="*/ 61 h 61"/>
                  <a:gd name="T20" fmla="*/ 0 w 810"/>
                  <a:gd name="T21" fmla="*/ 61 h 61"/>
                  <a:gd name="T22" fmla="*/ 4 w 810"/>
                  <a:gd name="T23" fmla="*/ 55 h 61"/>
                  <a:gd name="T24" fmla="*/ 6 w 810"/>
                  <a:gd name="T25" fmla="*/ 50 h 61"/>
                  <a:gd name="T26" fmla="*/ 4 w 810"/>
                  <a:gd name="T27" fmla="*/ 43 h 61"/>
                  <a:gd name="T28" fmla="*/ 3 w 810"/>
                  <a:gd name="T29" fmla="*/ 36 h 61"/>
                  <a:gd name="T30" fmla="*/ 3 w 810"/>
                  <a:gd name="T31" fmla="*/ 3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10" h="61">
                    <a:moveTo>
                      <a:pt x="3" y="36"/>
                    </a:moveTo>
                    <a:lnTo>
                      <a:pt x="788" y="0"/>
                    </a:lnTo>
                    <a:lnTo>
                      <a:pt x="788" y="0"/>
                    </a:lnTo>
                    <a:lnTo>
                      <a:pt x="788" y="5"/>
                    </a:lnTo>
                    <a:lnTo>
                      <a:pt x="790" y="11"/>
                    </a:lnTo>
                    <a:lnTo>
                      <a:pt x="795" y="16"/>
                    </a:lnTo>
                    <a:lnTo>
                      <a:pt x="803" y="20"/>
                    </a:lnTo>
                    <a:lnTo>
                      <a:pt x="803" y="20"/>
                    </a:lnTo>
                    <a:lnTo>
                      <a:pt x="810" y="23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4" y="55"/>
                    </a:lnTo>
                    <a:lnTo>
                      <a:pt x="6" y="50"/>
                    </a:lnTo>
                    <a:lnTo>
                      <a:pt x="4" y="43"/>
                    </a:lnTo>
                    <a:lnTo>
                      <a:pt x="3" y="36"/>
                    </a:lnTo>
                    <a:lnTo>
                      <a:pt x="3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2" name="Freeform 14"/>
              <p:cNvSpPr/>
              <p:nvPr/>
            </p:nvSpPr>
            <p:spPr bwMode="auto">
              <a:xfrm>
                <a:off x="2219326" y="5713413"/>
                <a:ext cx="1262063" cy="96838"/>
              </a:xfrm>
              <a:custGeom>
                <a:avLst/>
                <a:gdLst>
                  <a:gd name="T0" fmla="*/ 0 w 795"/>
                  <a:gd name="T1" fmla="*/ 38 h 61"/>
                  <a:gd name="T2" fmla="*/ 788 w 795"/>
                  <a:gd name="T3" fmla="*/ 0 h 61"/>
                  <a:gd name="T4" fmla="*/ 788 w 795"/>
                  <a:gd name="T5" fmla="*/ 0 h 61"/>
                  <a:gd name="T6" fmla="*/ 792 w 795"/>
                  <a:gd name="T7" fmla="*/ 8 h 61"/>
                  <a:gd name="T8" fmla="*/ 795 w 795"/>
                  <a:gd name="T9" fmla="*/ 15 h 61"/>
                  <a:gd name="T10" fmla="*/ 795 w 795"/>
                  <a:gd name="T11" fmla="*/ 22 h 61"/>
                  <a:gd name="T12" fmla="*/ 795 w 795"/>
                  <a:gd name="T13" fmla="*/ 22 h 61"/>
                  <a:gd name="T14" fmla="*/ 795 w 795"/>
                  <a:gd name="T15" fmla="*/ 24 h 61"/>
                  <a:gd name="T16" fmla="*/ 9 w 795"/>
                  <a:gd name="T17" fmla="*/ 61 h 61"/>
                  <a:gd name="T18" fmla="*/ 9 w 795"/>
                  <a:gd name="T19" fmla="*/ 61 h 61"/>
                  <a:gd name="T20" fmla="*/ 11 w 795"/>
                  <a:gd name="T21" fmla="*/ 56 h 61"/>
                  <a:gd name="T22" fmla="*/ 13 w 795"/>
                  <a:gd name="T23" fmla="*/ 50 h 61"/>
                  <a:gd name="T24" fmla="*/ 17 w 795"/>
                  <a:gd name="T25" fmla="*/ 43 h 61"/>
                  <a:gd name="T26" fmla="*/ 17 w 795"/>
                  <a:gd name="T27" fmla="*/ 41 h 61"/>
                  <a:gd name="T28" fmla="*/ 15 w 795"/>
                  <a:gd name="T29" fmla="*/ 39 h 61"/>
                  <a:gd name="T30" fmla="*/ 9 w 795"/>
                  <a:gd name="T31" fmla="*/ 38 h 61"/>
                  <a:gd name="T32" fmla="*/ 0 w 795"/>
                  <a:gd name="T33" fmla="*/ 38 h 61"/>
                  <a:gd name="T34" fmla="*/ 0 w 795"/>
                  <a:gd name="T35" fmla="*/ 3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5" h="61">
                    <a:moveTo>
                      <a:pt x="0" y="38"/>
                    </a:moveTo>
                    <a:lnTo>
                      <a:pt x="788" y="0"/>
                    </a:lnTo>
                    <a:lnTo>
                      <a:pt x="788" y="0"/>
                    </a:lnTo>
                    <a:lnTo>
                      <a:pt x="792" y="8"/>
                    </a:lnTo>
                    <a:lnTo>
                      <a:pt x="795" y="15"/>
                    </a:lnTo>
                    <a:lnTo>
                      <a:pt x="795" y="22"/>
                    </a:lnTo>
                    <a:lnTo>
                      <a:pt x="795" y="22"/>
                    </a:lnTo>
                    <a:lnTo>
                      <a:pt x="795" y="24"/>
                    </a:lnTo>
                    <a:lnTo>
                      <a:pt x="9" y="61"/>
                    </a:lnTo>
                    <a:lnTo>
                      <a:pt x="9" y="61"/>
                    </a:lnTo>
                    <a:lnTo>
                      <a:pt x="11" y="56"/>
                    </a:lnTo>
                    <a:lnTo>
                      <a:pt x="13" y="50"/>
                    </a:lnTo>
                    <a:lnTo>
                      <a:pt x="17" y="43"/>
                    </a:lnTo>
                    <a:lnTo>
                      <a:pt x="17" y="41"/>
                    </a:lnTo>
                    <a:lnTo>
                      <a:pt x="15" y="39"/>
                    </a:lnTo>
                    <a:lnTo>
                      <a:pt x="9" y="38"/>
                    </a:lnTo>
                    <a:lnTo>
                      <a:pt x="0" y="38"/>
                    </a:lnTo>
                    <a:lnTo>
                      <a:pt x="0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3" name="Freeform 15"/>
              <p:cNvSpPr/>
              <p:nvPr/>
            </p:nvSpPr>
            <p:spPr bwMode="auto">
              <a:xfrm>
                <a:off x="2214563" y="5803900"/>
                <a:ext cx="1306513" cy="96838"/>
              </a:xfrm>
              <a:custGeom>
                <a:avLst/>
                <a:gdLst>
                  <a:gd name="T0" fmla="*/ 15 w 823"/>
                  <a:gd name="T1" fmla="*/ 36 h 61"/>
                  <a:gd name="T2" fmla="*/ 794 w 823"/>
                  <a:gd name="T3" fmla="*/ 0 h 61"/>
                  <a:gd name="T4" fmla="*/ 794 w 823"/>
                  <a:gd name="T5" fmla="*/ 0 h 61"/>
                  <a:gd name="T6" fmla="*/ 794 w 823"/>
                  <a:gd name="T7" fmla="*/ 4 h 61"/>
                  <a:gd name="T8" fmla="*/ 796 w 823"/>
                  <a:gd name="T9" fmla="*/ 7 h 61"/>
                  <a:gd name="T10" fmla="*/ 800 w 823"/>
                  <a:gd name="T11" fmla="*/ 11 h 61"/>
                  <a:gd name="T12" fmla="*/ 807 w 823"/>
                  <a:gd name="T13" fmla="*/ 13 h 61"/>
                  <a:gd name="T14" fmla="*/ 807 w 823"/>
                  <a:gd name="T15" fmla="*/ 13 h 61"/>
                  <a:gd name="T16" fmla="*/ 817 w 823"/>
                  <a:gd name="T17" fmla="*/ 18 h 61"/>
                  <a:gd name="T18" fmla="*/ 823 w 823"/>
                  <a:gd name="T19" fmla="*/ 22 h 61"/>
                  <a:gd name="T20" fmla="*/ 0 w 823"/>
                  <a:gd name="T21" fmla="*/ 61 h 61"/>
                  <a:gd name="T22" fmla="*/ 0 w 823"/>
                  <a:gd name="T23" fmla="*/ 61 h 61"/>
                  <a:gd name="T24" fmla="*/ 3 w 823"/>
                  <a:gd name="T25" fmla="*/ 59 h 61"/>
                  <a:gd name="T26" fmla="*/ 3 w 823"/>
                  <a:gd name="T27" fmla="*/ 59 h 61"/>
                  <a:gd name="T28" fmla="*/ 11 w 823"/>
                  <a:gd name="T29" fmla="*/ 55 h 61"/>
                  <a:gd name="T30" fmla="*/ 14 w 823"/>
                  <a:gd name="T31" fmla="*/ 53 h 61"/>
                  <a:gd name="T32" fmla="*/ 15 w 823"/>
                  <a:gd name="T33" fmla="*/ 50 h 61"/>
                  <a:gd name="T34" fmla="*/ 16 w 823"/>
                  <a:gd name="T35" fmla="*/ 43 h 61"/>
                  <a:gd name="T36" fmla="*/ 15 w 823"/>
                  <a:gd name="T37" fmla="*/ 36 h 61"/>
                  <a:gd name="T38" fmla="*/ 15 w 823"/>
                  <a:gd name="T39" fmla="*/ 3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23" h="61">
                    <a:moveTo>
                      <a:pt x="15" y="36"/>
                    </a:moveTo>
                    <a:lnTo>
                      <a:pt x="794" y="0"/>
                    </a:lnTo>
                    <a:lnTo>
                      <a:pt x="794" y="0"/>
                    </a:lnTo>
                    <a:lnTo>
                      <a:pt x="794" y="4"/>
                    </a:lnTo>
                    <a:lnTo>
                      <a:pt x="796" y="7"/>
                    </a:lnTo>
                    <a:lnTo>
                      <a:pt x="800" y="11"/>
                    </a:lnTo>
                    <a:lnTo>
                      <a:pt x="807" y="13"/>
                    </a:lnTo>
                    <a:lnTo>
                      <a:pt x="807" y="13"/>
                    </a:lnTo>
                    <a:lnTo>
                      <a:pt x="817" y="18"/>
                    </a:lnTo>
                    <a:lnTo>
                      <a:pt x="823" y="2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3" y="59"/>
                    </a:lnTo>
                    <a:lnTo>
                      <a:pt x="3" y="59"/>
                    </a:lnTo>
                    <a:lnTo>
                      <a:pt x="11" y="55"/>
                    </a:lnTo>
                    <a:lnTo>
                      <a:pt x="14" y="53"/>
                    </a:lnTo>
                    <a:lnTo>
                      <a:pt x="15" y="50"/>
                    </a:lnTo>
                    <a:lnTo>
                      <a:pt x="16" y="43"/>
                    </a:lnTo>
                    <a:lnTo>
                      <a:pt x="15" y="36"/>
                    </a:lnTo>
                    <a:lnTo>
                      <a:pt x="15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4" name="Freeform 16"/>
              <p:cNvSpPr/>
              <p:nvPr/>
            </p:nvSpPr>
            <p:spPr bwMode="auto">
              <a:xfrm>
                <a:off x="2227263" y="5895975"/>
                <a:ext cx="1250950" cy="96838"/>
              </a:xfrm>
              <a:custGeom>
                <a:avLst/>
                <a:gdLst>
                  <a:gd name="T0" fmla="*/ 0 w 788"/>
                  <a:gd name="T1" fmla="*/ 37 h 61"/>
                  <a:gd name="T2" fmla="*/ 786 w 788"/>
                  <a:gd name="T3" fmla="*/ 0 h 61"/>
                  <a:gd name="T4" fmla="*/ 786 w 788"/>
                  <a:gd name="T5" fmla="*/ 0 h 61"/>
                  <a:gd name="T6" fmla="*/ 784 w 788"/>
                  <a:gd name="T7" fmla="*/ 6 h 61"/>
                  <a:gd name="T8" fmla="*/ 786 w 788"/>
                  <a:gd name="T9" fmla="*/ 11 h 61"/>
                  <a:gd name="T10" fmla="*/ 788 w 788"/>
                  <a:gd name="T11" fmla="*/ 25 h 61"/>
                  <a:gd name="T12" fmla="*/ 7 w 788"/>
                  <a:gd name="T13" fmla="*/ 61 h 61"/>
                  <a:gd name="T14" fmla="*/ 7 w 788"/>
                  <a:gd name="T15" fmla="*/ 61 h 61"/>
                  <a:gd name="T16" fmla="*/ 8 w 788"/>
                  <a:gd name="T17" fmla="*/ 54 h 61"/>
                  <a:gd name="T18" fmla="*/ 8 w 788"/>
                  <a:gd name="T19" fmla="*/ 48 h 61"/>
                  <a:gd name="T20" fmla="*/ 6 w 788"/>
                  <a:gd name="T21" fmla="*/ 42 h 61"/>
                  <a:gd name="T22" fmla="*/ 0 w 788"/>
                  <a:gd name="T23" fmla="*/ 37 h 61"/>
                  <a:gd name="T24" fmla="*/ 0 w 788"/>
                  <a:gd name="T25" fmla="*/ 3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61">
                    <a:moveTo>
                      <a:pt x="0" y="37"/>
                    </a:moveTo>
                    <a:lnTo>
                      <a:pt x="786" y="0"/>
                    </a:lnTo>
                    <a:lnTo>
                      <a:pt x="786" y="0"/>
                    </a:lnTo>
                    <a:lnTo>
                      <a:pt x="784" y="6"/>
                    </a:lnTo>
                    <a:lnTo>
                      <a:pt x="786" y="11"/>
                    </a:lnTo>
                    <a:lnTo>
                      <a:pt x="788" y="25"/>
                    </a:lnTo>
                    <a:lnTo>
                      <a:pt x="7" y="61"/>
                    </a:lnTo>
                    <a:lnTo>
                      <a:pt x="7" y="61"/>
                    </a:lnTo>
                    <a:lnTo>
                      <a:pt x="8" y="54"/>
                    </a:lnTo>
                    <a:lnTo>
                      <a:pt x="8" y="48"/>
                    </a:lnTo>
                    <a:lnTo>
                      <a:pt x="6" y="42"/>
                    </a:lnTo>
                    <a:lnTo>
                      <a:pt x="0" y="37"/>
                    </a:lnTo>
                    <a:lnTo>
                      <a:pt x="0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5" name="Freeform 17"/>
              <p:cNvSpPr/>
              <p:nvPr/>
            </p:nvSpPr>
            <p:spPr bwMode="auto">
              <a:xfrm>
                <a:off x="2246313" y="6029325"/>
                <a:ext cx="1254125" cy="311150"/>
              </a:xfrm>
              <a:custGeom>
                <a:avLst/>
                <a:gdLst>
                  <a:gd name="T0" fmla="*/ 370 w 790"/>
                  <a:gd name="T1" fmla="*/ 196 h 196"/>
                  <a:gd name="T2" fmla="*/ 370 w 790"/>
                  <a:gd name="T3" fmla="*/ 196 h 196"/>
                  <a:gd name="T4" fmla="*/ 305 w 790"/>
                  <a:gd name="T5" fmla="*/ 195 h 196"/>
                  <a:gd name="T6" fmla="*/ 269 w 790"/>
                  <a:gd name="T7" fmla="*/ 194 h 196"/>
                  <a:gd name="T8" fmla="*/ 233 w 790"/>
                  <a:gd name="T9" fmla="*/ 191 h 196"/>
                  <a:gd name="T10" fmla="*/ 201 w 790"/>
                  <a:gd name="T11" fmla="*/ 187 h 196"/>
                  <a:gd name="T12" fmla="*/ 172 w 790"/>
                  <a:gd name="T13" fmla="*/ 182 h 196"/>
                  <a:gd name="T14" fmla="*/ 163 w 790"/>
                  <a:gd name="T15" fmla="*/ 179 h 196"/>
                  <a:gd name="T16" fmla="*/ 155 w 790"/>
                  <a:gd name="T17" fmla="*/ 176 h 196"/>
                  <a:gd name="T18" fmla="*/ 148 w 790"/>
                  <a:gd name="T19" fmla="*/ 172 h 196"/>
                  <a:gd name="T20" fmla="*/ 147 w 790"/>
                  <a:gd name="T21" fmla="*/ 168 h 196"/>
                  <a:gd name="T22" fmla="*/ 147 w 790"/>
                  <a:gd name="T23" fmla="*/ 168 h 196"/>
                  <a:gd name="T24" fmla="*/ 144 w 790"/>
                  <a:gd name="T25" fmla="*/ 160 h 196"/>
                  <a:gd name="T26" fmla="*/ 140 w 790"/>
                  <a:gd name="T27" fmla="*/ 153 h 196"/>
                  <a:gd name="T28" fmla="*/ 133 w 790"/>
                  <a:gd name="T29" fmla="*/ 145 h 196"/>
                  <a:gd name="T30" fmla="*/ 125 w 790"/>
                  <a:gd name="T31" fmla="*/ 138 h 196"/>
                  <a:gd name="T32" fmla="*/ 99 w 790"/>
                  <a:gd name="T33" fmla="*/ 121 h 196"/>
                  <a:gd name="T34" fmla="*/ 64 w 790"/>
                  <a:gd name="T35" fmla="*/ 99 h 196"/>
                  <a:gd name="T36" fmla="*/ 64 w 790"/>
                  <a:gd name="T37" fmla="*/ 99 h 196"/>
                  <a:gd name="T38" fmla="*/ 52 w 790"/>
                  <a:gd name="T39" fmla="*/ 92 h 196"/>
                  <a:gd name="T40" fmla="*/ 42 w 790"/>
                  <a:gd name="T41" fmla="*/ 84 h 196"/>
                  <a:gd name="T42" fmla="*/ 33 w 790"/>
                  <a:gd name="T43" fmla="*/ 76 h 196"/>
                  <a:gd name="T44" fmla="*/ 23 w 790"/>
                  <a:gd name="T45" fmla="*/ 68 h 196"/>
                  <a:gd name="T46" fmla="*/ 11 w 790"/>
                  <a:gd name="T47" fmla="*/ 53 h 196"/>
                  <a:gd name="T48" fmla="*/ 0 w 790"/>
                  <a:gd name="T49" fmla="*/ 37 h 196"/>
                  <a:gd name="T50" fmla="*/ 790 w 790"/>
                  <a:gd name="T51" fmla="*/ 0 h 196"/>
                  <a:gd name="T52" fmla="*/ 790 w 790"/>
                  <a:gd name="T53" fmla="*/ 0 h 196"/>
                  <a:gd name="T54" fmla="*/ 786 w 790"/>
                  <a:gd name="T55" fmla="*/ 12 h 196"/>
                  <a:gd name="T56" fmla="*/ 778 w 790"/>
                  <a:gd name="T57" fmla="*/ 24 h 196"/>
                  <a:gd name="T58" fmla="*/ 770 w 790"/>
                  <a:gd name="T59" fmla="*/ 38 h 196"/>
                  <a:gd name="T60" fmla="*/ 760 w 790"/>
                  <a:gd name="T61" fmla="*/ 50 h 196"/>
                  <a:gd name="T62" fmla="*/ 749 w 790"/>
                  <a:gd name="T63" fmla="*/ 62 h 196"/>
                  <a:gd name="T64" fmla="*/ 738 w 790"/>
                  <a:gd name="T65" fmla="*/ 76 h 196"/>
                  <a:gd name="T66" fmla="*/ 711 w 790"/>
                  <a:gd name="T67" fmla="*/ 99 h 196"/>
                  <a:gd name="T68" fmla="*/ 711 w 790"/>
                  <a:gd name="T69" fmla="*/ 99 h 196"/>
                  <a:gd name="T70" fmla="*/ 696 w 790"/>
                  <a:gd name="T71" fmla="*/ 111 h 196"/>
                  <a:gd name="T72" fmla="*/ 682 w 790"/>
                  <a:gd name="T73" fmla="*/ 122 h 196"/>
                  <a:gd name="T74" fmla="*/ 657 w 790"/>
                  <a:gd name="T75" fmla="*/ 138 h 196"/>
                  <a:gd name="T76" fmla="*/ 646 w 790"/>
                  <a:gd name="T77" fmla="*/ 146 h 196"/>
                  <a:gd name="T78" fmla="*/ 638 w 790"/>
                  <a:gd name="T79" fmla="*/ 153 h 196"/>
                  <a:gd name="T80" fmla="*/ 633 w 790"/>
                  <a:gd name="T81" fmla="*/ 160 h 196"/>
                  <a:gd name="T82" fmla="*/ 630 w 790"/>
                  <a:gd name="T83" fmla="*/ 168 h 196"/>
                  <a:gd name="T84" fmla="*/ 630 w 790"/>
                  <a:gd name="T85" fmla="*/ 168 h 196"/>
                  <a:gd name="T86" fmla="*/ 629 w 790"/>
                  <a:gd name="T87" fmla="*/ 169 h 196"/>
                  <a:gd name="T88" fmla="*/ 627 w 790"/>
                  <a:gd name="T89" fmla="*/ 172 h 196"/>
                  <a:gd name="T90" fmla="*/ 621 w 790"/>
                  <a:gd name="T91" fmla="*/ 176 h 196"/>
                  <a:gd name="T92" fmla="*/ 610 w 790"/>
                  <a:gd name="T93" fmla="*/ 179 h 196"/>
                  <a:gd name="T94" fmla="*/ 598 w 790"/>
                  <a:gd name="T95" fmla="*/ 182 h 196"/>
                  <a:gd name="T96" fmla="*/ 564 w 790"/>
                  <a:gd name="T97" fmla="*/ 187 h 196"/>
                  <a:gd name="T98" fmla="*/ 525 w 790"/>
                  <a:gd name="T99" fmla="*/ 191 h 196"/>
                  <a:gd name="T100" fmla="*/ 483 w 790"/>
                  <a:gd name="T101" fmla="*/ 194 h 196"/>
                  <a:gd name="T102" fmla="*/ 439 w 790"/>
                  <a:gd name="T103" fmla="*/ 195 h 196"/>
                  <a:gd name="T104" fmla="*/ 370 w 790"/>
                  <a:gd name="T105" fmla="*/ 196 h 196"/>
                  <a:gd name="T106" fmla="*/ 370 w 790"/>
                  <a:gd name="T107" fmla="*/ 196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90" h="196">
                    <a:moveTo>
                      <a:pt x="370" y="196"/>
                    </a:moveTo>
                    <a:lnTo>
                      <a:pt x="370" y="196"/>
                    </a:lnTo>
                    <a:lnTo>
                      <a:pt x="305" y="195"/>
                    </a:lnTo>
                    <a:lnTo>
                      <a:pt x="269" y="194"/>
                    </a:lnTo>
                    <a:lnTo>
                      <a:pt x="233" y="191"/>
                    </a:lnTo>
                    <a:lnTo>
                      <a:pt x="201" y="187"/>
                    </a:lnTo>
                    <a:lnTo>
                      <a:pt x="172" y="182"/>
                    </a:lnTo>
                    <a:lnTo>
                      <a:pt x="163" y="179"/>
                    </a:lnTo>
                    <a:lnTo>
                      <a:pt x="155" y="176"/>
                    </a:lnTo>
                    <a:lnTo>
                      <a:pt x="148" y="172"/>
                    </a:lnTo>
                    <a:lnTo>
                      <a:pt x="147" y="168"/>
                    </a:lnTo>
                    <a:lnTo>
                      <a:pt x="147" y="168"/>
                    </a:lnTo>
                    <a:lnTo>
                      <a:pt x="144" y="160"/>
                    </a:lnTo>
                    <a:lnTo>
                      <a:pt x="140" y="153"/>
                    </a:lnTo>
                    <a:lnTo>
                      <a:pt x="133" y="145"/>
                    </a:lnTo>
                    <a:lnTo>
                      <a:pt x="125" y="138"/>
                    </a:lnTo>
                    <a:lnTo>
                      <a:pt x="99" y="121"/>
                    </a:lnTo>
                    <a:lnTo>
                      <a:pt x="64" y="99"/>
                    </a:lnTo>
                    <a:lnTo>
                      <a:pt x="64" y="99"/>
                    </a:lnTo>
                    <a:lnTo>
                      <a:pt x="52" y="92"/>
                    </a:lnTo>
                    <a:lnTo>
                      <a:pt x="42" y="84"/>
                    </a:lnTo>
                    <a:lnTo>
                      <a:pt x="33" y="76"/>
                    </a:lnTo>
                    <a:lnTo>
                      <a:pt x="23" y="68"/>
                    </a:lnTo>
                    <a:lnTo>
                      <a:pt x="11" y="53"/>
                    </a:lnTo>
                    <a:lnTo>
                      <a:pt x="0" y="37"/>
                    </a:lnTo>
                    <a:lnTo>
                      <a:pt x="790" y="0"/>
                    </a:lnTo>
                    <a:lnTo>
                      <a:pt x="790" y="0"/>
                    </a:lnTo>
                    <a:lnTo>
                      <a:pt x="786" y="12"/>
                    </a:lnTo>
                    <a:lnTo>
                      <a:pt x="778" y="24"/>
                    </a:lnTo>
                    <a:lnTo>
                      <a:pt x="770" y="38"/>
                    </a:lnTo>
                    <a:lnTo>
                      <a:pt x="760" y="50"/>
                    </a:lnTo>
                    <a:lnTo>
                      <a:pt x="749" y="62"/>
                    </a:lnTo>
                    <a:lnTo>
                      <a:pt x="738" y="76"/>
                    </a:lnTo>
                    <a:lnTo>
                      <a:pt x="711" y="99"/>
                    </a:lnTo>
                    <a:lnTo>
                      <a:pt x="711" y="99"/>
                    </a:lnTo>
                    <a:lnTo>
                      <a:pt x="696" y="111"/>
                    </a:lnTo>
                    <a:lnTo>
                      <a:pt x="682" y="122"/>
                    </a:lnTo>
                    <a:lnTo>
                      <a:pt x="657" y="138"/>
                    </a:lnTo>
                    <a:lnTo>
                      <a:pt x="646" y="146"/>
                    </a:lnTo>
                    <a:lnTo>
                      <a:pt x="638" y="153"/>
                    </a:lnTo>
                    <a:lnTo>
                      <a:pt x="633" y="160"/>
                    </a:lnTo>
                    <a:lnTo>
                      <a:pt x="630" y="168"/>
                    </a:lnTo>
                    <a:lnTo>
                      <a:pt x="630" y="168"/>
                    </a:lnTo>
                    <a:lnTo>
                      <a:pt x="629" y="169"/>
                    </a:lnTo>
                    <a:lnTo>
                      <a:pt x="627" y="172"/>
                    </a:lnTo>
                    <a:lnTo>
                      <a:pt x="621" y="176"/>
                    </a:lnTo>
                    <a:lnTo>
                      <a:pt x="610" y="179"/>
                    </a:lnTo>
                    <a:lnTo>
                      <a:pt x="598" y="182"/>
                    </a:lnTo>
                    <a:lnTo>
                      <a:pt x="564" y="187"/>
                    </a:lnTo>
                    <a:lnTo>
                      <a:pt x="525" y="191"/>
                    </a:lnTo>
                    <a:lnTo>
                      <a:pt x="483" y="194"/>
                    </a:lnTo>
                    <a:lnTo>
                      <a:pt x="439" y="195"/>
                    </a:lnTo>
                    <a:lnTo>
                      <a:pt x="370" y="196"/>
                    </a:lnTo>
                    <a:lnTo>
                      <a:pt x="370" y="1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6" name="Freeform 18"/>
              <p:cNvSpPr/>
              <p:nvPr/>
            </p:nvSpPr>
            <p:spPr bwMode="auto">
              <a:xfrm>
                <a:off x="2470151" y="6061075"/>
                <a:ext cx="361950" cy="279400"/>
              </a:xfrm>
              <a:custGeom>
                <a:avLst/>
                <a:gdLst>
                  <a:gd name="T0" fmla="*/ 82 w 228"/>
                  <a:gd name="T1" fmla="*/ 170 h 176"/>
                  <a:gd name="T2" fmla="*/ 82 w 228"/>
                  <a:gd name="T3" fmla="*/ 170 h 176"/>
                  <a:gd name="T4" fmla="*/ 73 w 228"/>
                  <a:gd name="T5" fmla="*/ 149 h 176"/>
                  <a:gd name="T6" fmla="*/ 65 w 228"/>
                  <a:gd name="T7" fmla="*/ 130 h 176"/>
                  <a:gd name="T8" fmla="*/ 52 w 228"/>
                  <a:gd name="T9" fmla="*/ 109 h 176"/>
                  <a:gd name="T10" fmla="*/ 34 w 228"/>
                  <a:gd name="T11" fmla="*/ 80 h 176"/>
                  <a:gd name="T12" fmla="*/ 34 w 228"/>
                  <a:gd name="T13" fmla="*/ 80 h 176"/>
                  <a:gd name="T14" fmla="*/ 25 w 228"/>
                  <a:gd name="T15" fmla="*/ 64 h 176"/>
                  <a:gd name="T16" fmla="*/ 15 w 228"/>
                  <a:gd name="T17" fmla="*/ 46 h 176"/>
                  <a:gd name="T18" fmla="*/ 0 w 228"/>
                  <a:gd name="T19" fmla="*/ 10 h 176"/>
                  <a:gd name="T20" fmla="*/ 225 w 228"/>
                  <a:gd name="T21" fmla="*/ 0 h 176"/>
                  <a:gd name="T22" fmla="*/ 225 w 228"/>
                  <a:gd name="T23" fmla="*/ 0 h 176"/>
                  <a:gd name="T24" fmla="*/ 228 w 228"/>
                  <a:gd name="T25" fmla="*/ 41 h 176"/>
                  <a:gd name="T26" fmla="*/ 228 w 228"/>
                  <a:gd name="T27" fmla="*/ 80 h 176"/>
                  <a:gd name="T28" fmla="*/ 228 w 228"/>
                  <a:gd name="T29" fmla="*/ 80 h 176"/>
                  <a:gd name="T30" fmla="*/ 226 w 228"/>
                  <a:gd name="T31" fmla="*/ 110 h 176"/>
                  <a:gd name="T32" fmla="*/ 224 w 228"/>
                  <a:gd name="T33" fmla="*/ 133 h 176"/>
                  <a:gd name="T34" fmla="*/ 224 w 228"/>
                  <a:gd name="T35" fmla="*/ 152 h 176"/>
                  <a:gd name="T36" fmla="*/ 224 w 228"/>
                  <a:gd name="T37" fmla="*/ 162 h 176"/>
                  <a:gd name="T38" fmla="*/ 226 w 228"/>
                  <a:gd name="T39" fmla="*/ 172 h 176"/>
                  <a:gd name="T40" fmla="*/ 226 w 228"/>
                  <a:gd name="T41" fmla="*/ 172 h 176"/>
                  <a:gd name="T42" fmla="*/ 226 w 228"/>
                  <a:gd name="T43" fmla="*/ 176 h 176"/>
                  <a:gd name="T44" fmla="*/ 226 w 228"/>
                  <a:gd name="T45" fmla="*/ 176 h 176"/>
                  <a:gd name="T46" fmla="*/ 157 w 228"/>
                  <a:gd name="T47" fmla="*/ 175 h 176"/>
                  <a:gd name="T48" fmla="*/ 118 w 228"/>
                  <a:gd name="T49" fmla="*/ 172 h 176"/>
                  <a:gd name="T50" fmla="*/ 82 w 228"/>
                  <a:gd name="T51" fmla="*/ 170 h 176"/>
                  <a:gd name="T52" fmla="*/ 82 w 228"/>
                  <a:gd name="T53" fmla="*/ 17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8" h="176">
                    <a:moveTo>
                      <a:pt x="82" y="170"/>
                    </a:moveTo>
                    <a:lnTo>
                      <a:pt x="82" y="170"/>
                    </a:lnTo>
                    <a:lnTo>
                      <a:pt x="73" y="149"/>
                    </a:lnTo>
                    <a:lnTo>
                      <a:pt x="65" y="130"/>
                    </a:lnTo>
                    <a:lnTo>
                      <a:pt x="52" y="109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25" y="64"/>
                    </a:lnTo>
                    <a:lnTo>
                      <a:pt x="15" y="46"/>
                    </a:lnTo>
                    <a:lnTo>
                      <a:pt x="0" y="10"/>
                    </a:lnTo>
                    <a:lnTo>
                      <a:pt x="225" y="0"/>
                    </a:lnTo>
                    <a:lnTo>
                      <a:pt x="225" y="0"/>
                    </a:lnTo>
                    <a:lnTo>
                      <a:pt x="228" y="41"/>
                    </a:lnTo>
                    <a:lnTo>
                      <a:pt x="228" y="80"/>
                    </a:lnTo>
                    <a:lnTo>
                      <a:pt x="228" y="80"/>
                    </a:lnTo>
                    <a:lnTo>
                      <a:pt x="226" y="110"/>
                    </a:lnTo>
                    <a:lnTo>
                      <a:pt x="224" y="133"/>
                    </a:lnTo>
                    <a:lnTo>
                      <a:pt x="224" y="152"/>
                    </a:lnTo>
                    <a:lnTo>
                      <a:pt x="224" y="162"/>
                    </a:lnTo>
                    <a:lnTo>
                      <a:pt x="226" y="172"/>
                    </a:lnTo>
                    <a:lnTo>
                      <a:pt x="226" y="172"/>
                    </a:lnTo>
                    <a:lnTo>
                      <a:pt x="226" y="176"/>
                    </a:lnTo>
                    <a:lnTo>
                      <a:pt x="226" y="176"/>
                    </a:lnTo>
                    <a:lnTo>
                      <a:pt x="157" y="175"/>
                    </a:lnTo>
                    <a:lnTo>
                      <a:pt x="118" y="172"/>
                    </a:lnTo>
                    <a:lnTo>
                      <a:pt x="82" y="170"/>
                    </a:lnTo>
                    <a:lnTo>
                      <a:pt x="82" y="1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7" name="Freeform 19"/>
              <p:cNvSpPr/>
              <p:nvPr/>
            </p:nvSpPr>
            <p:spPr bwMode="auto">
              <a:xfrm>
                <a:off x="3044826" y="5083175"/>
                <a:ext cx="512763" cy="271463"/>
              </a:xfrm>
              <a:custGeom>
                <a:avLst/>
                <a:gdLst>
                  <a:gd name="T0" fmla="*/ 0 w 323"/>
                  <a:gd name="T1" fmla="*/ 0 h 171"/>
                  <a:gd name="T2" fmla="*/ 323 w 323"/>
                  <a:gd name="T3" fmla="*/ 0 h 171"/>
                  <a:gd name="T4" fmla="*/ 306 w 323"/>
                  <a:gd name="T5" fmla="*/ 140 h 171"/>
                  <a:gd name="T6" fmla="*/ 306 w 323"/>
                  <a:gd name="T7" fmla="*/ 140 h 171"/>
                  <a:gd name="T8" fmla="*/ 305 w 323"/>
                  <a:gd name="T9" fmla="*/ 147 h 171"/>
                  <a:gd name="T10" fmla="*/ 302 w 323"/>
                  <a:gd name="T11" fmla="*/ 152 h 171"/>
                  <a:gd name="T12" fmla="*/ 296 w 323"/>
                  <a:gd name="T13" fmla="*/ 157 h 171"/>
                  <a:gd name="T14" fmla="*/ 291 w 323"/>
                  <a:gd name="T15" fmla="*/ 161 h 171"/>
                  <a:gd name="T16" fmla="*/ 286 w 323"/>
                  <a:gd name="T17" fmla="*/ 164 h 171"/>
                  <a:gd name="T18" fmla="*/ 279 w 323"/>
                  <a:gd name="T19" fmla="*/ 167 h 171"/>
                  <a:gd name="T20" fmla="*/ 272 w 323"/>
                  <a:gd name="T21" fmla="*/ 168 h 171"/>
                  <a:gd name="T22" fmla="*/ 267 w 323"/>
                  <a:gd name="T23" fmla="*/ 168 h 171"/>
                  <a:gd name="T24" fmla="*/ 0 w 323"/>
                  <a:gd name="T25" fmla="*/ 171 h 171"/>
                  <a:gd name="T26" fmla="*/ 0 w 323"/>
                  <a:gd name="T27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3" h="171">
                    <a:moveTo>
                      <a:pt x="0" y="0"/>
                    </a:moveTo>
                    <a:lnTo>
                      <a:pt x="323" y="0"/>
                    </a:lnTo>
                    <a:lnTo>
                      <a:pt x="306" y="140"/>
                    </a:lnTo>
                    <a:lnTo>
                      <a:pt x="306" y="140"/>
                    </a:lnTo>
                    <a:lnTo>
                      <a:pt x="305" y="147"/>
                    </a:lnTo>
                    <a:lnTo>
                      <a:pt x="302" y="152"/>
                    </a:lnTo>
                    <a:lnTo>
                      <a:pt x="296" y="157"/>
                    </a:lnTo>
                    <a:lnTo>
                      <a:pt x="291" y="161"/>
                    </a:lnTo>
                    <a:lnTo>
                      <a:pt x="286" y="164"/>
                    </a:lnTo>
                    <a:lnTo>
                      <a:pt x="279" y="167"/>
                    </a:lnTo>
                    <a:lnTo>
                      <a:pt x="272" y="168"/>
                    </a:lnTo>
                    <a:lnTo>
                      <a:pt x="267" y="168"/>
                    </a:lnTo>
                    <a:lnTo>
                      <a:pt x="0" y="17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8" name="Freeform 20"/>
              <p:cNvSpPr/>
              <p:nvPr/>
            </p:nvSpPr>
            <p:spPr bwMode="auto">
              <a:xfrm>
                <a:off x="3049588" y="5083175"/>
                <a:ext cx="508000" cy="269875"/>
              </a:xfrm>
              <a:custGeom>
                <a:avLst/>
                <a:gdLst>
                  <a:gd name="T0" fmla="*/ 0 w 320"/>
                  <a:gd name="T1" fmla="*/ 0 h 170"/>
                  <a:gd name="T2" fmla="*/ 0 w 320"/>
                  <a:gd name="T3" fmla="*/ 0 h 170"/>
                  <a:gd name="T4" fmla="*/ 320 w 320"/>
                  <a:gd name="T5" fmla="*/ 0 h 170"/>
                  <a:gd name="T6" fmla="*/ 320 w 320"/>
                  <a:gd name="T7" fmla="*/ 0 h 170"/>
                  <a:gd name="T8" fmla="*/ 303 w 320"/>
                  <a:gd name="T9" fmla="*/ 140 h 170"/>
                  <a:gd name="T10" fmla="*/ 303 w 320"/>
                  <a:gd name="T11" fmla="*/ 140 h 170"/>
                  <a:gd name="T12" fmla="*/ 302 w 320"/>
                  <a:gd name="T13" fmla="*/ 147 h 170"/>
                  <a:gd name="T14" fmla="*/ 299 w 320"/>
                  <a:gd name="T15" fmla="*/ 152 h 170"/>
                  <a:gd name="T16" fmla="*/ 293 w 320"/>
                  <a:gd name="T17" fmla="*/ 157 h 170"/>
                  <a:gd name="T18" fmla="*/ 288 w 320"/>
                  <a:gd name="T19" fmla="*/ 161 h 170"/>
                  <a:gd name="T20" fmla="*/ 283 w 320"/>
                  <a:gd name="T21" fmla="*/ 164 h 170"/>
                  <a:gd name="T22" fmla="*/ 276 w 320"/>
                  <a:gd name="T23" fmla="*/ 167 h 170"/>
                  <a:gd name="T24" fmla="*/ 269 w 320"/>
                  <a:gd name="T25" fmla="*/ 168 h 170"/>
                  <a:gd name="T26" fmla="*/ 264 w 320"/>
                  <a:gd name="T27" fmla="*/ 168 h 170"/>
                  <a:gd name="T28" fmla="*/ 264 w 320"/>
                  <a:gd name="T29" fmla="*/ 168 h 170"/>
                  <a:gd name="T30" fmla="*/ 1 w 320"/>
                  <a:gd name="T31" fmla="*/ 170 h 170"/>
                  <a:gd name="T32" fmla="*/ 1 w 320"/>
                  <a:gd name="T33" fmla="*/ 170 h 170"/>
                  <a:gd name="T34" fmla="*/ 0 w 320"/>
                  <a:gd name="T35" fmla="*/ 0 h 170"/>
                  <a:gd name="T36" fmla="*/ 0 w 320"/>
                  <a:gd name="T3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0" h="170">
                    <a:moveTo>
                      <a:pt x="0" y="0"/>
                    </a:moveTo>
                    <a:lnTo>
                      <a:pt x="0" y="0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303" y="140"/>
                    </a:lnTo>
                    <a:lnTo>
                      <a:pt x="303" y="140"/>
                    </a:lnTo>
                    <a:lnTo>
                      <a:pt x="302" y="147"/>
                    </a:lnTo>
                    <a:lnTo>
                      <a:pt x="299" y="152"/>
                    </a:lnTo>
                    <a:lnTo>
                      <a:pt x="293" y="157"/>
                    </a:lnTo>
                    <a:lnTo>
                      <a:pt x="288" y="161"/>
                    </a:lnTo>
                    <a:lnTo>
                      <a:pt x="283" y="164"/>
                    </a:lnTo>
                    <a:lnTo>
                      <a:pt x="276" y="167"/>
                    </a:lnTo>
                    <a:lnTo>
                      <a:pt x="269" y="168"/>
                    </a:lnTo>
                    <a:lnTo>
                      <a:pt x="264" y="168"/>
                    </a:lnTo>
                    <a:lnTo>
                      <a:pt x="264" y="168"/>
                    </a:lnTo>
                    <a:lnTo>
                      <a:pt x="1" y="170"/>
                    </a:lnTo>
                    <a:lnTo>
                      <a:pt x="1" y="17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9" name="Freeform 21"/>
              <p:cNvSpPr/>
              <p:nvPr/>
            </p:nvSpPr>
            <p:spPr bwMode="auto">
              <a:xfrm>
                <a:off x="3055938" y="5083175"/>
                <a:ext cx="501650" cy="269875"/>
              </a:xfrm>
              <a:custGeom>
                <a:avLst/>
                <a:gdLst>
                  <a:gd name="T0" fmla="*/ 0 w 316"/>
                  <a:gd name="T1" fmla="*/ 0 h 170"/>
                  <a:gd name="T2" fmla="*/ 0 w 316"/>
                  <a:gd name="T3" fmla="*/ 0 h 170"/>
                  <a:gd name="T4" fmla="*/ 316 w 316"/>
                  <a:gd name="T5" fmla="*/ 0 h 170"/>
                  <a:gd name="T6" fmla="*/ 316 w 316"/>
                  <a:gd name="T7" fmla="*/ 0 h 170"/>
                  <a:gd name="T8" fmla="*/ 299 w 316"/>
                  <a:gd name="T9" fmla="*/ 140 h 170"/>
                  <a:gd name="T10" fmla="*/ 299 w 316"/>
                  <a:gd name="T11" fmla="*/ 140 h 170"/>
                  <a:gd name="T12" fmla="*/ 298 w 316"/>
                  <a:gd name="T13" fmla="*/ 147 h 170"/>
                  <a:gd name="T14" fmla="*/ 295 w 316"/>
                  <a:gd name="T15" fmla="*/ 152 h 170"/>
                  <a:gd name="T16" fmla="*/ 289 w 316"/>
                  <a:gd name="T17" fmla="*/ 156 h 170"/>
                  <a:gd name="T18" fmla="*/ 284 w 316"/>
                  <a:gd name="T19" fmla="*/ 160 h 170"/>
                  <a:gd name="T20" fmla="*/ 279 w 316"/>
                  <a:gd name="T21" fmla="*/ 164 h 170"/>
                  <a:gd name="T22" fmla="*/ 272 w 316"/>
                  <a:gd name="T23" fmla="*/ 167 h 170"/>
                  <a:gd name="T24" fmla="*/ 266 w 316"/>
                  <a:gd name="T25" fmla="*/ 168 h 170"/>
                  <a:gd name="T26" fmla="*/ 260 w 316"/>
                  <a:gd name="T27" fmla="*/ 168 h 170"/>
                  <a:gd name="T28" fmla="*/ 260 w 316"/>
                  <a:gd name="T29" fmla="*/ 168 h 170"/>
                  <a:gd name="T30" fmla="*/ 1 w 316"/>
                  <a:gd name="T31" fmla="*/ 170 h 170"/>
                  <a:gd name="T32" fmla="*/ 1 w 316"/>
                  <a:gd name="T33" fmla="*/ 170 h 170"/>
                  <a:gd name="T34" fmla="*/ 0 w 316"/>
                  <a:gd name="T35" fmla="*/ 0 h 170"/>
                  <a:gd name="T36" fmla="*/ 0 w 316"/>
                  <a:gd name="T3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6" h="170">
                    <a:moveTo>
                      <a:pt x="0" y="0"/>
                    </a:moveTo>
                    <a:lnTo>
                      <a:pt x="0" y="0"/>
                    </a:lnTo>
                    <a:lnTo>
                      <a:pt x="316" y="0"/>
                    </a:lnTo>
                    <a:lnTo>
                      <a:pt x="316" y="0"/>
                    </a:lnTo>
                    <a:lnTo>
                      <a:pt x="299" y="140"/>
                    </a:lnTo>
                    <a:lnTo>
                      <a:pt x="299" y="140"/>
                    </a:lnTo>
                    <a:lnTo>
                      <a:pt x="298" y="147"/>
                    </a:lnTo>
                    <a:lnTo>
                      <a:pt x="295" y="152"/>
                    </a:lnTo>
                    <a:lnTo>
                      <a:pt x="289" y="156"/>
                    </a:lnTo>
                    <a:lnTo>
                      <a:pt x="284" y="160"/>
                    </a:lnTo>
                    <a:lnTo>
                      <a:pt x="279" y="164"/>
                    </a:lnTo>
                    <a:lnTo>
                      <a:pt x="272" y="167"/>
                    </a:lnTo>
                    <a:lnTo>
                      <a:pt x="266" y="168"/>
                    </a:lnTo>
                    <a:lnTo>
                      <a:pt x="260" y="168"/>
                    </a:lnTo>
                    <a:lnTo>
                      <a:pt x="260" y="168"/>
                    </a:lnTo>
                    <a:lnTo>
                      <a:pt x="1" y="170"/>
                    </a:lnTo>
                    <a:lnTo>
                      <a:pt x="1" y="17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0" name="Freeform 22"/>
              <p:cNvSpPr/>
              <p:nvPr/>
            </p:nvSpPr>
            <p:spPr bwMode="auto">
              <a:xfrm>
                <a:off x="3062288" y="5083175"/>
                <a:ext cx="495300" cy="266700"/>
              </a:xfrm>
              <a:custGeom>
                <a:avLst/>
                <a:gdLst>
                  <a:gd name="T0" fmla="*/ 0 w 312"/>
                  <a:gd name="T1" fmla="*/ 0 h 168"/>
                  <a:gd name="T2" fmla="*/ 0 w 312"/>
                  <a:gd name="T3" fmla="*/ 0 h 168"/>
                  <a:gd name="T4" fmla="*/ 312 w 312"/>
                  <a:gd name="T5" fmla="*/ 0 h 168"/>
                  <a:gd name="T6" fmla="*/ 312 w 312"/>
                  <a:gd name="T7" fmla="*/ 0 h 168"/>
                  <a:gd name="T8" fmla="*/ 295 w 312"/>
                  <a:gd name="T9" fmla="*/ 140 h 168"/>
                  <a:gd name="T10" fmla="*/ 295 w 312"/>
                  <a:gd name="T11" fmla="*/ 140 h 168"/>
                  <a:gd name="T12" fmla="*/ 294 w 312"/>
                  <a:gd name="T13" fmla="*/ 147 h 168"/>
                  <a:gd name="T14" fmla="*/ 291 w 312"/>
                  <a:gd name="T15" fmla="*/ 152 h 168"/>
                  <a:gd name="T16" fmla="*/ 285 w 312"/>
                  <a:gd name="T17" fmla="*/ 156 h 168"/>
                  <a:gd name="T18" fmla="*/ 280 w 312"/>
                  <a:gd name="T19" fmla="*/ 160 h 168"/>
                  <a:gd name="T20" fmla="*/ 275 w 312"/>
                  <a:gd name="T21" fmla="*/ 164 h 168"/>
                  <a:gd name="T22" fmla="*/ 269 w 312"/>
                  <a:gd name="T23" fmla="*/ 167 h 168"/>
                  <a:gd name="T24" fmla="*/ 262 w 312"/>
                  <a:gd name="T25" fmla="*/ 168 h 168"/>
                  <a:gd name="T26" fmla="*/ 257 w 312"/>
                  <a:gd name="T27" fmla="*/ 168 h 168"/>
                  <a:gd name="T28" fmla="*/ 257 w 312"/>
                  <a:gd name="T29" fmla="*/ 168 h 168"/>
                  <a:gd name="T30" fmla="*/ 0 w 312"/>
                  <a:gd name="T31" fmla="*/ 168 h 168"/>
                  <a:gd name="T32" fmla="*/ 0 w 312"/>
                  <a:gd name="T33" fmla="*/ 168 h 168"/>
                  <a:gd name="T34" fmla="*/ 0 w 312"/>
                  <a:gd name="T35" fmla="*/ 0 h 168"/>
                  <a:gd name="T36" fmla="*/ 0 w 312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2" h="168">
                    <a:moveTo>
                      <a:pt x="0" y="0"/>
                    </a:moveTo>
                    <a:lnTo>
                      <a:pt x="0" y="0"/>
                    </a:lnTo>
                    <a:lnTo>
                      <a:pt x="312" y="0"/>
                    </a:lnTo>
                    <a:lnTo>
                      <a:pt x="312" y="0"/>
                    </a:lnTo>
                    <a:lnTo>
                      <a:pt x="295" y="140"/>
                    </a:lnTo>
                    <a:lnTo>
                      <a:pt x="295" y="140"/>
                    </a:lnTo>
                    <a:lnTo>
                      <a:pt x="294" y="147"/>
                    </a:lnTo>
                    <a:lnTo>
                      <a:pt x="291" y="152"/>
                    </a:lnTo>
                    <a:lnTo>
                      <a:pt x="285" y="156"/>
                    </a:lnTo>
                    <a:lnTo>
                      <a:pt x="280" y="160"/>
                    </a:lnTo>
                    <a:lnTo>
                      <a:pt x="275" y="164"/>
                    </a:lnTo>
                    <a:lnTo>
                      <a:pt x="269" y="167"/>
                    </a:lnTo>
                    <a:lnTo>
                      <a:pt x="262" y="168"/>
                    </a:lnTo>
                    <a:lnTo>
                      <a:pt x="257" y="168"/>
                    </a:lnTo>
                    <a:lnTo>
                      <a:pt x="257" y="168"/>
                    </a:lnTo>
                    <a:lnTo>
                      <a:pt x="0" y="168"/>
                    </a:lnTo>
                    <a:lnTo>
                      <a:pt x="0" y="16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1" name="Freeform 23"/>
              <p:cNvSpPr/>
              <p:nvPr/>
            </p:nvSpPr>
            <p:spPr bwMode="auto">
              <a:xfrm>
                <a:off x="3068638" y="5083175"/>
                <a:ext cx="488950" cy="266700"/>
              </a:xfrm>
              <a:custGeom>
                <a:avLst/>
                <a:gdLst>
                  <a:gd name="T0" fmla="*/ 0 w 308"/>
                  <a:gd name="T1" fmla="*/ 0 h 168"/>
                  <a:gd name="T2" fmla="*/ 0 w 308"/>
                  <a:gd name="T3" fmla="*/ 0 h 168"/>
                  <a:gd name="T4" fmla="*/ 308 w 308"/>
                  <a:gd name="T5" fmla="*/ 0 h 168"/>
                  <a:gd name="T6" fmla="*/ 308 w 308"/>
                  <a:gd name="T7" fmla="*/ 0 h 168"/>
                  <a:gd name="T8" fmla="*/ 291 w 308"/>
                  <a:gd name="T9" fmla="*/ 140 h 168"/>
                  <a:gd name="T10" fmla="*/ 291 w 308"/>
                  <a:gd name="T11" fmla="*/ 140 h 168"/>
                  <a:gd name="T12" fmla="*/ 290 w 308"/>
                  <a:gd name="T13" fmla="*/ 147 h 168"/>
                  <a:gd name="T14" fmla="*/ 287 w 308"/>
                  <a:gd name="T15" fmla="*/ 152 h 168"/>
                  <a:gd name="T16" fmla="*/ 281 w 308"/>
                  <a:gd name="T17" fmla="*/ 156 h 168"/>
                  <a:gd name="T18" fmla="*/ 277 w 308"/>
                  <a:gd name="T19" fmla="*/ 160 h 168"/>
                  <a:gd name="T20" fmla="*/ 271 w 308"/>
                  <a:gd name="T21" fmla="*/ 164 h 168"/>
                  <a:gd name="T22" fmla="*/ 265 w 308"/>
                  <a:gd name="T23" fmla="*/ 166 h 168"/>
                  <a:gd name="T24" fmla="*/ 258 w 308"/>
                  <a:gd name="T25" fmla="*/ 168 h 168"/>
                  <a:gd name="T26" fmla="*/ 253 w 308"/>
                  <a:gd name="T27" fmla="*/ 168 h 168"/>
                  <a:gd name="T28" fmla="*/ 253 w 308"/>
                  <a:gd name="T29" fmla="*/ 168 h 168"/>
                  <a:gd name="T30" fmla="*/ 0 w 308"/>
                  <a:gd name="T31" fmla="*/ 167 h 168"/>
                  <a:gd name="T32" fmla="*/ 0 w 308"/>
                  <a:gd name="T33" fmla="*/ 167 h 168"/>
                  <a:gd name="T34" fmla="*/ 0 w 308"/>
                  <a:gd name="T35" fmla="*/ 0 h 168"/>
                  <a:gd name="T36" fmla="*/ 0 w 308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8" h="168">
                    <a:moveTo>
                      <a:pt x="0" y="0"/>
                    </a:moveTo>
                    <a:lnTo>
                      <a:pt x="0" y="0"/>
                    </a:lnTo>
                    <a:lnTo>
                      <a:pt x="308" y="0"/>
                    </a:lnTo>
                    <a:lnTo>
                      <a:pt x="308" y="0"/>
                    </a:lnTo>
                    <a:lnTo>
                      <a:pt x="291" y="140"/>
                    </a:lnTo>
                    <a:lnTo>
                      <a:pt x="291" y="140"/>
                    </a:lnTo>
                    <a:lnTo>
                      <a:pt x="290" y="147"/>
                    </a:lnTo>
                    <a:lnTo>
                      <a:pt x="287" y="152"/>
                    </a:lnTo>
                    <a:lnTo>
                      <a:pt x="281" y="156"/>
                    </a:lnTo>
                    <a:lnTo>
                      <a:pt x="277" y="160"/>
                    </a:lnTo>
                    <a:lnTo>
                      <a:pt x="271" y="164"/>
                    </a:lnTo>
                    <a:lnTo>
                      <a:pt x="265" y="166"/>
                    </a:lnTo>
                    <a:lnTo>
                      <a:pt x="258" y="168"/>
                    </a:lnTo>
                    <a:lnTo>
                      <a:pt x="253" y="168"/>
                    </a:lnTo>
                    <a:lnTo>
                      <a:pt x="253" y="168"/>
                    </a:lnTo>
                    <a:lnTo>
                      <a:pt x="0" y="167"/>
                    </a:lnTo>
                    <a:lnTo>
                      <a:pt x="0" y="16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2" name="Freeform 24"/>
              <p:cNvSpPr/>
              <p:nvPr/>
            </p:nvSpPr>
            <p:spPr bwMode="auto">
              <a:xfrm>
                <a:off x="3074988" y="5083175"/>
                <a:ext cx="482600" cy="266700"/>
              </a:xfrm>
              <a:custGeom>
                <a:avLst/>
                <a:gdLst>
                  <a:gd name="T0" fmla="*/ 0 w 304"/>
                  <a:gd name="T1" fmla="*/ 0 h 168"/>
                  <a:gd name="T2" fmla="*/ 0 w 304"/>
                  <a:gd name="T3" fmla="*/ 0 h 168"/>
                  <a:gd name="T4" fmla="*/ 304 w 304"/>
                  <a:gd name="T5" fmla="*/ 0 h 168"/>
                  <a:gd name="T6" fmla="*/ 304 w 304"/>
                  <a:gd name="T7" fmla="*/ 0 h 168"/>
                  <a:gd name="T8" fmla="*/ 287 w 304"/>
                  <a:gd name="T9" fmla="*/ 140 h 168"/>
                  <a:gd name="T10" fmla="*/ 287 w 304"/>
                  <a:gd name="T11" fmla="*/ 140 h 168"/>
                  <a:gd name="T12" fmla="*/ 286 w 304"/>
                  <a:gd name="T13" fmla="*/ 147 h 168"/>
                  <a:gd name="T14" fmla="*/ 283 w 304"/>
                  <a:gd name="T15" fmla="*/ 152 h 168"/>
                  <a:gd name="T16" fmla="*/ 279 w 304"/>
                  <a:gd name="T17" fmla="*/ 156 h 168"/>
                  <a:gd name="T18" fmla="*/ 273 w 304"/>
                  <a:gd name="T19" fmla="*/ 160 h 168"/>
                  <a:gd name="T20" fmla="*/ 267 w 304"/>
                  <a:gd name="T21" fmla="*/ 164 h 168"/>
                  <a:gd name="T22" fmla="*/ 261 w 304"/>
                  <a:gd name="T23" fmla="*/ 166 h 168"/>
                  <a:gd name="T24" fmla="*/ 254 w 304"/>
                  <a:gd name="T25" fmla="*/ 167 h 168"/>
                  <a:gd name="T26" fmla="*/ 249 w 304"/>
                  <a:gd name="T27" fmla="*/ 168 h 168"/>
                  <a:gd name="T28" fmla="*/ 249 w 304"/>
                  <a:gd name="T29" fmla="*/ 168 h 168"/>
                  <a:gd name="T30" fmla="*/ 0 w 304"/>
                  <a:gd name="T31" fmla="*/ 166 h 168"/>
                  <a:gd name="T32" fmla="*/ 0 w 304"/>
                  <a:gd name="T33" fmla="*/ 166 h 168"/>
                  <a:gd name="T34" fmla="*/ 0 w 304"/>
                  <a:gd name="T35" fmla="*/ 0 h 168"/>
                  <a:gd name="T36" fmla="*/ 0 w 304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4" h="168">
                    <a:moveTo>
                      <a:pt x="0" y="0"/>
                    </a:moveTo>
                    <a:lnTo>
                      <a:pt x="0" y="0"/>
                    </a:lnTo>
                    <a:lnTo>
                      <a:pt x="304" y="0"/>
                    </a:lnTo>
                    <a:lnTo>
                      <a:pt x="304" y="0"/>
                    </a:lnTo>
                    <a:lnTo>
                      <a:pt x="287" y="140"/>
                    </a:lnTo>
                    <a:lnTo>
                      <a:pt x="287" y="140"/>
                    </a:lnTo>
                    <a:lnTo>
                      <a:pt x="286" y="147"/>
                    </a:lnTo>
                    <a:lnTo>
                      <a:pt x="283" y="152"/>
                    </a:lnTo>
                    <a:lnTo>
                      <a:pt x="279" y="156"/>
                    </a:lnTo>
                    <a:lnTo>
                      <a:pt x="273" y="160"/>
                    </a:lnTo>
                    <a:lnTo>
                      <a:pt x="267" y="164"/>
                    </a:lnTo>
                    <a:lnTo>
                      <a:pt x="261" y="166"/>
                    </a:lnTo>
                    <a:lnTo>
                      <a:pt x="254" y="167"/>
                    </a:lnTo>
                    <a:lnTo>
                      <a:pt x="249" y="168"/>
                    </a:lnTo>
                    <a:lnTo>
                      <a:pt x="249" y="168"/>
                    </a:lnTo>
                    <a:lnTo>
                      <a:pt x="0" y="166"/>
                    </a:lnTo>
                    <a:lnTo>
                      <a:pt x="0" y="16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3" name="Freeform 25"/>
              <p:cNvSpPr/>
              <p:nvPr/>
            </p:nvSpPr>
            <p:spPr bwMode="auto">
              <a:xfrm>
                <a:off x="3081338" y="5083175"/>
                <a:ext cx="476250" cy="266700"/>
              </a:xfrm>
              <a:custGeom>
                <a:avLst/>
                <a:gdLst>
                  <a:gd name="T0" fmla="*/ 0 w 300"/>
                  <a:gd name="T1" fmla="*/ 0 h 168"/>
                  <a:gd name="T2" fmla="*/ 0 w 300"/>
                  <a:gd name="T3" fmla="*/ 0 h 168"/>
                  <a:gd name="T4" fmla="*/ 300 w 300"/>
                  <a:gd name="T5" fmla="*/ 0 h 168"/>
                  <a:gd name="T6" fmla="*/ 300 w 300"/>
                  <a:gd name="T7" fmla="*/ 0 h 168"/>
                  <a:gd name="T8" fmla="*/ 283 w 300"/>
                  <a:gd name="T9" fmla="*/ 140 h 168"/>
                  <a:gd name="T10" fmla="*/ 283 w 300"/>
                  <a:gd name="T11" fmla="*/ 140 h 168"/>
                  <a:gd name="T12" fmla="*/ 282 w 300"/>
                  <a:gd name="T13" fmla="*/ 147 h 168"/>
                  <a:gd name="T14" fmla="*/ 279 w 300"/>
                  <a:gd name="T15" fmla="*/ 152 h 168"/>
                  <a:gd name="T16" fmla="*/ 275 w 300"/>
                  <a:gd name="T17" fmla="*/ 156 h 168"/>
                  <a:gd name="T18" fmla="*/ 269 w 300"/>
                  <a:gd name="T19" fmla="*/ 160 h 168"/>
                  <a:gd name="T20" fmla="*/ 264 w 300"/>
                  <a:gd name="T21" fmla="*/ 163 h 168"/>
                  <a:gd name="T22" fmla="*/ 257 w 300"/>
                  <a:gd name="T23" fmla="*/ 166 h 168"/>
                  <a:gd name="T24" fmla="*/ 252 w 300"/>
                  <a:gd name="T25" fmla="*/ 167 h 168"/>
                  <a:gd name="T26" fmla="*/ 245 w 300"/>
                  <a:gd name="T27" fmla="*/ 168 h 168"/>
                  <a:gd name="T28" fmla="*/ 245 w 300"/>
                  <a:gd name="T29" fmla="*/ 168 h 168"/>
                  <a:gd name="T30" fmla="*/ 0 w 300"/>
                  <a:gd name="T31" fmla="*/ 164 h 168"/>
                  <a:gd name="T32" fmla="*/ 0 w 300"/>
                  <a:gd name="T33" fmla="*/ 164 h 168"/>
                  <a:gd name="T34" fmla="*/ 0 w 300"/>
                  <a:gd name="T35" fmla="*/ 0 h 168"/>
                  <a:gd name="T36" fmla="*/ 0 w 300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0" h="168">
                    <a:moveTo>
                      <a:pt x="0" y="0"/>
                    </a:moveTo>
                    <a:lnTo>
                      <a:pt x="0" y="0"/>
                    </a:lnTo>
                    <a:lnTo>
                      <a:pt x="300" y="0"/>
                    </a:lnTo>
                    <a:lnTo>
                      <a:pt x="300" y="0"/>
                    </a:lnTo>
                    <a:lnTo>
                      <a:pt x="283" y="140"/>
                    </a:lnTo>
                    <a:lnTo>
                      <a:pt x="283" y="140"/>
                    </a:lnTo>
                    <a:lnTo>
                      <a:pt x="282" y="147"/>
                    </a:lnTo>
                    <a:lnTo>
                      <a:pt x="279" y="152"/>
                    </a:lnTo>
                    <a:lnTo>
                      <a:pt x="275" y="156"/>
                    </a:lnTo>
                    <a:lnTo>
                      <a:pt x="269" y="160"/>
                    </a:lnTo>
                    <a:lnTo>
                      <a:pt x="264" y="163"/>
                    </a:lnTo>
                    <a:lnTo>
                      <a:pt x="257" y="166"/>
                    </a:lnTo>
                    <a:lnTo>
                      <a:pt x="252" y="167"/>
                    </a:lnTo>
                    <a:lnTo>
                      <a:pt x="245" y="168"/>
                    </a:lnTo>
                    <a:lnTo>
                      <a:pt x="245" y="168"/>
                    </a:lnTo>
                    <a:lnTo>
                      <a:pt x="0" y="164"/>
                    </a:lnTo>
                    <a:lnTo>
                      <a:pt x="0" y="16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4" name="Freeform 26"/>
              <p:cNvSpPr/>
              <p:nvPr/>
            </p:nvSpPr>
            <p:spPr bwMode="auto">
              <a:xfrm>
                <a:off x="3086101" y="5083175"/>
                <a:ext cx="471488" cy="266700"/>
              </a:xfrm>
              <a:custGeom>
                <a:avLst/>
                <a:gdLst>
                  <a:gd name="T0" fmla="*/ 0 w 297"/>
                  <a:gd name="T1" fmla="*/ 0 h 168"/>
                  <a:gd name="T2" fmla="*/ 0 w 297"/>
                  <a:gd name="T3" fmla="*/ 0 h 168"/>
                  <a:gd name="T4" fmla="*/ 297 w 297"/>
                  <a:gd name="T5" fmla="*/ 0 h 168"/>
                  <a:gd name="T6" fmla="*/ 297 w 297"/>
                  <a:gd name="T7" fmla="*/ 0 h 168"/>
                  <a:gd name="T8" fmla="*/ 280 w 297"/>
                  <a:gd name="T9" fmla="*/ 140 h 168"/>
                  <a:gd name="T10" fmla="*/ 280 w 297"/>
                  <a:gd name="T11" fmla="*/ 140 h 168"/>
                  <a:gd name="T12" fmla="*/ 279 w 297"/>
                  <a:gd name="T13" fmla="*/ 147 h 168"/>
                  <a:gd name="T14" fmla="*/ 276 w 297"/>
                  <a:gd name="T15" fmla="*/ 152 h 168"/>
                  <a:gd name="T16" fmla="*/ 272 w 297"/>
                  <a:gd name="T17" fmla="*/ 156 h 168"/>
                  <a:gd name="T18" fmla="*/ 266 w 297"/>
                  <a:gd name="T19" fmla="*/ 160 h 168"/>
                  <a:gd name="T20" fmla="*/ 261 w 297"/>
                  <a:gd name="T21" fmla="*/ 163 h 168"/>
                  <a:gd name="T22" fmla="*/ 254 w 297"/>
                  <a:gd name="T23" fmla="*/ 166 h 168"/>
                  <a:gd name="T24" fmla="*/ 249 w 297"/>
                  <a:gd name="T25" fmla="*/ 167 h 168"/>
                  <a:gd name="T26" fmla="*/ 243 w 297"/>
                  <a:gd name="T27" fmla="*/ 168 h 168"/>
                  <a:gd name="T28" fmla="*/ 243 w 297"/>
                  <a:gd name="T29" fmla="*/ 168 h 168"/>
                  <a:gd name="T30" fmla="*/ 1 w 297"/>
                  <a:gd name="T31" fmla="*/ 163 h 168"/>
                  <a:gd name="T32" fmla="*/ 1 w 297"/>
                  <a:gd name="T33" fmla="*/ 163 h 168"/>
                  <a:gd name="T34" fmla="*/ 0 w 297"/>
                  <a:gd name="T35" fmla="*/ 0 h 168"/>
                  <a:gd name="T36" fmla="*/ 0 w 297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7" h="168">
                    <a:moveTo>
                      <a:pt x="0" y="0"/>
                    </a:moveTo>
                    <a:lnTo>
                      <a:pt x="0" y="0"/>
                    </a:lnTo>
                    <a:lnTo>
                      <a:pt x="297" y="0"/>
                    </a:lnTo>
                    <a:lnTo>
                      <a:pt x="297" y="0"/>
                    </a:lnTo>
                    <a:lnTo>
                      <a:pt x="280" y="140"/>
                    </a:lnTo>
                    <a:lnTo>
                      <a:pt x="280" y="140"/>
                    </a:lnTo>
                    <a:lnTo>
                      <a:pt x="279" y="147"/>
                    </a:lnTo>
                    <a:lnTo>
                      <a:pt x="276" y="152"/>
                    </a:lnTo>
                    <a:lnTo>
                      <a:pt x="272" y="156"/>
                    </a:lnTo>
                    <a:lnTo>
                      <a:pt x="266" y="160"/>
                    </a:lnTo>
                    <a:lnTo>
                      <a:pt x="261" y="163"/>
                    </a:lnTo>
                    <a:lnTo>
                      <a:pt x="254" y="166"/>
                    </a:lnTo>
                    <a:lnTo>
                      <a:pt x="249" y="167"/>
                    </a:lnTo>
                    <a:lnTo>
                      <a:pt x="243" y="168"/>
                    </a:lnTo>
                    <a:lnTo>
                      <a:pt x="243" y="168"/>
                    </a:lnTo>
                    <a:lnTo>
                      <a:pt x="1" y="163"/>
                    </a:lnTo>
                    <a:lnTo>
                      <a:pt x="1" y="16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5" name="Freeform 27"/>
              <p:cNvSpPr/>
              <p:nvPr/>
            </p:nvSpPr>
            <p:spPr bwMode="auto">
              <a:xfrm>
                <a:off x="3092451" y="5083175"/>
                <a:ext cx="465138" cy="266700"/>
              </a:xfrm>
              <a:custGeom>
                <a:avLst/>
                <a:gdLst>
                  <a:gd name="T0" fmla="*/ 0 w 293"/>
                  <a:gd name="T1" fmla="*/ 0 h 168"/>
                  <a:gd name="T2" fmla="*/ 0 w 293"/>
                  <a:gd name="T3" fmla="*/ 0 h 168"/>
                  <a:gd name="T4" fmla="*/ 293 w 293"/>
                  <a:gd name="T5" fmla="*/ 0 h 168"/>
                  <a:gd name="T6" fmla="*/ 293 w 293"/>
                  <a:gd name="T7" fmla="*/ 0 h 168"/>
                  <a:gd name="T8" fmla="*/ 276 w 293"/>
                  <a:gd name="T9" fmla="*/ 140 h 168"/>
                  <a:gd name="T10" fmla="*/ 276 w 293"/>
                  <a:gd name="T11" fmla="*/ 140 h 168"/>
                  <a:gd name="T12" fmla="*/ 275 w 293"/>
                  <a:gd name="T13" fmla="*/ 147 h 168"/>
                  <a:gd name="T14" fmla="*/ 272 w 293"/>
                  <a:gd name="T15" fmla="*/ 152 h 168"/>
                  <a:gd name="T16" fmla="*/ 268 w 293"/>
                  <a:gd name="T17" fmla="*/ 156 h 168"/>
                  <a:gd name="T18" fmla="*/ 262 w 293"/>
                  <a:gd name="T19" fmla="*/ 160 h 168"/>
                  <a:gd name="T20" fmla="*/ 257 w 293"/>
                  <a:gd name="T21" fmla="*/ 163 h 168"/>
                  <a:gd name="T22" fmla="*/ 250 w 293"/>
                  <a:gd name="T23" fmla="*/ 166 h 168"/>
                  <a:gd name="T24" fmla="*/ 245 w 293"/>
                  <a:gd name="T25" fmla="*/ 167 h 168"/>
                  <a:gd name="T26" fmla="*/ 239 w 293"/>
                  <a:gd name="T27" fmla="*/ 168 h 168"/>
                  <a:gd name="T28" fmla="*/ 239 w 293"/>
                  <a:gd name="T29" fmla="*/ 168 h 168"/>
                  <a:gd name="T30" fmla="*/ 0 w 293"/>
                  <a:gd name="T31" fmla="*/ 163 h 168"/>
                  <a:gd name="T32" fmla="*/ 0 w 293"/>
                  <a:gd name="T33" fmla="*/ 163 h 168"/>
                  <a:gd name="T34" fmla="*/ 0 w 293"/>
                  <a:gd name="T35" fmla="*/ 0 h 168"/>
                  <a:gd name="T36" fmla="*/ 0 w 293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3" h="168">
                    <a:moveTo>
                      <a:pt x="0" y="0"/>
                    </a:moveTo>
                    <a:lnTo>
                      <a:pt x="0" y="0"/>
                    </a:lnTo>
                    <a:lnTo>
                      <a:pt x="293" y="0"/>
                    </a:lnTo>
                    <a:lnTo>
                      <a:pt x="293" y="0"/>
                    </a:lnTo>
                    <a:lnTo>
                      <a:pt x="276" y="140"/>
                    </a:lnTo>
                    <a:lnTo>
                      <a:pt x="276" y="140"/>
                    </a:lnTo>
                    <a:lnTo>
                      <a:pt x="275" y="147"/>
                    </a:lnTo>
                    <a:lnTo>
                      <a:pt x="272" y="152"/>
                    </a:lnTo>
                    <a:lnTo>
                      <a:pt x="268" y="156"/>
                    </a:lnTo>
                    <a:lnTo>
                      <a:pt x="262" y="160"/>
                    </a:lnTo>
                    <a:lnTo>
                      <a:pt x="257" y="163"/>
                    </a:lnTo>
                    <a:lnTo>
                      <a:pt x="250" y="166"/>
                    </a:lnTo>
                    <a:lnTo>
                      <a:pt x="245" y="167"/>
                    </a:lnTo>
                    <a:lnTo>
                      <a:pt x="239" y="168"/>
                    </a:lnTo>
                    <a:lnTo>
                      <a:pt x="239" y="168"/>
                    </a:lnTo>
                    <a:lnTo>
                      <a:pt x="0" y="163"/>
                    </a:lnTo>
                    <a:lnTo>
                      <a:pt x="0" y="16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6" name="Freeform 28"/>
              <p:cNvSpPr/>
              <p:nvPr/>
            </p:nvSpPr>
            <p:spPr bwMode="auto">
              <a:xfrm>
                <a:off x="3098801" y="5083175"/>
                <a:ext cx="458788" cy="266700"/>
              </a:xfrm>
              <a:custGeom>
                <a:avLst/>
                <a:gdLst>
                  <a:gd name="T0" fmla="*/ 0 w 289"/>
                  <a:gd name="T1" fmla="*/ 0 h 168"/>
                  <a:gd name="T2" fmla="*/ 0 w 289"/>
                  <a:gd name="T3" fmla="*/ 0 h 168"/>
                  <a:gd name="T4" fmla="*/ 289 w 289"/>
                  <a:gd name="T5" fmla="*/ 0 h 168"/>
                  <a:gd name="T6" fmla="*/ 289 w 289"/>
                  <a:gd name="T7" fmla="*/ 0 h 168"/>
                  <a:gd name="T8" fmla="*/ 272 w 289"/>
                  <a:gd name="T9" fmla="*/ 140 h 168"/>
                  <a:gd name="T10" fmla="*/ 272 w 289"/>
                  <a:gd name="T11" fmla="*/ 140 h 168"/>
                  <a:gd name="T12" fmla="*/ 271 w 289"/>
                  <a:gd name="T13" fmla="*/ 147 h 168"/>
                  <a:gd name="T14" fmla="*/ 268 w 289"/>
                  <a:gd name="T15" fmla="*/ 151 h 168"/>
                  <a:gd name="T16" fmla="*/ 264 w 289"/>
                  <a:gd name="T17" fmla="*/ 156 h 168"/>
                  <a:gd name="T18" fmla="*/ 258 w 289"/>
                  <a:gd name="T19" fmla="*/ 160 h 168"/>
                  <a:gd name="T20" fmla="*/ 253 w 289"/>
                  <a:gd name="T21" fmla="*/ 163 h 168"/>
                  <a:gd name="T22" fmla="*/ 248 w 289"/>
                  <a:gd name="T23" fmla="*/ 166 h 168"/>
                  <a:gd name="T24" fmla="*/ 235 w 289"/>
                  <a:gd name="T25" fmla="*/ 168 h 168"/>
                  <a:gd name="T26" fmla="*/ 235 w 289"/>
                  <a:gd name="T27" fmla="*/ 168 h 168"/>
                  <a:gd name="T28" fmla="*/ 0 w 289"/>
                  <a:gd name="T29" fmla="*/ 161 h 168"/>
                  <a:gd name="T30" fmla="*/ 0 w 289"/>
                  <a:gd name="T31" fmla="*/ 161 h 168"/>
                  <a:gd name="T32" fmla="*/ 0 w 289"/>
                  <a:gd name="T33" fmla="*/ 0 h 168"/>
                  <a:gd name="T34" fmla="*/ 0 w 289"/>
                  <a:gd name="T35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9" h="168">
                    <a:moveTo>
                      <a:pt x="0" y="0"/>
                    </a:moveTo>
                    <a:lnTo>
                      <a:pt x="0" y="0"/>
                    </a:lnTo>
                    <a:lnTo>
                      <a:pt x="289" y="0"/>
                    </a:lnTo>
                    <a:lnTo>
                      <a:pt x="289" y="0"/>
                    </a:lnTo>
                    <a:lnTo>
                      <a:pt x="272" y="140"/>
                    </a:lnTo>
                    <a:lnTo>
                      <a:pt x="272" y="140"/>
                    </a:lnTo>
                    <a:lnTo>
                      <a:pt x="271" y="147"/>
                    </a:lnTo>
                    <a:lnTo>
                      <a:pt x="268" y="151"/>
                    </a:lnTo>
                    <a:lnTo>
                      <a:pt x="264" y="156"/>
                    </a:lnTo>
                    <a:lnTo>
                      <a:pt x="258" y="160"/>
                    </a:lnTo>
                    <a:lnTo>
                      <a:pt x="253" y="163"/>
                    </a:lnTo>
                    <a:lnTo>
                      <a:pt x="248" y="166"/>
                    </a:lnTo>
                    <a:lnTo>
                      <a:pt x="235" y="168"/>
                    </a:lnTo>
                    <a:lnTo>
                      <a:pt x="235" y="168"/>
                    </a:lnTo>
                    <a:lnTo>
                      <a:pt x="0" y="161"/>
                    </a:lnTo>
                    <a:lnTo>
                      <a:pt x="0" y="161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2" name="Freeform 29"/>
              <p:cNvSpPr/>
              <p:nvPr/>
            </p:nvSpPr>
            <p:spPr bwMode="auto">
              <a:xfrm>
                <a:off x="3105151" y="5083175"/>
                <a:ext cx="452438" cy="265113"/>
              </a:xfrm>
              <a:custGeom>
                <a:avLst/>
                <a:gdLst>
                  <a:gd name="T0" fmla="*/ 0 w 285"/>
                  <a:gd name="T1" fmla="*/ 0 h 167"/>
                  <a:gd name="T2" fmla="*/ 0 w 285"/>
                  <a:gd name="T3" fmla="*/ 0 h 167"/>
                  <a:gd name="T4" fmla="*/ 285 w 285"/>
                  <a:gd name="T5" fmla="*/ 0 h 167"/>
                  <a:gd name="T6" fmla="*/ 285 w 285"/>
                  <a:gd name="T7" fmla="*/ 0 h 167"/>
                  <a:gd name="T8" fmla="*/ 268 w 285"/>
                  <a:gd name="T9" fmla="*/ 140 h 167"/>
                  <a:gd name="T10" fmla="*/ 268 w 285"/>
                  <a:gd name="T11" fmla="*/ 140 h 167"/>
                  <a:gd name="T12" fmla="*/ 267 w 285"/>
                  <a:gd name="T13" fmla="*/ 147 h 167"/>
                  <a:gd name="T14" fmla="*/ 264 w 285"/>
                  <a:gd name="T15" fmla="*/ 151 h 167"/>
                  <a:gd name="T16" fmla="*/ 260 w 285"/>
                  <a:gd name="T17" fmla="*/ 156 h 167"/>
                  <a:gd name="T18" fmla="*/ 254 w 285"/>
                  <a:gd name="T19" fmla="*/ 160 h 167"/>
                  <a:gd name="T20" fmla="*/ 249 w 285"/>
                  <a:gd name="T21" fmla="*/ 163 h 167"/>
                  <a:gd name="T22" fmla="*/ 244 w 285"/>
                  <a:gd name="T23" fmla="*/ 166 h 167"/>
                  <a:gd name="T24" fmla="*/ 231 w 285"/>
                  <a:gd name="T25" fmla="*/ 167 h 167"/>
                  <a:gd name="T26" fmla="*/ 231 w 285"/>
                  <a:gd name="T27" fmla="*/ 167 h 167"/>
                  <a:gd name="T28" fmla="*/ 0 w 285"/>
                  <a:gd name="T29" fmla="*/ 160 h 167"/>
                  <a:gd name="T30" fmla="*/ 0 w 285"/>
                  <a:gd name="T31" fmla="*/ 160 h 167"/>
                  <a:gd name="T32" fmla="*/ 0 w 285"/>
                  <a:gd name="T33" fmla="*/ 0 h 167"/>
                  <a:gd name="T34" fmla="*/ 0 w 285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5" h="167">
                    <a:moveTo>
                      <a:pt x="0" y="0"/>
                    </a:moveTo>
                    <a:lnTo>
                      <a:pt x="0" y="0"/>
                    </a:lnTo>
                    <a:lnTo>
                      <a:pt x="285" y="0"/>
                    </a:lnTo>
                    <a:lnTo>
                      <a:pt x="285" y="0"/>
                    </a:lnTo>
                    <a:lnTo>
                      <a:pt x="268" y="140"/>
                    </a:lnTo>
                    <a:lnTo>
                      <a:pt x="268" y="140"/>
                    </a:lnTo>
                    <a:lnTo>
                      <a:pt x="267" y="147"/>
                    </a:lnTo>
                    <a:lnTo>
                      <a:pt x="264" y="151"/>
                    </a:lnTo>
                    <a:lnTo>
                      <a:pt x="260" y="156"/>
                    </a:lnTo>
                    <a:lnTo>
                      <a:pt x="254" y="160"/>
                    </a:lnTo>
                    <a:lnTo>
                      <a:pt x="249" y="163"/>
                    </a:lnTo>
                    <a:lnTo>
                      <a:pt x="244" y="166"/>
                    </a:lnTo>
                    <a:lnTo>
                      <a:pt x="231" y="167"/>
                    </a:lnTo>
                    <a:lnTo>
                      <a:pt x="231" y="167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3" name="Freeform 30"/>
              <p:cNvSpPr/>
              <p:nvPr/>
            </p:nvSpPr>
            <p:spPr bwMode="auto">
              <a:xfrm>
                <a:off x="3111501" y="5083175"/>
                <a:ext cx="446088" cy="265113"/>
              </a:xfrm>
              <a:custGeom>
                <a:avLst/>
                <a:gdLst>
                  <a:gd name="T0" fmla="*/ 0 w 281"/>
                  <a:gd name="T1" fmla="*/ 0 h 167"/>
                  <a:gd name="T2" fmla="*/ 0 w 281"/>
                  <a:gd name="T3" fmla="*/ 0 h 167"/>
                  <a:gd name="T4" fmla="*/ 281 w 281"/>
                  <a:gd name="T5" fmla="*/ 0 h 167"/>
                  <a:gd name="T6" fmla="*/ 281 w 281"/>
                  <a:gd name="T7" fmla="*/ 0 h 167"/>
                  <a:gd name="T8" fmla="*/ 264 w 281"/>
                  <a:gd name="T9" fmla="*/ 140 h 167"/>
                  <a:gd name="T10" fmla="*/ 264 w 281"/>
                  <a:gd name="T11" fmla="*/ 140 h 167"/>
                  <a:gd name="T12" fmla="*/ 263 w 281"/>
                  <a:gd name="T13" fmla="*/ 145 h 167"/>
                  <a:gd name="T14" fmla="*/ 260 w 281"/>
                  <a:gd name="T15" fmla="*/ 151 h 167"/>
                  <a:gd name="T16" fmla="*/ 256 w 281"/>
                  <a:gd name="T17" fmla="*/ 156 h 167"/>
                  <a:gd name="T18" fmla="*/ 250 w 281"/>
                  <a:gd name="T19" fmla="*/ 160 h 167"/>
                  <a:gd name="T20" fmla="*/ 245 w 281"/>
                  <a:gd name="T21" fmla="*/ 163 h 167"/>
                  <a:gd name="T22" fmla="*/ 240 w 281"/>
                  <a:gd name="T23" fmla="*/ 166 h 167"/>
                  <a:gd name="T24" fmla="*/ 229 w 281"/>
                  <a:gd name="T25" fmla="*/ 167 h 167"/>
                  <a:gd name="T26" fmla="*/ 229 w 281"/>
                  <a:gd name="T27" fmla="*/ 167 h 167"/>
                  <a:gd name="T28" fmla="*/ 0 w 281"/>
                  <a:gd name="T29" fmla="*/ 159 h 167"/>
                  <a:gd name="T30" fmla="*/ 0 w 281"/>
                  <a:gd name="T31" fmla="*/ 159 h 167"/>
                  <a:gd name="T32" fmla="*/ 0 w 281"/>
                  <a:gd name="T33" fmla="*/ 0 h 167"/>
                  <a:gd name="T34" fmla="*/ 0 w 281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1" h="167">
                    <a:moveTo>
                      <a:pt x="0" y="0"/>
                    </a:moveTo>
                    <a:lnTo>
                      <a:pt x="0" y="0"/>
                    </a:lnTo>
                    <a:lnTo>
                      <a:pt x="281" y="0"/>
                    </a:lnTo>
                    <a:lnTo>
                      <a:pt x="281" y="0"/>
                    </a:lnTo>
                    <a:lnTo>
                      <a:pt x="264" y="140"/>
                    </a:lnTo>
                    <a:lnTo>
                      <a:pt x="264" y="140"/>
                    </a:lnTo>
                    <a:lnTo>
                      <a:pt x="263" y="145"/>
                    </a:lnTo>
                    <a:lnTo>
                      <a:pt x="260" y="151"/>
                    </a:lnTo>
                    <a:lnTo>
                      <a:pt x="256" y="156"/>
                    </a:lnTo>
                    <a:lnTo>
                      <a:pt x="250" y="160"/>
                    </a:lnTo>
                    <a:lnTo>
                      <a:pt x="245" y="163"/>
                    </a:lnTo>
                    <a:lnTo>
                      <a:pt x="240" y="166"/>
                    </a:lnTo>
                    <a:lnTo>
                      <a:pt x="229" y="167"/>
                    </a:lnTo>
                    <a:lnTo>
                      <a:pt x="229" y="167"/>
                    </a:lnTo>
                    <a:lnTo>
                      <a:pt x="0" y="159"/>
                    </a:lnTo>
                    <a:lnTo>
                      <a:pt x="0" y="159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4" name="Freeform 31"/>
              <p:cNvSpPr/>
              <p:nvPr/>
            </p:nvSpPr>
            <p:spPr bwMode="auto">
              <a:xfrm>
                <a:off x="3116263" y="5083175"/>
                <a:ext cx="441325" cy="265113"/>
              </a:xfrm>
              <a:custGeom>
                <a:avLst/>
                <a:gdLst>
                  <a:gd name="T0" fmla="*/ 1 w 278"/>
                  <a:gd name="T1" fmla="*/ 0 h 167"/>
                  <a:gd name="T2" fmla="*/ 1 w 278"/>
                  <a:gd name="T3" fmla="*/ 0 h 167"/>
                  <a:gd name="T4" fmla="*/ 278 w 278"/>
                  <a:gd name="T5" fmla="*/ 0 h 167"/>
                  <a:gd name="T6" fmla="*/ 278 w 278"/>
                  <a:gd name="T7" fmla="*/ 0 h 167"/>
                  <a:gd name="T8" fmla="*/ 261 w 278"/>
                  <a:gd name="T9" fmla="*/ 140 h 167"/>
                  <a:gd name="T10" fmla="*/ 261 w 278"/>
                  <a:gd name="T11" fmla="*/ 140 h 167"/>
                  <a:gd name="T12" fmla="*/ 260 w 278"/>
                  <a:gd name="T13" fmla="*/ 145 h 167"/>
                  <a:gd name="T14" fmla="*/ 257 w 278"/>
                  <a:gd name="T15" fmla="*/ 151 h 167"/>
                  <a:gd name="T16" fmla="*/ 253 w 278"/>
                  <a:gd name="T17" fmla="*/ 156 h 167"/>
                  <a:gd name="T18" fmla="*/ 247 w 278"/>
                  <a:gd name="T19" fmla="*/ 159 h 167"/>
                  <a:gd name="T20" fmla="*/ 242 w 278"/>
                  <a:gd name="T21" fmla="*/ 163 h 167"/>
                  <a:gd name="T22" fmla="*/ 237 w 278"/>
                  <a:gd name="T23" fmla="*/ 166 h 167"/>
                  <a:gd name="T24" fmla="*/ 226 w 278"/>
                  <a:gd name="T25" fmla="*/ 167 h 167"/>
                  <a:gd name="T26" fmla="*/ 226 w 278"/>
                  <a:gd name="T27" fmla="*/ 167 h 167"/>
                  <a:gd name="T28" fmla="*/ 0 w 278"/>
                  <a:gd name="T29" fmla="*/ 157 h 167"/>
                  <a:gd name="T30" fmla="*/ 0 w 278"/>
                  <a:gd name="T31" fmla="*/ 157 h 167"/>
                  <a:gd name="T32" fmla="*/ 1 w 278"/>
                  <a:gd name="T33" fmla="*/ 0 h 167"/>
                  <a:gd name="T34" fmla="*/ 1 w 278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8" h="167">
                    <a:moveTo>
                      <a:pt x="1" y="0"/>
                    </a:moveTo>
                    <a:lnTo>
                      <a:pt x="1" y="0"/>
                    </a:lnTo>
                    <a:lnTo>
                      <a:pt x="278" y="0"/>
                    </a:lnTo>
                    <a:lnTo>
                      <a:pt x="278" y="0"/>
                    </a:lnTo>
                    <a:lnTo>
                      <a:pt x="261" y="140"/>
                    </a:lnTo>
                    <a:lnTo>
                      <a:pt x="261" y="140"/>
                    </a:lnTo>
                    <a:lnTo>
                      <a:pt x="260" y="145"/>
                    </a:lnTo>
                    <a:lnTo>
                      <a:pt x="257" y="151"/>
                    </a:lnTo>
                    <a:lnTo>
                      <a:pt x="253" y="156"/>
                    </a:lnTo>
                    <a:lnTo>
                      <a:pt x="247" y="159"/>
                    </a:lnTo>
                    <a:lnTo>
                      <a:pt x="242" y="163"/>
                    </a:lnTo>
                    <a:lnTo>
                      <a:pt x="237" y="166"/>
                    </a:lnTo>
                    <a:lnTo>
                      <a:pt x="226" y="167"/>
                    </a:lnTo>
                    <a:lnTo>
                      <a:pt x="226" y="167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5" name="Freeform 32"/>
              <p:cNvSpPr/>
              <p:nvPr/>
            </p:nvSpPr>
            <p:spPr bwMode="auto">
              <a:xfrm>
                <a:off x="3122613" y="5083175"/>
                <a:ext cx="434975" cy="265113"/>
              </a:xfrm>
              <a:custGeom>
                <a:avLst/>
                <a:gdLst>
                  <a:gd name="T0" fmla="*/ 1 w 274"/>
                  <a:gd name="T1" fmla="*/ 0 h 167"/>
                  <a:gd name="T2" fmla="*/ 1 w 274"/>
                  <a:gd name="T3" fmla="*/ 0 h 167"/>
                  <a:gd name="T4" fmla="*/ 274 w 274"/>
                  <a:gd name="T5" fmla="*/ 0 h 167"/>
                  <a:gd name="T6" fmla="*/ 274 w 274"/>
                  <a:gd name="T7" fmla="*/ 0 h 167"/>
                  <a:gd name="T8" fmla="*/ 257 w 274"/>
                  <a:gd name="T9" fmla="*/ 140 h 167"/>
                  <a:gd name="T10" fmla="*/ 257 w 274"/>
                  <a:gd name="T11" fmla="*/ 140 h 167"/>
                  <a:gd name="T12" fmla="*/ 256 w 274"/>
                  <a:gd name="T13" fmla="*/ 145 h 167"/>
                  <a:gd name="T14" fmla="*/ 253 w 274"/>
                  <a:gd name="T15" fmla="*/ 151 h 167"/>
                  <a:gd name="T16" fmla="*/ 249 w 274"/>
                  <a:gd name="T17" fmla="*/ 156 h 167"/>
                  <a:gd name="T18" fmla="*/ 245 w 274"/>
                  <a:gd name="T19" fmla="*/ 159 h 167"/>
                  <a:gd name="T20" fmla="*/ 239 w 274"/>
                  <a:gd name="T21" fmla="*/ 163 h 167"/>
                  <a:gd name="T22" fmla="*/ 233 w 274"/>
                  <a:gd name="T23" fmla="*/ 164 h 167"/>
                  <a:gd name="T24" fmla="*/ 222 w 274"/>
                  <a:gd name="T25" fmla="*/ 167 h 167"/>
                  <a:gd name="T26" fmla="*/ 222 w 274"/>
                  <a:gd name="T27" fmla="*/ 167 h 167"/>
                  <a:gd name="T28" fmla="*/ 0 w 274"/>
                  <a:gd name="T29" fmla="*/ 156 h 167"/>
                  <a:gd name="T30" fmla="*/ 0 w 274"/>
                  <a:gd name="T31" fmla="*/ 156 h 167"/>
                  <a:gd name="T32" fmla="*/ 1 w 274"/>
                  <a:gd name="T33" fmla="*/ 0 h 167"/>
                  <a:gd name="T34" fmla="*/ 1 w 274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" h="167">
                    <a:moveTo>
                      <a:pt x="1" y="0"/>
                    </a:moveTo>
                    <a:lnTo>
                      <a:pt x="1" y="0"/>
                    </a:lnTo>
                    <a:lnTo>
                      <a:pt x="274" y="0"/>
                    </a:lnTo>
                    <a:lnTo>
                      <a:pt x="274" y="0"/>
                    </a:lnTo>
                    <a:lnTo>
                      <a:pt x="257" y="140"/>
                    </a:lnTo>
                    <a:lnTo>
                      <a:pt x="257" y="140"/>
                    </a:lnTo>
                    <a:lnTo>
                      <a:pt x="256" y="145"/>
                    </a:lnTo>
                    <a:lnTo>
                      <a:pt x="253" y="151"/>
                    </a:lnTo>
                    <a:lnTo>
                      <a:pt x="249" y="156"/>
                    </a:lnTo>
                    <a:lnTo>
                      <a:pt x="245" y="159"/>
                    </a:lnTo>
                    <a:lnTo>
                      <a:pt x="239" y="163"/>
                    </a:lnTo>
                    <a:lnTo>
                      <a:pt x="233" y="164"/>
                    </a:lnTo>
                    <a:lnTo>
                      <a:pt x="222" y="167"/>
                    </a:lnTo>
                    <a:lnTo>
                      <a:pt x="222" y="167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6" name="Freeform 33"/>
              <p:cNvSpPr/>
              <p:nvPr/>
            </p:nvSpPr>
            <p:spPr bwMode="auto">
              <a:xfrm>
                <a:off x="3128963" y="5083175"/>
                <a:ext cx="428625" cy="265113"/>
              </a:xfrm>
              <a:custGeom>
                <a:avLst/>
                <a:gdLst>
                  <a:gd name="T0" fmla="*/ 0 w 270"/>
                  <a:gd name="T1" fmla="*/ 0 h 167"/>
                  <a:gd name="T2" fmla="*/ 0 w 270"/>
                  <a:gd name="T3" fmla="*/ 0 h 167"/>
                  <a:gd name="T4" fmla="*/ 270 w 270"/>
                  <a:gd name="T5" fmla="*/ 0 h 167"/>
                  <a:gd name="T6" fmla="*/ 270 w 270"/>
                  <a:gd name="T7" fmla="*/ 0 h 167"/>
                  <a:gd name="T8" fmla="*/ 253 w 270"/>
                  <a:gd name="T9" fmla="*/ 140 h 167"/>
                  <a:gd name="T10" fmla="*/ 253 w 270"/>
                  <a:gd name="T11" fmla="*/ 140 h 167"/>
                  <a:gd name="T12" fmla="*/ 252 w 270"/>
                  <a:gd name="T13" fmla="*/ 145 h 167"/>
                  <a:gd name="T14" fmla="*/ 249 w 270"/>
                  <a:gd name="T15" fmla="*/ 151 h 167"/>
                  <a:gd name="T16" fmla="*/ 245 w 270"/>
                  <a:gd name="T17" fmla="*/ 155 h 167"/>
                  <a:gd name="T18" fmla="*/ 241 w 270"/>
                  <a:gd name="T19" fmla="*/ 159 h 167"/>
                  <a:gd name="T20" fmla="*/ 235 w 270"/>
                  <a:gd name="T21" fmla="*/ 163 h 167"/>
                  <a:gd name="T22" fmla="*/ 230 w 270"/>
                  <a:gd name="T23" fmla="*/ 164 h 167"/>
                  <a:gd name="T24" fmla="*/ 219 w 270"/>
                  <a:gd name="T25" fmla="*/ 167 h 167"/>
                  <a:gd name="T26" fmla="*/ 219 w 270"/>
                  <a:gd name="T27" fmla="*/ 167 h 167"/>
                  <a:gd name="T28" fmla="*/ 0 w 270"/>
                  <a:gd name="T29" fmla="*/ 156 h 167"/>
                  <a:gd name="T30" fmla="*/ 0 w 270"/>
                  <a:gd name="T31" fmla="*/ 156 h 167"/>
                  <a:gd name="T32" fmla="*/ 0 w 270"/>
                  <a:gd name="T33" fmla="*/ 0 h 167"/>
                  <a:gd name="T34" fmla="*/ 0 w 270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0" h="167">
                    <a:moveTo>
                      <a:pt x="0" y="0"/>
                    </a:moveTo>
                    <a:lnTo>
                      <a:pt x="0" y="0"/>
                    </a:lnTo>
                    <a:lnTo>
                      <a:pt x="270" y="0"/>
                    </a:lnTo>
                    <a:lnTo>
                      <a:pt x="270" y="0"/>
                    </a:lnTo>
                    <a:lnTo>
                      <a:pt x="253" y="140"/>
                    </a:lnTo>
                    <a:lnTo>
                      <a:pt x="253" y="140"/>
                    </a:lnTo>
                    <a:lnTo>
                      <a:pt x="252" y="145"/>
                    </a:lnTo>
                    <a:lnTo>
                      <a:pt x="249" y="151"/>
                    </a:lnTo>
                    <a:lnTo>
                      <a:pt x="245" y="155"/>
                    </a:lnTo>
                    <a:lnTo>
                      <a:pt x="241" y="159"/>
                    </a:lnTo>
                    <a:lnTo>
                      <a:pt x="235" y="163"/>
                    </a:lnTo>
                    <a:lnTo>
                      <a:pt x="230" y="164"/>
                    </a:lnTo>
                    <a:lnTo>
                      <a:pt x="219" y="167"/>
                    </a:lnTo>
                    <a:lnTo>
                      <a:pt x="219" y="167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7" name="Freeform 34"/>
              <p:cNvSpPr/>
              <p:nvPr/>
            </p:nvSpPr>
            <p:spPr bwMode="auto">
              <a:xfrm>
                <a:off x="3135313" y="5083175"/>
                <a:ext cx="422275" cy="265113"/>
              </a:xfrm>
              <a:custGeom>
                <a:avLst/>
                <a:gdLst>
                  <a:gd name="T0" fmla="*/ 0 w 266"/>
                  <a:gd name="T1" fmla="*/ 0 h 167"/>
                  <a:gd name="T2" fmla="*/ 0 w 266"/>
                  <a:gd name="T3" fmla="*/ 0 h 167"/>
                  <a:gd name="T4" fmla="*/ 266 w 266"/>
                  <a:gd name="T5" fmla="*/ 0 h 167"/>
                  <a:gd name="T6" fmla="*/ 266 w 266"/>
                  <a:gd name="T7" fmla="*/ 0 h 167"/>
                  <a:gd name="T8" fmla="*/ 249 w 266"/>
                  <a:gd name="T9" fmla="*/ 140 h 167"/>
                  <a:gd name="T10" fmla="*/ 249 w 266"/>
                  <a:gd name="T11" fmla="*/ 140 h 167"/>
                  <a:gd name="T12" fmla="*/ 248 w 266"/>
                  <a:gd name="T13" fmla="*/ 145 h 167"/>
                  <a:gd name="T14" fmla="*/ 245 w 266"/>
                  <a:gd name="T15" fmla="*/ 151 h 167"/>
                  <a:gd name="T16" fmla="*/ 241 w 266"/>
                  <a:gd name="T17" fmla="*/ 155 h 167"/>
                  <a:gd name="T18" fmla="*/ 237 w 266"/>
                  <a:gd name="T19" fmla="*/ 159 h 167"/>
                  <a:gd name="T20" fmla="*/ 226 w 266"/>
                  <a:gd name="T21" fmla="*/ 164 h 167"/>
                  <a:gd name="T22" fmla="*/ 215 w 266"/>
                  <a:gd name="T23" fmla="*/ 167 h 167"/>
                  <a:gd name="T24" fmla="*/ 215 w 266"/>
                  <a:gd name="T25" fmla="*/ 167 h 167"/>
                  <a:gd name="T26" fmla="*/ 0 w 266"/>
                  <a:gd name="T27" fmla="*/ 155 h 167"/>
                  <a:gd name="T28" fmla="*/ 0 w 266"/>
                  <a:gd name="T29" fmla="*/ 155 h 167"/>
                  <a:gd name="T30" fmla="*/ 0 w 266"/>
                  <a:gd name="T31" fmla="*/ 0 h 167"/>
                  <a:gd name="T32" fmla="*/ 0 w 266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6" h="167">
                    <a:moveTo>
                      <a:pt x="0" y="0"/>
                    </a:moveTo>
                    <a:lnTo>
                      <a:pt x="0" y="0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249" y="140"/>
                    </a:lnTo>
                    <a:lnTo>
                      <a:pt x="249" y="140"/>
                    </a:lnTo>
                    <a:lnTo>
                      <a:pt x="248" y="145"/>
                    </a:lnTo>
                    <a:lnTo>
                      <a:pt x="245" y="151"/>
                    </a:lnTo>
                    <a:lnTo>
                      <a:pt x="241" y="155"/>
                    </a:lnTo>
                    <a:lnTo>
                      <a:pt x="237" y="159"/>
                    </a:lnTo>
                    <a:lnTo>
                      <a:pt x="226" y="164"/>
                    </a:lnTo>
                    <a:lnTo>
                      <a:pt x="215" y="167"/>
                    </a:lnTo>
                    <a:lnTo>
                      <a:pt x="215" y="167"/>
                    </a:lnTo>
                    <a:lnTo>
                      <a:pt x="0" y="155"/>
                    </a:lnTo>
                    <a:lnTo>
                      <a:pt x="0" y="15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8" name="Freeform 35"/>
              <p:cNvSpPr/>
              <p:nvPr/>
            </p:nvSpPr>
            <p:spPr bwMode="auto">
              <a:xfrm>
                <a:off x="3138488" y="5083175"/>
                <a:ext cx="419100" cy="265113"/>
              </a:xfrm>
              <a:custGeom>
                <a:avLst/>
                <a:gdLst>
                  <a:gd name="T0" fmla="*/ 2 w 264"/>
                  <a:gd name="T1" fmla="*/ 0 h 167"/>
                  <a:gd name="T2" fmla="*/ 2 w 264"/>
                  <a:gd name="T3" fmla="*/ 0 h 167"/>
                  <a:gd name="T4" fmla="*/ 264 w 264"/>
                  <a:gd name="T5" fmla="*/ 0 h 167"/>
                  <a:gd name="T6" fmla="*/ 264 w 264"/>
                  <a:gd name="T7" fmla="*/ 0 h 167"/>
                  <a:gd name="T8" fmla="*/ 247 w 264"/>
                  <a:gd name="T9" fmla="*/ 140 h 167"/>
                  <a:gd name="T10" fmla="*/ 247 w 264"/>
                  <a:gd name="T11" fmla="*/ 140 h 167"/>
                  <a:gd name="T12" fmla="*/ 246 w 264"/>
                  <a:gd name="T13" fmla="*/ 145 h 167"/>
                  <a:gd name="T14" fmla="*/ 243 w 264"/>
                  <a:gd name="T15" fmla="*/ 151 h 167"/>
                  <a:gd name="T16" fmla="*/ 239 w 264"/>
                  <a:gd name="T17" fmla="*/ 155 h 167"/>
                  <a:gd name="T18" fmla="*/ 235 w 264"/>
                  <a:gd name="T19" fmla="*/ 159 h 167"/>
                  <a:gd name="T20" fmla="*/ 224 w 264"/>
                  <a:gd name="T21" fmla="*/ 164 h 167"/>
                  <a:gd name="T22" fmla="*/ 213 w 264"/>
                  <a:gd name="T23" fmla="*/ 167 h 167"/>
                  <a:gd name="T24" fmla="*/ 213 w 264"/>
                  <a:gd name="T25" fmla="*/ 167 h 167"/>
                  <a:gd name="T26" fmla="*/ 0 w 264"/>
                  <a:gd name="T27" fmla="*/ 153 h 167"/>
                  <a:gd name="T28" fmla="*/ 0 w 264"/>
                  <a:gd name="T29" fmla="*/ 153 h 167"/>
                  <a:gd name="T30" fmla="*/ 2 w 264"/>
                  <a:gd name="T31" fmla="*/ 0 h 167"/>
                  <a:gd name="T32" fmla="*/ 2 w 264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4" h="167">
                    <a:moveTo>
                      <a:pt x="2" y="0"/>
                    </a:moveTo>
                    <a:lnTo>
                      <a:pt x="2" y="0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247" y="140"/>
                    </a:lnTo>
                    <a:lnTo>
                      <a:pt x="247" y="140"/>
                    </a:lnTo>
                    <a:lnTo>
                      <a:pt x="246" y="145"/>
                    </a:lnTo>
                    <a:lnTo>
                      <a:pt x="243" y="151"/>
                    </a:lnTo>
                    <a:lnTo>
                      <a:pt x="239" y="155"/>
                    </a:lnTo>
                    <a:lnTo>
                      <a:pt x="235" y="159"/>
                    </a:lnTo>
                    <a:lnTo>
                      <a:pt x="224" y="164"/>
                    </a:lnTo>
                    <a:lnTo>
                      <a:pt x="213" y="167"/>
                    </a:lnTo>
                    <a:lnTo>
                      <a:pt x="213" y="167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9" name="Freeform 36"/>
              <p:cNvSpPr/>
              <p:nvPr/>
            </p:nvSpPr>
            <p:spPr bwMode="auto">
              <a:xfrm>
                <a:off x="3144838" y="5083175"/>
                <a:ext cx="412750" cy="265113"/>
              </a:xfrm>
              <a:custGeom>
                <a:avLst/>
                <a:gdLst>
                  <a:gd name="T0" fmla="*/ 2 w 260"/>
                  <a:gd name="T1" fmla="*/ 0 h 167"/>
                  <a:gd name="T2" fmla="*/ 2 w 260"/>
                  <a:gd name="T3" fmla="*/ 0 h 167"/>
                  <a:gd name="T4" fmla="*/ 260 w 260"/>
                  <a:gd name="T5" fmla="*/ 0 h 167"/>
                  <a:gd name="T6" fmla="*/ 260 w 260"/>
                  <a:gd name="T7" fmla="*/ 0 h 167"/>
                  <a:gd name="T8" fmla="*/ 243 w 260"/>
                  <a:gd name="T9" fmla="*/ 140 h 167"/>
                  <a:gd name="T10" fmla="*/ 243 w 260"/>
                  <a:gd name="T11" fmla="*/ 140 h 167"/>
                  <a:gd name="T12" fmla="*/ 242 w 260"/>
                  <a:gd name="T13" fmla="*/ 145 h 167"/>
                  <a:gd name="T14" fmla="*/ 239 w 260"/>
                  <a:gd name="T15" fmla="*/ 151 h 167"/>
                  <a:gd name="T16" fmla="*/ 235 w 260"/>
                  <a:gd name="T17" fmla="*/ 155 h 167"/>
                  <a:gd name="T18" fmla="*/ 231 w 260"/>
                  <a:gd name="T19" fmla="*/ 159 h 167"/>
                  <a:gd name="T20" fmla="*/ 220 w 260"/>
                  <a:gd name="T21" fmla="*/ 164 h 167"/>
                  <a:gd name="T22" fmla="*/ 209 w 260"/>
                  <a:gd name="T23" fmla="*/ 167 h 167"/>
                  <a:gd name="T24" fmla="*/ 209 w 260"/>
                  <a:gd name="T25" fmla="*/ 167 h 167"/>
                  <a:gd name="T26" fmla="*/ 0 w 260"/>
                  <a:gd name="T27" fmla="*/ 152 h 167"/>
                  <a:gd name="T28" fmla="*/ 0 w 260"/>
                  <a:gd name="T29" fmla="*/ 152 h 167"/>
                  <a:gd name="T30" fmla="*/ 2 w 260"/>
                  <a:gd name="T31" fmla="*/ 0 h 167"/>
                  <a:gd name="T32" fmla="*/ 2 w 260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0" h="167">
                    <a:moveTo>
                      <a:pt x="2" y="0"/>
                    </a:moveTo>
                    <a:lnTo>
                      <a:pt x="2" y="0"/>
                    </a:lnTo>
                    <a:lnTo>
                      <a:pt x="260" y="0"/>
                    </a:lnTo>
                    <a:lnTo>
                      <a:pt x="260" y="0"/>
                    </a:lnTo>
                    <a:lnTo>
                      <a:pt x="243" y="140"/>
                    </a:lnTo>
                    <a:lnTo>
                      <a:pt x="243" y="140"/>
                    </a:lnTo>
                    <a:lnTo>
                      <a:pt x="242" y="145"/>
                    </a:lnTo>
                    <a:lnTo>
                      <a:pt x="239" y="151"/>
                    </a:lnTo>
                    <a:lnTo>
                      <a:pt x="235" y="155"/>
                    </a:lnTo>
                    <a:lnTo>
                      <a:pt x="231" y="159"/>
                    </a:lnTo>
                    <a:lnTo>
                      <a:pt x="220" y="164"/>
                    </a:lnTo>
                    <a:lnTo>
                      <a:pt x="209" y="167"/>
                    </a:lnTo>
                    <a:lnTo>
                      <a:pt x="209" y="167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0" name="Freeform 37"/>
              <p:cNvSpPr/>
              <p:nvPr/>
            </p:nvSpPr>
            <p:spPr bwMode="auto">
              <a:xfrm>
                <a:off x="3152776" y="5083175"/>
                <a:ext cx="404813" cy="265113"/>
              </a:xfrm>
              <a:custGeom>
                <a:avLst/>
                <a:gdLst>
                  <a:gd name="T0" fmla="*/ 1 w 255"/>
                  <a:gd name="T1" fmla="*/ 0 h 167"/>
                  <a:gd name="T2" fmla="*/ 1 w 255"/>
                  <a:gd name="T3" fmla="*/ 0 h 167"/>
                  <a:gd name="T4" fmla="*/ 255 w 255"/>
                  <a:gd name="T5" fmla="*/ 0 h 167"/>
                  <a:gd name="T6" fmla="*/ 255 w 255"/>
                  <a:gd name="T7" fmla="*/ 0 h 167"/>
                  <a:gd name="T8" fmla="*/ 238 w 255"/>
                  <a:gd name="T9" fmla="*/ 140 h 167"/>
                  <a:gd name="T10" fmla="*/ 238 w 255"/>
                  <a:gd name="T11" fmla="*/ 140 h 167"/>
                  <a:gd name="T12" fmla="*/ 237 w 255"/>
                  <a:gd name="T13" fmla="*/ 145 h 167"/>
                  <a:gd name="T14" fmla="*/ 234 w 255"/>
                  <a:gd name="T15" fmla="*/ 151 h 167"/>
                  <a:gd name="T16" fmla="*/ 230 w 255"/>
                  <a:gd name="T17" fmla="*/ 155 h 167"/>
                  <a:gd name="T18" fmla="*/ 226 w 255"/>
                  <a:gd name="T19" fmla="*/ 159 h 167"/>
                  <a:gd name="T20" fmla="*/ 215 w 255"/>
                  <a:gd name="T21" fmla="*/ 164 h 167"/>
                  <a:gd name="T22" fmla="*/ 205 w 255"/>
                  <a:gd name="T23" fmla="*/ 167 h 167"/>
                  <a:gd name="T24" fmla="*/ 205 w 255"/>
                  <a:gd name="T25" fmla="*/ 167 h 167"/>
                  <a:gd name="T26" fmla="*/ 0 w 255"/>
                  <a:gd name="T27" fmla="*/ 151 h 167"/>
                  <a:gd name="T28" fmla="*/ 0 w 255"/>
                  <a:gd name="T29" fmla="*/ 151 h 167"/>
                  <a:gd name="T30" fmla="*/ 1 w 255"/>
                  <a:gd name="T31" fmla="*/ 0 h 167"/>
                  <a:gd name="T32" fmla="*/ 1 w 255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5" h="167">
                    <a:moveTo>
                      <a:pt x="1" y="0"/>
                    </a:moveTo>
                    <a:lnTo>
                      <a:pt x="1" y="0"/>
                    </a:lnTo>
                    <a:lnTo>
                      <a:pt x="255" y="0"/>
                    </a:lnTo>
                    <a:lnTo>
                      <a:pt x="255" y="0"/>
                    </a:lnTo>
                    <a:lnTo>
                      <a:pt x="238" y="140"/>
                    </a:lnTo>
                    <a:lnTo>
                      <a:pt x="238" y="140"/>
                    </a:lnTo>
                    <a:lnTo>
                      <a:pt x="237" y="145"/>
                    </a:lnTo>
                    <a:lnTo>
                      <a:pt x="234" y="151"/>
                    </a:lnTo>
                    <a:lnTo>
                      <a:pt x="230" y="155"/>
                    </a:lnTo>
                    <a:lnTo>
                      <a:pt x="226" y="159"/>
                    </a:lnTo>
                    <a:lnTo>
                      <a:pt x="215" y="164"/>
                    </a:lnTo>
                    <a:lnTo>
                      <a:pt x="205" y="167"/>
                    </a:lnTo>
                    <a:lnTo>
                      <a:pt x="205" y="167"/>
                    </a:lnTo>
                    <a:lnTo>
                      <a:pt x="0" y="151"/>
                    </a:lnTo>
                    <a:lnTo>
                      <a:pt x="0" y="151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1" name="Freeform 38"/>
              <p:cNvSpPr/>
              <p:nvPr/>
            </p:nvSpPr>
            <p:spPr bwMode="auto">
              <a:xfrm>
                <a:off x="3159126" y="5083175"/>
                <a:ext cx="398463" cy="265113"/>
              </a:xfrm>
              <a:custGeom>
                <a:avLst/>
                <a:gdLst>
                  <a:gd name="T0" fmla="*/ 1 w 251"/>
                  <a:gd name="T1" fmla="*/ 0 h 167"/>
                  <a:gd name="T2" fmla="*/ 1 w 251"/>
                  <a:gd name="T3" fmla="*/ 0 h 167"/>
                  <a:gd name="T4" fmla="*/ 251 w 251"/>
                  <a:gd name="T5" fmla="*/ 0 h 167"/>
                  <a:gd name="T6" fmla="*/ 251 w 251"/>
                  <a:gd name="T7" fmla="*/ 0 h 167"/>
                  <a:gd name="T8" fmla="*/ 234 w 251"/>
                  <a:gd name="T9" fmla="*/ 140 h 167"/>
                  <a:gd name="T10" fmla="*/ 234 w 251"/>
                  <a:gd name="T11" fmla="*/ 140 h 167"/>
                  <a:gd name="T12" fmla="*/ 233 w 251"/>
                  <a:gd name="T13" fmla="*/ 145 h 167"/>
                  <a:gd name="T14" fmla="*/ 230 w 251"/>
                  <a:gd name="T15" fmla="*/ 151 h 167"/>
                  <a:gd name="T16" fmla="*/ 226 w 251"/>
                  <a:gd name="T17" fmla="*/ 155 h 167"/>
                  <a:gd name="T18" fmla="*/ 222 w 251"/>
                  <a:gd name="T19" fmla="*/ 159 h 167"/>
                  <a:gd name="T20" fmla="*/ 212 w 251"/>
                  <a:gd name="T21" fmla="*/ 164 h 167"/>
                  <a:gd name="T22" fmla="*/ 201 w 251"/>
                  <a:gd name="T23" fmla="*/ 167 h 167"/>
                  <a:gd name="T24" fmla="*/ 201 w 251"/>
                  <a:gd name="T25" fmla="*/ 167 h 167"/>
                  <a:gd name="T26" fmla="*/ 0 w 251"/>
                  <a:gd name="T27" fmla="*/ 149 h 167"/>
                  <a:gd name="T28" fmla="*/ 0 w 251"/>
                  <a:gd name="T29" fmla="*/ 149 h 167"/>
                  <a:gd name="T30" fmla="*/ 1 w 251"/>
                  <a:gd name="T31" fmla="*/ 0 h 167"/>
                  <a:gd name="T32" fmla="*/ 1 w 251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1" h="167">
                    <a:moveTo>
                      <a:pt x="1" y="0"/>
                    </a:moveTo>
                    <a:lnTo>
                      <a:pt x="1" y="0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34" y="140"/>
                    </a:lnTo>
                    <a:lnTo>
                      <a:pt x="234" y="140"/>
                    </a:lnTo>
                    <a:lnTo>
                      <a:pt x="233" y="145"/>
                    </a:lnTo>
                    <a:lnTo>
                      <a:pt x="230" y="151"/>
                    </a:lnTo>
                    <a:lnTo>
                      <a:pt x="226" y="155"/>
                    </a:lnTo>
                    <a:lnTo>
                      <a:pt x="222" y="159"/>
                    </a:lnTo>
                    <a:lnTo>
                      <a:pt x="212" y="164"/>
                    </a:lnTo>
                    <a:lnTo>
                      <a:pt x="201" y="167"/>
                    </a:lnTo>
                    <a:lnTo>
                      <a:pt x="201" y="167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2" name="Freeform 39"/>
              <p:cNvSpPr/>
              <p:nvPr/>
            </p:nvSpPr>
            <p:spPr bwMode="auto">
              <a:xfrm>
                <a:off x="3162301" y="5083175"/>
                <a:ext cx="395288" cy="263525"/>
              </a:xfrm>
              <a:custGeom>
                <a:avLst/>
                <a:gdLst>
                  <a:gd name="T0" fmla="*/ 2 w 249"/>
                  <a:gd name="T1" fmla="*/ 0 h 166"/>
                  <a:gd name="T2" fmla="*/ 2 w 249"/>
                  <a:gd name="T3" fmla="*/ 0 h 166"/>
                  <a:gd name="T4" fmla="*/ 249 w 249"/>
                  <a:gd name="T5" fmla="*/ 0 h 166"/>
                  <a:gd name="T6" fmla="*/ 249 w 249"/>
                  <a:gd name="T7" fmla="*/ 0 h 166"/>
                  <a:gd name="T8" fmla="*/ 232 w 249"/>
                  <a:gd name="T9" fmla="*/ 140 h 166"/>
                  <a:gd name="T10" fmla="*/ 232 w 249"/>
                  <a:gd name="T11" fmla="*/ 140 h 166"/>
                  <a:gd name="T12" fmla="*/ 231 w 249"/>
                  <a:gd name="T13" fmla="*/ 145 h 166"/>
                  <a:gd name="T14" fmla="*/ 228 w 249"/>
                  <a:gd name="T15" fmla="*/ 151 h 166"/>
                  <a:gd name="T16" fmla="*/ 225 w 249"/>
                  <a:gd name="T17" fmla="*/ 155 h 166"/>
                  <a:gd name="T18" fmla="*/ 220 w 249"/>
                  <a:gd name="T19" fmla="*/ 159 h 166"/>
                  <a:gd name="T20" fmla="*/ 210 w 249"/>
                  <a:gd name="T21" fmla="*/ 164 h 166"/>
                  <a:gd name="T22" fmla="*/ 199 w 249"/>
                  <a:gd name="T23" fmla="*/ 166 h 166"/>
                  <a:gd name="T24" fmla="*/ 199 w 249"/>
                  <a:gd name="T25" fmla="*/ 166 h 166"/>
                  <a:gd name="T26" fmla="*/ 0 w 249"/>
                  <a:gd name="T27" fmla="*/ 148 h 166"/>
                  <a:gd name="T28" fmla="*/ 0 w 249"/>
                  <a:gd name="T29" fmla="*/ 148 h 166"/>
                  <a:gd name="T30" fmla="*/ 2 w 249"/>
                  <a:gd name="T31" fmla="*/ 0 h 166"/>
                  <a:gd name="T32" fmla="*/ 2 w 249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9" h="166">
                    <a:moveTo>
                      <a:pt x="2" y="0"/>
                    </a:moveTo>
                    <a:lnTo>
                      <a:pt x="2" y="0"/>
                    </a:lnTo>
                    <a:lnTo>
                      <a:pt x="249" y="0"/>
                    </a:lnTo>
                    <a:lnTo>
                      <a:pt x="249" y="0"/>
                    </a:lnTo>
                    <a:lnTo>
                      <a:pt x="232" y="140"/>
                    </a:lnTo>
                    <a:lnTo>
                      <a:pt x="232" y="140"/>
                    </a:lnTo>
                    <a:lnTo>
                      <a:pt x="231" y="145"/>
                    </a:lnTo>
                    <a:lnTo>
                      <a:pt x="228" y="151"/>
                    </a:lnTo>
                    <a:lnTo>
                      <a:pt x="225" y="155"/>
                    </a:lnTo>
                    <a:lnTo>
                      <a:pt x="220" y="159"/>
                    </a:lnTo>
                    <a:lnTo>
                      <a:pt x="210" y="164"/>
                    </a:lnTo>
                    <a:lnTo>
                      <a:pt x="199" y="166"/>
                    </a:lnTo>
                    <a:lnTo>
                      <a:pt x="199" y="166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3" name="Freeform 40"/>
              <p:cNvSpPr/>
              <p:nvPr/>
            </p:nvSpPr>
            <p:spPr bwMode="auto">
              <a:xfrm>
                <a:off x="3168651" y="5083175"/>
                <a:ext cx="388938" cy="263525"/>
              </a:xfrm>
              <a:custGeom>
                <a:avLst/>
                <a:gdLst>
                  <a:gd name="T0" fmla="*/ 2 w 245"/>
                  <a:gd name="T1" fmla="*/ 0 h 166"/>
                  <a:gd name="T2" fmla="*/ 2 w 245"/>
                  <a:gd name="T3" fmla="*/ 0 h 166"/>
                  <a:gd name="T4" fmla="*/ 245 w 245"/>
                  <a:gd name="T5" fmla="*/ 0 h 166"/>
                  <a:gd name="T6" fmla="*/ 245 w 245"/>
                  <a:gd name="T7" fmla="*/ 0 h 166"/>
                  <a:gd name="T8" fmla="*/ 228 w 245"/>
                  <a:gd name="T9" fmla="*/ 140 h 166"/>
                  <a:gd name="T10" fmla="*/ 228 w 245"/>
                  <a:gd name="T11" fmla="*/ 140 h 166"/>
                  <a:gd name="T12" fmla="*/ 227 w 245"/>
                  <a:gd name="T13" fmla="*/ 145 h 166"/>
                  <a:gd name="T14" fmla="*/ 224 w 245"/>
                  <a:gd name="T15" fmla="*/ 151 h 166"/>
                  <a:gd name="T16" fmla="*/ 221 w 245"/>
                  <a:gd name="T17" fmla="*/ 155 h 166"/>
                  <a:gd name="T18" fmla="*/ 216 w 245"/>
                  <a:gd name="T19" fmla="*/ 159 h 166"/>
                  <a:gd name="T20" fmla="*/ 206 w 245"/>
                  <a:gd name="T21" fmla="*/ 163 h 166"/>
                  <a:gd name="T22" fmla="*/ 195 w 245"/>
                  <a:gd name="T23" fmla="*/ 166 h 166"/>
                  <a:gd name="T24" fmla="*/ 195 w 245"/>
                  <a:gd name="T25" fmla="*/ 166 h 166"/>
                  <a:gd name="T26" fmla="*/ 0 w 245"/>
                  <a:gd name="T27" fmla="*/ 148 h 166"/>
                  <a:gd name="T28" fmla="*/ 0 w 245"/>
                  <a:gd name="T29" fmla="*/ 148 h 166"/>
                  <a:gd name="T30" fmla="*/ 2 w 245"/>
                  <a:gd name="T31" fmla="*/ 0 h 166"/>
                  <a:gd name="T32" fmla="*/ 2 w 245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5" h="166">
                    <a:moveTo>
                      <a:pt x="2" y="0"/>
                    </a:moveTo>
                    <a:lnTo>
                      <a:pt x="2" y="0"/>
                    </a:lnTo>
                    <a:lnTo>
                      <a:pt x="245" y="0"/>
                    </a:lnTo>
                    <a:lnTo>
                      <a:pt x="245" y="0"/>
                    </a:lnTo>
                    <a:lnTo>
                      <a:pt x="228" y="140"/>
                    </a:lnTo>
                    <a:lnTo>
                      <a:pt x="228" y="140"/>
                    </a:lnTo>
                    <a:lnTo>
                      <a:pt x="227" y="145"/>
                    </a:lnTo>
                    <a:lnTo>
                      <a:pt x="224" y="151"/>
                    </a:lnTo>
                    <a:lnTo>
                      <a:pt x="221" y="155"/>
                    </a:lnTo>
                    <a:lnTo>
                      <a:pt x="216" y="159"/>
                    </a:lnTo>
                    <a:lnTo>
                      <a:pt x="206" y="163"/>
                    </a:lnTo>
                    <a:lnTo>
                      <a:pt x="195" y="166"/>
                    </a:lnTo>
                    <a:lnTo>
                      <a:pt x="195" y="166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4" name="Freeform 41"/>
              <p:cNvSpPr/>
              <p:nvPr/>
            </p:nvSpPr>
            <p:spPr bwMode="auto">
              <a:xfrm>
                <a:off x="3175001" y="5083175"/>
                <a:ext cx="382588" cy="263525"/>
              </a:xfrm>
              <a:custGeom>
                <a:avLst/>
                <a:gdLst>
                  <a:gd name="T0" fmla="*/ 2 w 241"/>
                  <a:gd name="T1" fmla="*/ 0 h 166"/>
                  <a:gd name="T2" fmla="*/ 2 w 241"/>
                  <a:gd name="T3" fmla="*/ 0 h 166"/>
                  <a:gd name="T4" fmla="*/ 241 w 241"/>
                  <a:gd name="T5" fmla="*/ 0 h 166"/>
                  <a:gd name="T6" fmla="*/ 241 w 241"/>
                  <a:gd name="T7" fmla="*/ 0 h 166"/>
                  <a:gd name="T8" fmla="*/ 224 w 241"/>
                  <a:gd name="T9" fmla="*/ 140 h 166"/>
                  <a:gd name="T10" fmla="*/ 224 w 241"/>
                  <a:gd name="T11" fmla="*/ 140 h 166"/>
                  <a:gd name="T12" fmla="*/ 223 w 241"/>
                  <a:gd name="T13" fmla="*/ 145 h 166"/>
                  <a:gd name="T14" fmla="*/ 220 w 241"/>
                  <a:gd name="T15" fmla="*/ 151 h 166"/>
                  <a:gd name="T16" fmla="*/ 217 w 241"/>
                  <a:gd name="T17" fmla="*/ 155 h 166"/>
                  <a:gd name="T18" fmla="*/ 212 w 241"/>
                  <a:gd name="T19" fmla="*/ 157 h 166"/>
                  <a:gd name="T20" fmla="*/ 202 w 241"/>
                  <a:gd name="T21" fmla="*/ 163 h 166"/>
                  <a:gd name="T22" fmla="*/ 193 w 241"/>
                  <a:gd name="T23" fmla="*/ 166 h 166"/>
                  <a:gd name="T24" fmla="*/ 193 w 241"/>
                  <a:gd name="T25" fmla="*/ 166 h 166"/>
                  <a:gd name="T26" fmla="*/ 0 w 241"/>
                  <a:gd name="T27" fmla="*/ 147 h 166"/>
                  <a:gd name="T28" fmla="*/ 0 w 241"/>
                  <a:gd name="T29" fmla="*/ 147 h 166"/>
                  <a:gd name="T30" fmla="*/ 2 w 241"/>
                  <a:gd name="T31" fmla="*/ 0 h 166"/>
                  <a:gd name="T32" fmla="*/ 2 w 241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1" h="166">
                    <a:moveTo>
                      <a:pt x="2" y="0"/>
                    </a:moveTo>
                    <a:lnTo>
                      <a:pt x="2" y="0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24" y="140"/>
                    </a:lnTo>
                    <a:lnTo>
                      <a:pt x="224" y="140"/>
                    </a:lnTo>
                    <a:lnTo>
                      <a:pt x="223" y="145"/>
                    </a:lnTo>
                    <a:lnTo>
                      <a:pt x="220" y="151"/>
                    </a:lnTo>
                    <a:lnTo>
                      <a:pt x="217" y="155"/>
                    </a:lnTo>
                    <a:lnTo>
                      <a:pt x="212" y="157"/>
                    </a:lnTo>
                    <a:lnTo>
                      <a:pt x="202" y="163"/>
                    </a:lnTo>
                    <a:lnTo>
                      <a:pt x="193" y="166"/>
                    </a:lnTo>
                    <a:lnTo>
                      <a:pt x="193" y="166"/>
                    </a:lnTo>
                    <a:lnTo>
                      <a:pt x="0" y="147"/>
                    </a:lnTo>
                    <a:lnTo>
                      <a:pt x="0" y="147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5" name="Freeform 42"/>
              <p:cNvSpPr/>
              <p:nvPr/>
            </p:nvSpPr>
            <p:spPr bwMode="auto">
              <a:xfrm>
                <a:off x="3182938" y="5083175"/>
                <a:ext cx="374650" cy="263525"/>
              </a:xfrm>
              <a:custGeom>
                <a:avLst/>
                <a:gdLst>
                  <a:gd name="T0" fmla="*/ 1 w 236"/>
                  <a:gd name="T1" fmla="*/ 0 h 166"/>
                  <a:gd name="T2" fmla="*/ 1 w 236"/>
                  <a:gd name="T3" fmla="*/ 0 h 166"/>
                  <a:gd name="T4" fmla="*/ 236 w 236"/>
                  <a:gd name="T5" fmla="*/ 0 h 166"/>
                  <a:gd name="T6" fmla="*/ 236 w 236"/>
                  <a:gd name="T7" fmla="*/ 0 h 166"/>
                  <a:gd name="T8" fmla="*/ 219 w 236"/>
                  <a:gd name="T9" fmla="*/ 140 h 166"/>
                  <a:gd name="T10" fmla="*/ 219 w 236"/>
                  <a:gd name="T11" fmla="*/ 140 h 166"/>
                  <a:gd name="T12" fmla="*/ 218 w 236"/>
                  <a:gd name="T13" fmla="*/ 145 h 166"/>
                  <a:gd name="T14" fmla="*/ 215 w 236"/>
                  <a:gd name="T15" fmla="*/ 151 h 166"/>
                  <a:gd name="T16" fmla="*/ 212 w 236"/>
                  <a:gd name="T17" fmla="*/ 155 h 166"/>
                  <a:gd name="T18" fmla="*/ 208 w 236"/>
                  <a:gd name="T19" fmla="*/ 157 h 166"/>
                  <a:gd name="T20" fmla="*/ 197 w 236"/>
                  <a:gd name="T21" fmla="*/ 163 h 166"/>
                  <a:gd name="T22" fmla="*/ 188 w 236"/>
                  <a:gd name="T23" fmla="*/ 166 h 166"/>
                  <a:gd name="T24" fmla="*/ 188 w 236"/>
                  <a:gd name="T25" fmla="*/ 166 h 166"/>
                  <a:gd name="T26" fmla="*/ 0 w 236"/>
                  <a:gd name="T27" fmla="*/ 145 h 166"/>
                  <a:gd name="T28" fmla="*/ 0 w 236"/>
                  <a:gd name="T29" fmla="*/ 145 h 166"/>
                  <a:gd name="T30" fmla="*/ 1 w 236"/>
                  <a:gd name="T31" fmla="*/ 0 h 166"/>
                  <a:gd name="T32" fmla="*/ 1 w 236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6" h="166">
                    <a:moveTo>
                      <a:pt x="1" y="0"/>
                    </a:moveTo>
                    <a:lnTo>
                      <a:pt x="1" y="0"/>
                    </a:lnTo>
                    <a:lnTo>
                      <a:pt x="236" y="0"/>
                    </a:lnTo>
                    <a:lnTo>
                      <a:pt x="236" y="0"/>
                    </a:lnTo>
                    <a:lnTo>
                      <a:pt x="219" y="140"/>
                    </a:lnTo>
                    <a:lnTo>
                      <a:pt x="219" y="140"/>
                    </a:lnTo>
                    <a:lnTo>
                      <a:pt x="218" y="145"/>
                    </a:lnTo>
                    <a:lnTo>
                      <a:pt x="215" y="151"/>
                    </a:lnTo>
                    <a:lnTo>
                      <a:pt x="212" y="155"/>
                    </a:lnTo>
                    <a:lnTo>
                      <a:pt x="208" y="157"/>
                    </a:lnTo>
                    <a:lnTo>
                      <a:pt x="197" y="163"/>
                    </a:lnTo>
                    <a:lnTo>
                      <a:pt x="188" y="166"/>
                    </a:lnTo>
                    <a:lnTo>
                      <a:pt x="188" y="166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6" name="Freeform 43"/>
              <p:cNvSpPr/>
              <p:nvPr/>
            </p:nvSpPr>
            <p:spPr bwMode="auto">
              <a:xfrm>
                <a:off x="3189288" y="5083175"/>
                <a:ext cx="368300" cy="263525"/>
              </a:xfrm>
              <a:custGeom>
                <a:avLst/>
                <a:gdLst>
                  <a:gd name="T0" fmla="*/ 1 w 232"/>
                  <a:gd name="T1" fmla="*/ 0 h 166"/>
                  <a:gd name="T2" fmla="*/ 1 w 232"/>
                  <a:gd name="T3" fmla="*/ 0 h 166"/>
                  <a:gd name="T4" fmla="*/ 232 w 232"/>
                  <a:gd name="T5" fmla="*/ 0 h 166"/>
                  <a:gd name="T6" fmla="*/ 232 w 232"/>
                  <a:gd name="T7" fmla="*/ 0 h 166"/>
                  <a:gd name="T8" fmla="*/ 215 w 232"/>
                  <a:gd name="T9" fmla="*/ 140 h 166"/>
                  <a:gd name="T10" fmla="*/ 215 w 232"/>
                  <a:gd name="T11" fmla="*/ 140 h 166"/>
                  <a:gd name="T12" fmla="*/ 214 w 232"/>
                  <a:gd name="T13" fmla="*/ 145 h 166"/>
                  <a:gd name="T14" fmla="*/ 211 w 232"/>
                  <a:gd name="T15" fmla="*/ 151 h 166"/>
                  <a:gd name="T16" fmla="*/ 208 w 232"/>
                  <a:gd name="T17" fmla="*/ 155 h 166"/>
                  <a:gd name="T18" fmla="*/ 204 w 232"/>
                  <a:gd name="T19" fmla="*/ 157 h 166"/>
                  <a:gd name="T20" fmla="*/ 195 w 232"/>
                  <a:gd name="T21" fmla="*/ 163 h 166"/>
                  <a:gd name="T22" fmla="*/ 184 w 232"/>
                  <a:gd name="T23" fmla="*/ 166 h 166"/>
                  <a:gd name="T24" fmla="*/ 184 w 232"/>
                  <a:gd name="T25" fmla="*/ 166 h 166"/>
                  <a:gd name="T26" fmla="*/ 0 w 232"/>
                  <a:gd name="T27" fmla="*/ 144 h 166"/>
                  <a:gd name="T28" fmla="*/ 0 w 232"/>
                  <a:gd name="T29" fmla="*/ 144 h 166"/>
                  <a:gd name="T30" fmla="*/ 1 w 232"/>
                  <a:gd name="T31" fmla="*/ 0 h 166"/>
                  <a:gd name="T32" fmla="*/ 1 w 232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166">
                    <a:moveTo>
                      <a:pt x="1" y="0"/>
                    </a:moveTo>
                    <a:lnTo>
                      <a:pt x="1" y="0"/>
                    </a:lnTo>
                    <a:lnTo>
                      <a:pt x="232" y="0"/>
                    </a:lnTo>
                    <a:lnTo>
                      <a:pt x="232" y="0"/>
                    </a:lnTo>
                    <a:lnTo>
                      <a:pt x="215" y="140"/>
                    </a:lnTo>
                    <a:lnTo>
                      <a:pt x="215" y="140"/>
                    </a:lnTo>
                    <a:lnTo>
                      <a:pt x="214" y="145"/>
                    </a:lnTo>
                    <a:lnTo>
                      <a:pt x="211" y="151"/>
                    </a:lnTo>
                    <a:lnTo>
                      <a:pt x="208" y="155"/>
                    </a:lnTo>
                    <a:lnTo>
                      <a:pt x="204" y="157"/>
                    </a:lnTo>
                    <a:lnTo>
                      <a:pt x="195" y="163"/>
                    </a:lnTo>
                    <a:lnTo>
                      <a:pt x="184" y="166"/>
                    </a:lnTo>
                    <a:lnTo>
                      <a:pt x="184" y="16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7" name="Freeform 44"/>
              <p:cNvSpPr/>
              <p:nvPr/>
            </p:nvSpPr>
            <p:spPr bwMode="auto">
              <a:xfrm>
                <a:off x="3192463" y="5083175"/>
                <a:ext cx="365125" cy="263525"/>
              </a:xfrm>
              <a:custGeom>
                <a:avLst/>
                <a:gdLst>
                  <a:gd name="T0" fmla="*/ 3 w 230"/>
                  <a:gd name="T1" fmla="*/ 0 h 166"/>
                  <a:gd name="T2" fmla="*/ 3 w 230"/>
                  <a:gd name="T3" fmla="*/ 0 h 166"/>
                  <a:gd name="T4" fmla="*/ 230 w 230"/>
                  <a:gd name="T5" fmla="*/ 0 h 166"/>
                  <a:gd name="T6" fmla="*/ 230 w 230"/>
                  <a:gd name="T7" fmla="*/ 0 h 166"/>
                  <a:gd name="T8" fmla="*/ 213 w 230"/>
                  <a:gd name="T9" fmla="*/ 140 h 166"/>
                  <a:gd name="T10" fmla="*/ 213 w 230"/>
                  <a:gd name="T11" fmla="*/ 140 h 166"/>
                  <a:gd name="T12" fmla="*/ 212 w 230"/>
                  <a:gd name="T13" fmla="*/ 145 h 166"/>
                  <a:gd name="T14" fmla="*/ 209 w 230"/>
                  <a:gd name="T15" fmla="*/ 149 h 166"/>
                  <a:gd name="T16" fmla="*/ 206 w 230"/>
                  <a:gd name="T17" fmla="*/ 153 h 166"/>
                  <a:gd name="T18" fmla="*/ 202 w 230"/>
                  <a:gd name="T19" fmla="*/ 157 h 166"/>
                  <a:gd name="T20" fmla="*/ 193 w 230"/>
                  <a:gd name="T21" fmla="*/ 163 h 166"/>
                  <a:gd name="T22" fmla="*/ 183 w 230"/>
                  <a:gd name="T23" fmla="*/ 166 h 166"/>
                  <a:gd name="T24" fmla="*/ 183 w 230"/>
                  <a:gd name="T25" fmla="*/ 166 h 166"/>
                  <a:gd name="T26" fmla="*/ 0 w 230"/>
                  <a:gd name="T27" fmla="*/ 143 h 166"/>
                  <a:gd name="T28" fmla="*/ 0 w 230"/>
                  <a:gd name="T29" fmla="*/ 143 h 166"/>
                  <a:gd name="T30" fmla="*/ 3 w 230"/>
                  <a:gd name="T31" fmla="*/ 0 h 166"/>
                  <a:gd name="T32" fmla="*/ 3 w 230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0" h="166">
                    <a:moveTo>
                      <a:pt x="3" y="0"/>
                    </a:moveTo>
                    <a:lnTo>
                      <a:pt x="3" y="0"/>
                    </a:lnTo>
                    <a:lnTo>
                      <a:pt x="230" y="0"/>
                    </a:lnTo>
                    <a:lnTo>
                      <a:pt x="230" y="0"/>
                    </a:lnTo>
                    <a:lnTo>
                      <a:pt x="213" y="140"/>
                    </a:lnTo>
                    <a:lnTo>
                      <a:pt x="213" y="140"/>
                    </a:lnTo>
                    <a:lnTo>
                      <a:pt x="212" y="145"/>
                    </a:lnTo>
                    <a:lnTo>
                      <a:pt x="209" y="149"/>
                    </a:lnTo>
                    <a:lnTo>
                      <a:pt x="206" y="153"/>
                    </a:lnTo>
                    <a:lnTo>
                      <a:pt x="202" y="157"/>
                    </a:lnTo>
                    <a:lnTo>
                      <a:pt x="193" y="163"/>
                    </a:lnTo>
                    <a:lnTo>
                      <a:pt x="183" y="166"/>
                    </a:lnTo>
                    <a:lnTo>
                      <a:pt x="183" y="166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8" name="Freeform 45"/>
              <p:cNvSpPr/>
              <p:nvPr/>
            </p:nvSpPr>
            <p:spPr bwMode="auto">
              <a:xfrm>
                <a:off x="3198813" y="5083175"/>
                <a:ext cx="358775" cy="263525"/>
              </a:xfrm>
              <a:custGeom>
                <a:avLst/>
                <a:gdLst>
                  <a:gd name="T0" fmla="*/ 3 w 226"/>
                  <a:gd name="T1" fmla="*/ 0 h 166"/>
                  <a:gd name="T2" fmla="*/ 3 w 226"/>
                  <a:gd name="T3" fmla="*/ 0 h 166"/>
                  <a:gd name="T4" fmla="*/ 226 w 226"/>
                  <a:gd name="T5" fmla="*/ 0 h 166"/>
                  <a:gd name="T6" fmla="*/ 226 w 226"/>
                  <a:gd name="T7" fmla="*/ 0 h 166"/>
                  <a:gd name="T8" fmla="*/ 209 w 226"/>
                  <a:gd name="T9" fmla="*/ 140 h 166"/>
                  <a:gd name="T10" fmla="*/ 209 w 226"/>
                  <a:gd name="T11" fmla="*/ 140 h 166"/>
                  <a:gd name="T12" fmla="*/ 208 w 226"/>
                  <a:gd name="T13" fmla="*/ 145 h 166"/>
                  <a:gd name="T14" fmla="*/ 205 w 226"/>
                  <a:gd name="T15" fmla="*/ 149 h 166"/>
                  <a:gd name="T16" fmla="*/ 202 w 226"/>
                  <a:gd name="T17" fmla="*/ 153 h 166"/>
                  <a:gd name="T18" fmla="*/ 198 w 226"/>
                  <a:gd name="T19" fmla="*/ 157 h 166"/>
                  <a:gd name="T20" fmla="*/ 189 w 226"/>
                  <a:gd name="T21" fmla="*/ 163 h 166"/>
                  <a:gd name="T22" fmla="*/ 179 w 226"/>
                  <a:gd name="T23" fmla="*/ 166 h 166"/>
                  <a:gd name="T24" fmla="*/ 179 w 226"/>
                  <a:gd name="T25" fmla="*/ 166 h 166"/>
                  <a:gd name="T26" fmla="*/ 0 w 226"/>
                  <a:gd name="T27" fmla="*/ 141 h 166"/>
                  <a:gd name="T28" fmla="*/ 0 w 226"/>
                  <a:gd name="T29" fmla="*/ 141 h 166"/>
                  <a:gd name="T30" fmla="*/ 3 w 226"/>
                  <a:gd name="T31" fmla="*/ 0 h 166"/>
                  <a:gd name="T32" fmla="*/ 3 w 226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6" h="166">
                    <a:moveTo>
                      <a:pt x="3" y="0"/>
                    </a:moveTo>
                    <a:lnTo>
                      <a:pt x="3" y="0"/>
                    </a:lnTo>
                    <a:lnTo>
                      <a:pt x="226" y="0"/>
                    </a:lnTo>
                    <a:lnTo>
                      <a:pt x="226" y="0"/>
                    </a:lnTo>
                    <a:lnTo>
                      <a:pt x="209" y="140"/>
                    </a:lnTo>
                    <a:lnTo>
                      <a:pt x="209" y="140"/>
                    </a:lnTo>
                    <a:lnTo>
                      <a:pt x="208" y="145"/>
                    </a:lnTo>
                    <a:lnTo>
                      <a:pt x="205" y="149"/>
                    </a:lnTo>
                    <a:lnTo>
                      <a:pt x="202" y="153"/>
                    </a:lnTo>
                    <a:lnTo>
                      <a:pt x="198" y="157"/>
                    </a:lnTo>
                    <a:lnTo>
                      <a:pt x="189" y="163"/>
                    </a:lnTo>
                    <a:lnTo>
                      <a:pt x="179" y="166"/>
                    </a:lnTo>
                    <a:lnTo>
                      <a:pt x="179" y="166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9" name="Freeform 46"/>
              <p:cNvSpPr/>
              <p:nvPr/>
            </p:nvSpPr>
            <p:spPr bwMode="auto">
              <a:xfrm>
                <a:off x="3205163" y="5083175"/>
                <a:ext cx="352425" cy="263525"/>
              </a:xfrm>
              <a:custGeom>
                <a:avLst/>
                <a:gdLst>
                  <a:gd name="T0" fmla="*/ 2 w 222"/>
                  <a:gd name="T1" fmla="*/ 0 h 166"/>
                  <a:gd name="T2" fmla="*/ 2 w 222"/>
                  <a:gd name="T3" fmla="*/ 0 h 166"/>
                  <a:gd name="T4" fmla="*/ 222 w 222"/>
                  <a:gd name="T5" fmla="*/ 0 h 166"/>
                  <a:gd name="T6" fmla="*/ 222 w 222"/>
                  <a:gd name="T7" fmla="*/ 0 h 166"/>
                  <a:gd name="T8" fmla="*/ 205 w 222"/>
                  <a:gd name="T9" fmla="*/ 140 h 166"/>
                  <a:gd name="T10" fmla="*/ 205 w 222"/>
                  <a:gd name="T11" fmla="*/ 140 h 166"/>
                  <a:gd name="T12" fmla="*/ 204 w 222"/>
                  <a:gd name="T13" fmla="*/ 145 h 166"/>
                  <a:gd name="T14" fmla="*/ 201 w 222"/>
                  <a:gd name="T15" fmla="*/ 149 h 166"/>
                  <a:gd name="T16" fmla="*/ 198 w 222"/>
                  <a:gd name="T17" fmla="*/ 153 h 166"/>
                  <a:gd name="T18" fmla="*/ 194 w 222"/>
                  <a:gd name="T19" fmla="*/ 157 h 166"/>
                  <a:gd name="T20" fmla="*/ 185 w 222"/>
                  <a:gd name="T21" fmla="*/ 163 h 166"/>
                  <a:gd name="T22" fmla="*/ 175 w 222"/>
                  <a:gd name="T23" fmla="*/ 166 h 166"/>
                  <a:gd name="T24" fmla="*/ 175 w 222"/>
                  <a:gd name="T25" fmla="*/ 166 h 166"/>
                  <a:gd name="T26" fmla="*/ 0 w 222"/>
                  <a:gd name="T27" fmla="*/ 141 h 166"/>
                  <a:gd name="T28" fmla="*/ 0 w 222"/>
                  <a:gd name="T29" fmla="*/ 141 h 166"/>
                  <a:gd name="T30" fmla="*/ 2 w 222"/>
                  <a:gd name="T31" fmla="*/ 0 h 166"/>
                  <a:gd name="T32" fmla="*/ 2 w 222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2" h="166">
                    <a:moveTo>
                      <a:pt x="2" y="0"/>
                    </a:moveTo>
                    <a:lnTo>
                      <a:pt x="2" y="0"/>
                    </a:lnTo>
                    <a:lnTo>
                      <a:pt x="222" y="0"/>
                    </a:lnTo>
                    <a:lnTo>
                      <a:pt x="222" y="0"/>
                    </a:lnTo>
                    <a:lnTo>
                      <a:pt x="205" y="140"/>
                    </a:lnTo>
                    <a:lnTo>
                      <a:pt x="205" y="140"/>
                    </a:lnTo>
                    <a:lnTo>
                      <a:pt x="204" y="145"/>
                    </a:lnTo>
                    <a:lnTo>
                      <a:pt x="201" y="149"/>
                    </a:lnTo>
                    <a:lnTo>
                      <a:pt x="198" y="153"/>
                    </a:lnTo>
                    <a:lnTo>
                      <a:pt x="194" y="157"/>
                    </a:lnTo>
                    <a:lnTo>
                      <a:pt x="185" y="163"/>
                    </a:lnTo>
                    <a:lnTo>
                      <a:pt x="175" y="166"/>
                    </a:lnTo>
                    <a:lnTo>
                      <a:pt x="175" y="166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0" name="Freeform 47"/>
              <p:cNvSpPr/>
              <p:nvPr/>
            </p:nvSpPr>
            <p:spPr bwMode="auto">
              <a:xfrm>
                <a:off x="3211513" y="5083175"/>
                <a:ext cx="346075" cy="263525"/>
              </a:xfrm>
              <a:custGeom>
                <a:avLst/>
                <a:gdLst>
                  <a:gd name="T0" fmla="*/ 2 w 218"/>
                  <a:gd name="T1" fmla="*/ 0 h 166"/>
                  <a:gd name="T2" fmla="*/ 2 w 218"/>
                  <a:gd name="T3" fmla="*/ 0 h 166"/>
                  <a:gd name="T4" fmla="*/ 218 w 218"/>
                  <a:gd name="T5" fmla="*/ 0 h 166"/>
                  <a:gd name="T6" fmla="*/ 218 w 218"/>
                  <a:gd name="T7" fmla="*/ 0 h 166"/>
                  <a:gd name="T8" fmla="*/ 201 w 218"/>
                  <a:gd name="T9" fmla="*/ 140 h 166"/>
                  <a:gd name="T10" fmla="*/ 201 w 218"/>
                  <a:gd name="T11" fmla="*/ 140 h 166"/>
                  <a:gd name="T12" fmla="*/ 200 w 218"/>
                  <a:gd name="T13" fmla="*/ 145 h 166"/>
                  <a:gd name="T14" fmla="*/ 197 w 218"/>
                  <a:gd name="T15" fmla="*/ 149 h 166"/>
                  <a:gd name="T16" fmla="*/ 194 w 218"/>
                  <a:gd name="T17" fmla="*/ 153 h 166"/>
                  <a:gd name="T18" fmla="*/ 190 w 218"/>
                  <a:gd name="T19" fmla="*/ 157 h 166"/>
                  <a:gd name="T20" fmla="*/ 181 w 218"/>
                  <a:gd name="T21" fmla="*/ 163 h 166"/>
                  <a:gd name="T22" fmla="*/ 171 w 218"/>
                  <a:gd name="T23" fmla="*/ 166 h 166"/>
                  <a:gd name="T24" fmla="*/ 171 w 218"/>
                  <a:gd name="T25" fmla="*/ 166 h 166"/>
                  <a:gd name="T26" fmla="*/ 0 w 218"/>
                  <a:gd name="T27" fmla="*/ 140 h 166"/>
                  <a:gd name="T28" fmla="*/ 0 w 218"/>
                  <a:gd name="T29" fmla="*/ 140 h 166"/>
                  <a:gd name="T30" fmla="*/ 2 w 218"/>
                  <a:gd name="T31" fmla="*/ 0 h 166"/>
                  <a:gd name="T32" fmla="*/ 2 w 218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8" h="166">
                    <a:moveTo>
                      <a:pt x="2" y="0"/>
                    </a:moveTo>
                    <a:lnTo>
                      <a:pt x="2" y="0"/>
                    </a:lnTo>
                    <a:lnTo>
                      <a:pt x="218" y="0"/>
                    </a:lnTo>
                    <a:lnTo>
                      <a:pt x="218" y="0"/>
                    </a:lnTo>
                    <a:lnTo>
                      <a:pt x="201" y="140"/>
                    </a:lnTo>
                    <a:lnTo>
                      <a:pt x="201" y="140"/>
                    </a:lnTo>
                    <a:lnTo>
                      <a:pt x="200" y="145"/>
                    </a:lnTo>
                    <a:lnTo>
                      <a:pt x="197" y="149"/>
                    </a:lnTo>
                    <a:lnTo>
                      <a:pt x="194" y="153"/>
                    </a:lnTo>
                    <a:lnTo>
                      <a:pt x="190" y="157"/>
                    </a:lnTo>
                    <a:lnTo>
                      <a:pt x="181" y="163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1" name="Freeform 48"/>
              <p:cNvSpPr/>
              <p:nvPr/>
            </p:nvSpPr>
            <p:spPr bwMode="auto">
              <a:xfrm>
                <a:off x="3216276" y="5083175"/>
                <a:ext cx="341313" cy="260350"/>
              </a:xfrm>
              <a:custGeom>
                <a:avLst/>
                <a:gdLst>
                  <a:gd name="T0" fmla="*/ 3 w 215"/>
                  <a:gd name="T1" fmla="*/ 0 h 164"/>
                  <a:gd name="T2" fmla="*/ 3 w 215"/>
                  <a:gd name="T3" fmla="*/ 0 h 164"/>
                  <a:gd name="T4" fmla="*/ 215 w 215"/>
                  <a:gd name="T5" fmla="*/ 0 h 164"/>
                  <a:gd name="T6" fmla="*/ 215 w 215"/>
                  <a:gd name="T7" fmla="*/ 0 h 164"/>
                  <a:gd name="T8" fmla="*/ 198 w 215"/>
                  <a:gd name="T9" fmla="*/ 140 h 164"/>
                  <a:gd name="T10" fmla="*/ 198 w 215"/>
                  <a:gd name="T11" fmla="*/ 140 h 164"/>
                  <a:gd name="T12" fmla="*/ 197 w 215"/>
                  <a:gd name="T13" fmla="*/ 145 h 164"/>
                  <a:gd name="T14" fmla="*/ 195 w 215"/>
                  <a:gd name="T15" fmla="*/ 149 h 164"/>
                  <a:gd name="T16" fmla="*/ 191 w 215"/>
                  <a:gd name="T17" fmla="*/ 153 h 164"/>
                  <a:gd name="T18" fmla="*/ 187 w 215"/>
                  <a:gd name="T19" fmla="*/ 157 h 164"/>
                  <a:gd name="T20" fmla="*/ 178 w 215"/>
                  <a:gd name="T21" fmla="*/ 163 h 164"/>
                  <a:gd name="T22" fmla="*/ 169 w 215"/>
                  <a:gd name="T23" fmla="*/ 164 h 164"/>
                  <a:gd name="T24" fmla="*/ 169 w 215"/>
                  <a:gd name="T25" fmla="*/ 164 h 164"/>
                  <a:gd name="T26" fmla="*/ 0 w 215"/>
                  <a:gd name="T27" fmla="*/ 138 h 164"/>
                  <a:gd name="T28" fmla="*/ 0 w 215"/>
                  <a:gd name="T29" fmla="*/ 138 h 164"/>
                  <a:gd name="T30" fmla="*/ 3 w 215"/>
                  <a:gd name="T31" fmla="*/ 0 h 164"/>
                  <a:gd name="T32" fmla="*/ 3 w 215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5" h="164">
                    <a:moveTo>
                      <a:pt x="3" y="0"/>
                    </a:moveTo>
                    <a:lnTo>
                      <a:pt x="3" y="0"/>
                    </a:lnTo>
                    <a:lnTo>
                      <a:pt x="215" y="0"/>
                    </a:lnTo>
                    <a:lnTo>
                      <a:pt x="215" y="0"/>
                    </a:lnTo>
                    <a:lnTo>
                      <a:pt x="198" y="140"/>
                    </a:lnTo>
                    <a:lnTo>
                      <a:pt x="198" y="140"/>
                    </a:lnTo>
                    <a:lnTo>
                      <a:pt x="197" y="145"/>
                    </a:lnTo>
                    <a:lnTo>
                      <a:pt x="195" y="149"/>
                    </a:lnTo>
                    <a:lnTo>
                      <a:pt x="191" y="153"/>
                    </a:lnTo>
                    <a:lnTo>
                      <a:pt x="187" y="157"/>
                    </a:lnTo>
                    <a:lnTo>
                      <a:pt x="178" y="163"/>
                    </a:lnTo>
                    <a:lnTo>
                      <a:pt x="169" y="164"/>
                    </a:lnTo>
                    <a:lnTo>
                      <a:pt x="169" y="164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2" name="Freeform 49"/>
              <p:cNvSpPr/>
              <p:nvPr/>
            </p:nvSpPr>
            <p:spPr bwMode="auto">
              <a:xfrm>
                <a:off x="3222626" y="5083175"/>
                <a:ext cx="334963" cy="260350"/>
              </a:xfrm>
              <a:custGeom>
                <a:avLst/>
                <a:gdLst>
                  <a:gd name="T0" fmla="*/ 3 w 211"/>
                  <a:gd name="T1" fmla="*/ 0 h 164"/>
                  <a:gd name="T2" fmla="*/ 3 w 211"/>
                  <a:gd name="T3" fmla="*/ 0 h 164"/>
                  <a:gd name="T4" fmla="*/ 211 w 211"/>
                  <a:gd name="T5" fmla="*/ 0 h 164"/>
                  <a:gd name="T6" fmla="*/ 211 w 211"/>
                  <a:gd name="T7" fmla="*/ 0 h 164"/>
                  <a:gd name="T8" fmla="*/ 194 w 211"/>
                  <a:gd name="T9" fmla="*/ 140 h 164"/>
                  <a:gd name="T10" fmla="*/ 194 w 211"/>
                  <a:gd name="T11" fmla="*/ 140 h 164"/>
                  <a:gd name="T12" fmla="*/ 193 w 211"/>
                  <a:gd name="T13" fmla="*/ 145 h 164"/>
                  <a:gd name="T14" fmla="*/ 191 w 211"/>
                  <a:gd name="T15" fmla="*/ 149 h 164"/>
                  <a:gd name="T16" fmla="*/ 187 w 211"/>
                  <a:gd name="T17" fmla="*/ 153 h 164"/>
                  <a:gd name="T18" fmla="*/ 183 w 211"/>
                  <a:gd name="T19" fmla="*/ 157 h 164"/>
                  <a:gd name="T20" fmla="*/ 175 w 211"/>
                  <a:gd name="T21" fmla="*/ 161 h 164"/>
                  <a:gd name="T22" fmla="*/ 165 w 211"/>
                  <a:gd name="T23" fmla="*/ 164 h 164"/>
                  <a:gd name="T24" fmla="*/ 165 w 211"/>
                  <a:gd name="T25" fmla="*/ 164 h 164"/>
                  <a:gd name="T26" fmla="*/ 0 w 211"/>
                  <a:gd name="T27" fmla="*/ 137 h 164"/>
                  <a:gd name="T28" fmla="*/ 0 w 211"/>
                  <a:gd name="T29" fmla="*/ 137 h 164"/>
                  <a:gd name="T30" fmla="*/ 3 w 211"/>
                  <a:gd name="T31" fmla="*/ 0 h 164"/>
                  <a:gd name="T32" fmla="*/ 3 w 211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1" h="164">
                    <a:moveTo>
                      <a:pt x="3" y="0"/>
                    </a:moveTo>
                    <a:lnTo>
                      <a:pt x="3" y="0"/>
                    </a:lnTo>
                    <a:lnTo>
                      <a:pt x="211" y="0"/>
                    </a:lnTo>
                    <a:lnTo>
                      <a:pt x="211" y="0"/>
                    </a:lnTo>
                    <a:lnTo>
                      <a:pt x="194" y="140"/>
                    </a:lnTo>
                    <a:lnTo>
                      <a:pt x="194" y="140"/>
                    </a:lnTo>
                    <a:lnTo>
                      <a:pt x="193" y="145"/>
                    </a:lnTo>
                    <a:lnTo>
                      <a:pt x="191" y="149"/>
                    </a:lnTo>
                    <a:lnTo>
                      <a:pt x="187" y="153"/>
                    </a:lnTo>
                    <a:lnTo>
                      <a:pt x="183" y="157"/>
                    </a:lnTo>
                    <a:lnTo>
                      <a:pt x="175" y="161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0" y="137"/>
                    </a:lnTo>
                    <a:lnTo>
                      <a:pt x="0" y="137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3" name="Freeform 50"/>
              <p:cNvSpPr/>
              <p:nvPr/>
            </p:nvSpPr>
            <p:spPr bwMode="auto">
              <a:xfrm>
                <a:off x="3228976" y="5083175"/>
                <a:ext cx="328613" cy="260350"/>
              </a:xfrm>
              <a:custGeom>
                <a:avLst/>
                <a:gdLst>
                  <a:gd name="T0" fmla="*/ 3 w 207"/>
                  <a:gd name="T1" fmla="*/ 0 h 164"/>
                  <a:gd name="T2" fmla="*/ 3 w 207"/>
                  <a:gd name="T3" fmla="*/ 0 h 164"/>
                  <a:gd name="T4" fmla="*/ 207 w 207"/>
                  <a:gd name="T5" fmla="*/ 0 h 164"/>
                  <a:gd name="T6" fmla="*/ 207 w 207"/>
                  <a:gd name="T7" fmla="*/ 0 h 164"/>
                  <a:gd name="T8" fmla="*/ 190 w 207"/>
                  <a:gd name="T9" fmla="*/ 140 h 164"/>
                  <a:gd name="T10" fmla="*/ 190 w 207"/>
                  <a:gd name="T11" fmla="*/ 140 h 164"/>
                  <a:gd name="T12" fmla="*/ 189 w 207"/>
                  <a:gd name="T13" fmla="*/ 145 h 164"/>
                  <a:gd name="T14" fmla="*/ 187 w 207"/>
                  <a:gd name="T15" fmla="*/ 149 h 164"/>
                  <a:gd name="T16" fmla="*/ 183 w 207"/>
                  <a:gd name="T17" fmla="*/ 153 h 164"/>
                  <a:gd name="T18" fmla="*/ 179 w 207"/>
                  <a:gd name="T19" fmla="*/ 156 h 164"/>
                  <a:gd name="T20" fmla="*/ 171 w 207"/>
                  <a:gd name="T21" fmla="*/ 161 h 164"/>
                  <a:gd name="T22" fmla="*/ 161 w 207"/>
                  <a:gd name="T23" fmla="*/ 164 h 164"/>
                  <a:gd name="T24" fmla="*/ 161 w 207"/>
                  <a:gd name="T25" fmla="*/ 164 h 164"/>
                  <a:gd name="T26" fmla="*/ 0 w 207"/>
                  <a:gd name="T27" fmla="*/ 136 h 164"/>
                  <a:gd name="T28" fmla="*/ 0 w 207"/>
                  <a:gd name="T29" fmla="*/ 136 h 164"/>
                  <a:gd name="T30" fmla="*/ 3 w 207"/>
                  <a:gd name="T31" fmla="*/ 0 h 164"/>
                  <a:gd name="T32" fmla="*/ 3 w 207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7" h="164">
                    <a:moveTo>
                      <a:pt x="3" y="0"/>
                    </a:moveTo>
                    <a:lnTo>
                      <a:pt x="3" y="0"/>
                    </a:lnTo>
                    <a:lnTo>
                      <a:pt x="207" y="0"/>
                    </a:lnTo>
                    <a:lnTo>
                      <a:pt x="207" y="0"/>
                    </a:lnTo>
                    <a:lnTo>
                      <a:pt x="190" y="140"/>
                    </a:lnTo>
                    <a:lnTo>
                      <a:pt x="190" y="140"/>
                    </a:lnTo>
                    <a:lnTo>
                      <a:pt x="189" y="145"/>
                    </a:lnTo>
                    <a:lnTo>
                      <a:pt x="187" y="149"/>
                    </a:lnTo>
                    <a:lnTo>
                      <a:pt x="183" y="153"/>
                    </a:lnTo>
                    <a:lnTo>
                      <a:pt x="179" y="156"/>
                    </a:lnTo>
                    <a:lnTo>
                      <a:pt x="171" y="161"/>
                    </a:lnTo>
                    <a:lnTo>
                      <a:pt x="161" y="164"/>
                    </a:lnTo>
                    <a:lnTo>
                      <a:pt x="161" y="164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4" name="Freeform 51"/>
              <p:cNvSpPr/>
              <p:nvPr/>
            </p:nvSpPr>
            <p:spPr bwMode="auto">
              <a:xfrm>
                <a:off x="3235326" y="5083175"/>
                <a:ext cx="322263" cy="260350"/>
              </a:xfrm>
              <a:custGeom>
                <a:avLst/>
                <a:gdLst>
                  <a:gd name="T0" fmla="*/ 3 w 203"/>
                  <a:gd name="T1" fmla="*/ 0 h 164"/>
                  <a:gd name="T2" fmla="*/ 3 w 203"/>
                  <a:gd name="T3" fmla="*/ 0 h 164"/>
                  <a:gd name="T4" fmla="*/ 203 w 203"/>
                  <a:gd name="T5" fmla="*/ 0 h 164"/>
                  <a:gd name="T6" fmla="*/ 203 w 203"/>
                  <a:gd name="T7" fmla="*/ 0 h 164"/>
                  <a:gd name="T8" fmla="*/ 186 w 203"/>
                  <a:gd name="T9" fmla="*/ 140 h 164"/>
                  <a:gd name="T10" fmla="*/ 186 w 203"/>
                  <a:gd name="T11" fmla="*/ 140 h 164"/>
                  <a:gd name="T12" fmla="*/ 185 w 203"/>
                  <a:gd name="T13" fmla="*/ 145 h 164"/>
                  <a:gd name="T14" fmla="*/ 183 w 203"/>
                  <a:gd name="T15" fmla="*/ 149 h 164"/>
                  <a:gd name="T16" fmla="*/ 179 w 203"/>
                  <a:gd name="T17" fmla="*/ 153 h 164"/>
                  <a:gd name="T18" fmla="*/ 176 w 203"/>
                  <a:gd name="T19" fmla="*/ 156 h 164"/>
                  <a:gd name="T20" fmla="*/ 167 w 203"/>
                  <a:gd name="T21" fmla="*/ 161 h 164"/>
                  <a:gd name="T22" fmla="*/ 157 w 203"/>
                  <a:gd name="T23" fmla="*/ 164 h 164"/>
                  <a:gd name="T24" fmla="*/ 157 w 203"/>
                  <a:gd name="T25" fmla="*/ 164 h 164"/>
                  <a:gd name="T26" fmla="*/ 0 w 203"/>
                  <a:gd name="T27" fmla="*/ 134 h 164"/>
                  <a:gd name="T28" fmla="*/ 0 w 203"/>
                  <a:gd name="T29" fmla="*/ 134 h 164"/>
                  <a:gd name="T30" fmla="*/ 3 w 203"/>
                  <a:gd name="T31" fmla="*/ 0 h 164"/>
                  <a:gd name="T32" fmla="*/ 3 w 203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3" h="164">
                    <a:moveTo>
                      <a:pt x="3" y="0"/>
                    </a:moveTo>
                    <a:lnTo>
                      <a:pt x="3" y="0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186" y="140"/>
                    </a:lnTo>
                    <a:lnTo>
                      <a:pt x="186" y="140"/>
                    </a:lnTo>
                    <a:lnTo>
                      <a:pt x="185" y="145"/>
                    </a:lnTo>
                    <a:lnTo>
                      <a:pt x="183" y="149"/>
                    </a:lnTo>
                    <a:lnTo>
                      <a:pt x="179" y="153"/>
                    </a:lnTo>
                    <a:lnTo>
                      <a:pt x="176" y="156"/>
                    </a:lnTo>
                    <a:lnTo>
                      <a:pt x="167" y="161"/>
                    </a:lnTo>
                    <a:lnTo>
                      <a:pt x="157" y="164"/>
                    </a:lnTo>
                    <a:lnTo>
                      <a:pt x="157" y="164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5" name="Freeform 52"/>
              <p:cNvSpPr/>
              <p:nvPr/>
            </p:nvSpPr>
            <p:spPr bwMode="auto">
              <a:xfrm>
                <a:off x="3240088" y="5083175"/>
                <a:ext cx="317500" cy="260350"/>
              </a:xfrm>
              <a:custGeom>
                <a:avLst/>
                <a:gdLst>
                  <a:gd name="T0" fmla="*/ 3 w 200"/>
                  <a:gd name="T1" fmla="*/ 0 h 164"/>
                  <a:gd name="T2" fmla="*/ 3 w 200"/>
                  <a:gd name="T3" fmla="*/ 0 h 164"/>
                  <a:gd name="T4" fmla="*/ 200 w 200"/>
                  <a:gd name="T5" fmla="*/ 0 h 164"/>
                  <a:gd name="T6" fmla="*/ 200 w 200"/>
                  <a:gd name="T7" fmla="*/ 0 h 164"/>
                  <a:gd name="T8" fmla="*/ 183 w 200"/>
                  <a:gd name="T9" fmla="*/ 140 h 164"/>
                  <a:gd name="T10" fmla="*/ 183 w 200"/>
                  <a:gd name="T11" fmla="*/ 140 h 164"/>
                  <a:gd name="T12" fmla="*/ 182 w 200"/>
                  <a:gd name="T13" fmla="*/ 145 h 164"/>
                  <a:gd name="T14" fmla="*/ 180 w 200"/>
                  <a:gd name="T15" fmla="*/ 149 h 164"/>
                  <a:gd name="T16" fmla="*/ 176 w 200"/>
                  <a:gd name="T17" fmla="*/ 153 h 164"/>
                  <a:gd name="T18" fmla="*/ 173 w 200"/>
                  <a:gd name="T19" fmla="*/ 156 h 164"/>
                  <a:gd name="T20" fmla="*/ 164 w 200"/>
                  <a:gd name="T21" fmla="*/ 161 h 164"/>
                  <a:gd name="T22" fmla="*/ 156 w 200"/>
                  <a:gd name="T23" fmla="*/ 164 h 164"/>
                  <a:gd name="T24" fmla="*/ 156 w 200"/>
                  <a:gd name="T25" fmla="*/ 164 h 164"/>
                  <a:gd name="T26" fmla="*/ 0 w 200"/>
                  <a:gd name="T27" fmla="*/ 134 h 164"/>
                  <a:gd name="T28" fmla="*/ 0 w 200"/>
                  <a:gd name="T29" fmla="*/ 134 h 164"/>
                  <a:gd name="T30" fmla="*/ 3 w 200"/>
                  <a:gd name="T31" fmla="*/ 0 h 164"/>
                  <a:gd name="T32" fmla="*/ 3 w 200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0" h="164">
                    <a:moveTo>
                      <a:pt x="3" y="0"/>
                    </a:moveTo>
                    <a:lnTo>
                      <a:pt x="3" y="0"/>
                    </a:lnTo>
                    <a:lnTo>
                      <a:pt x="200" y="0"/>
                    </a:lnTo>
                    <a:lnTo>
                      <a:pt x="200" y="0"/>
                    </a:lnTo>
                    <a:lnTo>
                      <a:pt x="183" y="140"/>
                    </a:lnTo>
                    <a:lnTo>
                      <a:pt x="183" y="140"/>
                    </a:lnTo>
                    <a:lnTo>
                      <a:pt x="182" y="145"/>
                    </a:lnTo>
                    <a:lnTo>
                      <a:pt x="180" y="149"/>
                    </a:lnTo>
                    <a:lnTo>
                      <a:pt x="176" y="153"/>
                    </a:lnTo>
                    <a:lnTo>
                      <a:pt x="173" y="156"/>
                    </a:lnTo>
                    <a:lnTo>
                      <a:pt x="164" y="161"/>
                    </a:lnTo>
                    <a:lnTo>
                      <a:pt x="156" y="164"/>
                    </a:lnTo>
                    <a:lnTo>
                      <a:pt x="156" y="164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6" name="Freeform 53"/>
              <p:cNvSpPr/>
              <p:nvPr/>
            </p:nvSpPr>
            <p:spPr bwMode="auto">
              <a:xfrm>
                <a:off x="3246438" y="5083175"/>
                <a:ext cx="311150" cy="260350"/>
              </a:xfrm>
              <a:custGeom>
                <a:avLst/>
                <a:gdLst>
                  <a:gd name="T0" fmla="*/ 3 w 196"/>
                  <a:gd name="T1" fmla="*/ 0 h 164"/>
                  <a:gd name="T2" fmla="*/ 3 w 196"/>
                  <a:gd name="T3" fmla="*/ 0 h 164"/>
                  <a:gd name="T4" fmla="*/ 196 w 196"/>
                  <a:gd name="T5" fmla="*/ 0 h 164"/>
                  <a:gd name="T6" fmla="*/ 196 w 196"/>
                  <a:gd name="T7" fmla="*/ 0 h 164"/>
                  <a:gd name="T8" fmla="*/ 179 w 196"/>
                  <a:gd name="T9" fmla="*/ 140 h 164"/>
                  <a:gd name="T10" fmla="*/ 179 w 196"/>
                  <a:gd name="T11" fmla="*/ 140 h 164"/>
                  <a:gd name="T12" fmla="*/ 178 w 196"/>
                  <a:gd name="T13" fmla="*/ 145 h 164"/>
                  <a:gd name="T14" fmla="*/ 176 w 196"/>
                  <a:gd name="T15" fmla="*/ 149 h 164"/>
                  <a:gd name="T16" fmla="*/ 172 w 196"/>
                  <a:gd name="T17" fmla="*/ 153 h 164"/>
                  <a:gd name="T18" fmla="*/ 169 w 196"/>
                  <a:gd name="T19" fmla="*/ 156 h 164"/>
                  <a:gd name="T20" fmla="*/ 160 w 196"/>
                  <a:gd name="T21" fmla="*/ 161 h 164"/>
                  <a:gd name="T22" fmla="*/ 152 w 196"/>
                  <a:gd name="T23" fmla="*/ 164 h 164"/>
                  <a:gd name="T24" fmla="*/ 152 w 196"/>
                  <a:gd name="T25" fmla="*/ 164 h 164"/>
                  <a:gd name="T26" fmla="*/ 0 w 196"/>
                  <a:gd name="T27" fmla="*/ 133 h 164"/>
                  <a:gd name="T28" fmla="*/ 0 w 196"/>
                  <a:gd name="T29" fmla="*/ 133 h 164"/>
                  <a:gd name="T30" fmla="*/ 3 w 196"/>
                  <a:gd name="T31" fmla="*/ 0 h 164"/>
                  <a:gd name="T32" fmla="*/ 3 w 196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96" h="164">
                    <a:moveTo>
                      <a:pt x="3" y="0"/>
                    </a:moveTo>
                    <a:lnTo>
                      <a:pt x="3" y="0"/>
                    </a:lnTo>
                    <a:lnTo>
                      <a:pt x="196" y="0"/>
                    </a:lnTo>
                    <a:lnTo>
                      <a:pt x="196" y="0"/>
                    </a:lnTo>
                    <a:lnTo>
                      <a:pt x="179" y="140"/>
                    </a:lnTo>
                    <a:lnTo>
                      <a:pt x="179" y="140"/>
                    </a:lnTo>
                    <a:lnTo>
                      <a:pt x="178" y="145"/>
                    </a:lnTo>
                    <a:lnTo>
                      <a:pt x="176" y="149"/>
                    </a:lnTo>
                    <a:lnTo>
                      <a:pt x="172" y="153"/>
                    </a:lnTo>
                    <a:lnTo>
                      <a:pt x="169" y="156"/>
                    </a:lnTo>
                    <a:lnTo>
                      <a:pt x="160" y="161"/>
                    </a:lnTo>
                    <a:lnTo>
                      <a:pt x="152" y="164"/>
                    </a:lnTo>
                    <a:lnTo>
                      <a:pt x="152" y="164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7" name="Freeform 54"/>
              <p:cNvSpPr/>
              <p:nvPr/>
            </p:nvSpPr>
            <p:spPr bwMode="auto">
              <a:xfrm>
                <a:off x="3252788" y="5083175"/>
                <a:ext cx="304800" cy="260350"/>
              </a:xfrm>
              <a:custGeom>
                <a:avLst/>
                <a:gdLst>
                  <a:gd name="T0" fmla="*/ 3 w 192"/>
                  <a:gd name="T1" fmla="*/ 0 h 164"/>
                  <a:gd name="T2" fmla="*/ 3 w 192"/>
                  <a:gd name="T3" fmla="*/ 0 h 164"/>
                  <a:gd name="T4" fmla="*/ 192 w 192"/>
                  <a:gd name="T5" fmla="*/ 0 h 164"/>
                  <a:gd name="T6" fmla="*/ 192 w 192"/>
                  <a:gd name="T7" fmla="*/ 0 h 164"/>
                  <a:gd name="T8" fmla="*/ 175 w 192"/>
                  <a:gd name="T9" fmla="*/ 140 h 164"/>
                  <a:gd name="T10" fmla="*/ 175 w 192"/>
                  <a:gd name="T11" fmla="*/ 140 h 164"/>
                  <a:gd name="T12" fmla="*/ 174 w 192"/>
                  <a:gd name="T13" fmla="*/ 145 h 164"/>
                  <a:gd name="T14" fmla="*/ 172 w 192"/>
                  <a:gd name="T15" fmla="*/ 149 h 164"/>
                  <a:gd name="T16" fmla="*/ 169 w 192"/>
                  <a:gd name="T17" fmla="*/ 153 h 164"/>
                  <a:gd name="T18" fmla="*/ 165 w 192"/>
                  <a:gd name="T19" fmla="*/ 156 h 164"/>
                  <a:gd name="T20" fmla="*/ 157 w 192"/>
                  <a:gd name="T21" fmla="*/ 161 h 164"/>
                  <a:gd name="T22" fmla="*/ 148 w 192"/>
                  <a:gd name="T23" fmla="*/ 164 h 164"/>
                  <a:gd name="T24" fmla="*/ 148 w 192"/>
                  <a:gd name="T25" fmla="*/ 164 h 164"/>
                  <a:gd name="T26" fmla="*/ 0 w 192"/>
                  <a:gd name="T27" fmla="*/ 132 h 164"/>
                  <a:gd name="T28" fmla="*/ 0 w 192"/>
                  <a:gd name="T29" fmla="*/ 132 h 164"/>
                  <a:gd name="T30" fmla="*/ 3 w 192"/>
                  <a:gd name="T31" fmla="*/ 0 h 164"/>
                  <a:gd name="T32" fmla="*/ 3 w 192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92" h="164">
                    <a:moveTo>
                      <a:pt x="3" y="0"/>
                    </a:moveTo>
                    <a:lnTo>
                      <a:pt x="3" y="0"/>
                    </a:lnTo>
                    <a:lnTo>
                      <a:pt x="192" y="0"/>
                    </a:lnTo>
                    <a:lnTo>
                      <a:pt x="192" y="0"/>
                    </a:lnTo>
                    <a:lnTo>
                      <a:pt x="175" y="140"/>
                    </a:lnTo>
                    <a:lnTo>
                      <a:pt x="175" y="140"/>
                    </a:lnTo>
                    <a:lnTo>
                      <a:pt x="174" y="145"/>
                    </a:lnTo>
                    <a:lnTo>
                      <a:pt x="172" y="149"/>
                    </a:lnTo>
                    <a:lnTo>
                      <a:pt x="169" y="153"/>
                    </a:lnTo>
                    <a:lnTo>
                      <a:pt x="165" y="156"/>
                    </a:lnTo>
                    <a:lnTo>
                      <a:pt x="157" y="161"/>
                    </a:lnTo>
                    <a:lnTo>
                      <a:pt x="148" y="164"/>
                    </a:lnTo>
                    <a:lnTo>
                      <a:pt x="148" y="164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8" name="Freeform 55"/>
              <p:cNvSpPr/>
              <p:nvPr/>
            </p:nvSpPr>
            <p:spPr bwMode="auto">
              <a:xfrm>
                <a:off x="3259138" y="5083175"/>
                <a:ext cx="298450" cy="260350"/>
              </a:xfrm>
              <a:custGeom>
                <a:avLst/>
                <a:gdLst>
                  <a:gd name="T0" fmla="*/ 3 w 188"/>
                  <a:gd name="T1" fmla="*/ 0 h 164"/>
                  <a:gd name="T2" fmla="*/ 3 w 188"/>
                  <a:gd name="T3" fmla="*/ 0 h 164"/>
                  <a:gd name="T4" fmla="*/ 188 w 188"/>
                  <a:gd name="T5" fmla="*/ 0 h 164"/>
                  <a:gd name="T6" fmla="*/ 188 w 188"/>
                  <a:gd name="T7" fmla="*/ 0 h 164"/>
                  <a:gd name="T8" fmla="*/ 171 w 188"/>
                  <a:gd name="T9" fmla="*/ 140 h 164"/>
                  <a:gd name="T10" fmla="*/ 171 w 188"/>
                  <a:gd name="T11" fmla="*/ 140 h 164"/>
                  <a:gd name="T12" fmla="*/ 170 w 188"/>
                  <a:gd name="T13" fmla="*/ 145 h 164"/>
                  <a:gd name="T14" fmla="*/ 168 w 188"/>
                  <a:gd name="T15" fmla="*/ 149 h 164"/>
                  <a:gd name="T16" fmla="*/ 165 w 188"/>
                  <a:gd name="T17" fmla="*/ 153 h 164"/>
                  <a:gd name="T18" fmla="*/ 161 w 188"/>
                  <a:gd name="T19" fmla="*/ 156 h 164"/>
                  <a:gd name="T20" fmla="*/ 153 w 188"/>
                  <a:gd name="T21" fmla="*/ 161 h 164"/>
                  <a:gd name="T22" fmla="*/ 144 w 188"/>
                  <a:gd name="T23" fmla="*/ 164 h 164"/>
                  <a:gd name="T24" fmla="*/ 144 w 188"/>
                  <a:gd name="T25" fmla="*/ 164 h 164"/>
                  <a:gd name="T26" fmla="*/ 0 w 188"/>
                  <a:gd name="T27" fmla="*/ 130 h 164"/>
                  <a:gd name="T28" fmla="*/ 0 w 188"/>
                  <a:gd name="T29" fmla="*/ 130 h 164"/>
                  <a:gd name="T30" fmla="*/ 3 w 188"/>
                  <a:gd name="T31" fmla="*/ 0 h 164"/>
                  <a:gd name="T32" fmla="*/ 3 w 188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8" h="164">
                    <a:moveTo>
                      <a:pt x="3" y="0"/>
                    </a:moveTo>
                    <a:lnTo>
                      <a:pt x="3" y="0"/>
                    </a:lnTo>
                    <a:lnTo>
                      <a:pt x="188" y="0"/>
                    </a:lnTo>
                    <a:lnTo>
                      <a:pt x="188" y="0"/>
                    </a:lnTo>
                    <a:lnTo>
                      <a:pt x="171" y="140"/>
                    </a:lnTo>
                    <a:lnTo>
                      <a:pt x="171" y="140"/>
                    </a:lnTo>
                    <a:lnTo>
                      <a:pt x="170" y="145"/>
                    </a:lnTo>
                    <a:lnTo>
                      <a:pt x="168" y="149"/>
                    </a:lnTo>
                    <a:lnTo>
                      <a:pt x="165" y="153"/>
                    </a:lnTo>
                    <a:lnTo>
                      <a:pt x="161" y="156"/>
                    </a:lnTo>
                    <a:lnTo>
                      <a:pt x="153" y="161"/>
                    </a:lnTo>
                    <a:lnTo>
                      <a:pt x="144" y="164"/>
                    </a:lnTo>
                    <a:lnTo>
                      <a:pt x="144" y="164"/>
                    </a:lnTo>
                    <a:lnTo>
                      <a:pt x="0" y="130"/>
                    </a:lnTo>
                    <a:lnTo>
                      <a:pt x="0" y="13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9" name="Freeform 56"/>
              <p:cNvSpPr/>
              <p:nvPr/>
            </p:nvSpPr>
            <p:spPr bwMode="auto">
              <a:xfrm>
                <a:off x="3265488" y="5083175"/>
                <a:ext cx="292100" cy="260350"/>
              </a:xfrm>
              <a:custGeom>
                <a:avLst/>
                <a:gdLst>
                  <a:gd name="T0" fmla="*/ 3 w 184"/>
                  <a:gd name="T1" fmla="*/ 0 h 164"/>
                  <a:gd name="T2" fmla="*/ 3 w 184"/>
                  <a:gd name="T3" fmla="*/ 0 h 164"/>
                  <a:gd name="T4" fmla="*/ 184 w 184"/>
                  <a:gd name="T5" fmla="*/ 0 h 164"/>
                  <a:gd name="T6" fmla="*/ 184 w 184"/>
                  <a:gd name="T7" fmla="*/ 0 h 164"/>
                  <a:gd name="T8" fmla="*/ 167 w 184"/>
                  <a:gd name="T9" fmla="*/ 140 h 164"/>
                  <a:gd name="T10" fmla="*/ 167 w 184"/>
                  <a:gd name="T11" fmla="*/ 140 h 164"/>
                  <a:gd name="T12" fmla="*/ 166 w 184"/>
                  <a:gd name="T13" fmla="*/ 145 h 164"/>
                  <a:gd name="T14" fmla="*/ 164 w 184"/>
                  <a:gd name="T15" fmla="*/ 149 h 164"/>
                  <a:gd name="T16" fmla="*/ 157 w 184"/>
                  <a:gd name="T17" fmla="*/ 156 h 164"/>
                  <a:gd name="T18" fmla="*/ 149 w 184"/>
                  <a:gd name="T19" fmla="*/ 161 h 164"/>
                  <a:gd name="T20" fmla="*/ 141 w 184"/>
                  <a:gd name="T21" fmla="*/ 164 h 164"/>
                  <a:gd name="T22" fmla="*/ 141 w 184"/>
                  <a:gd name="T23" fmla="*/ 164 h 164"/>
                  <a:gd name="T24" fmla="*/ 0 w 184"/>
                  <a:gd name="T25" fmla="*/ 129 h 164"/>
                  <a:gd name="T26" fmla="*/ 0 w 184"/>
                  <a:gd name="T27" fmla="*/ 129 h 164"/>
                  <a:gd name="T28" fmla="*/ 3 w 184"/>
                  <a:gd name="T29" fmla="*/ 0 h 164"/>
                  <a:gd name="T30" fmla="*/ 3 w 184"/>
                  <a:gd name="T3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4" h="164">
                    <a:moveTo>
                      <a:pt x="3" y="0"/>
                    </a:moveTo>
                    <a:lnTo>
                      <a:pt x="3" y="0"/>
                    </a:lnTo>
                    <a:lnTo>
                      <a:pt x="184" y="0"/>
                    </a:lnTo>
                    <a:lnTo>
                      <a:pt x="184" y="0"/>
                    </a:lnTo>
                    <a:lnTo>
                      <a:pt x="167" y="140"/>
                    </a:lnTo>
                    <a:lnTo>
                      <a:pt x="167" y="140"/>
                    </a:lnTo>
                    <a:lnTo>
                      <a:pt x="166" y="145"/>
                    </a:lnTo>
                    <a:lnTo>
                      <a:pt x="164" y="149"/>
                    </a:lnTo>
                    <a:lnTo>
                      <a:pt x="157" y="156"/>
                    </a:lnTo>
                    <a:lnTo>
                      <a:pt x="149" y="161"/>
                    </a:lnTo>
                    <a:lnTo>
                      <a:pt x="141" y="164"/>
                    </a:lnTo>
                    <a:lnTo>
                      <a:pt x="141" y="164"/>
                    </a:lnTo>
                    <a:lnTo>
                      <a:pt x="0" y="129"/>
                    </a:lnTo>
                    <a:lnTo>
                      <a:pt x="0" y="129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0" name="Freeform 57"/>
              <p:cNvSpPr/>
              <p:nvPr/>
            </p:nvSpPr>
            <p:spPr bwMode="auto">
              <a:xfrm>
                <a:off x="3270251" y="5083175"/>
                <a:ext cx="287338" cy="260350"/>
              </a:xfrm>
              <a:custGeom>
                <a:avLst/>
                <a:gdLst>
                  <a:gd name="T0" fmla="*/ 4 w 181"/>
                  <a:gd name="T1" fmla="*/ 0 h 164"/>
                  <a:gd name="T2" fmla="*/ 4 w 181"/>
                  <a:gd name="T3" fmla="*/ 0 h 164"/>
                  <a:gd name="T4" fmla="*/ 181 w 181"/>
                  <a:gd name="T5" fmla="*/ 0 h 164"/>
                  <a:gd name="T6" fmla="*/ 181 w 181"/>
                  <a:gd name="T7" fmla="*/ 0 h 164"/>
                  <a:gd name="T8" fmla="*/ 164 w 181"/>
                  <a:gd name="T9" fmla="*/ 140 h 164"/>
                  <a:gd name="T10" fmla="*/ 164 w 181"/>
                  <a:gd name="T11" fmla="*/ 140 h 164"/>
                  <a:gd name="T12" fmla="*/ 163 w 181"/>
                  <a:gd name="T13" fmla="*/ 145 h 164"/>
                  <a:gd name="T14" fmla="*/ 161 w 181"/>
                  <a:gd name="T15" fmla="*/ 149 h 164"/>
                  <a:gd name="T16" fmla="*/ 154 w 181"/>
                  <a:gd name="T17" fmla="*/ 156 h 164"/>
                  <a:gd name="T18" fmla="*/ 146 w 181"/>
                  <a:gd name="T19" fmla="*/ 160 h 164"/>
                  <a:gd name="T20" fmla="*/ 138 w 181"/>
                  <a:gd name="T21" fmla="*/ 164 h 164"/>
                  <a:gd name="T22" fmla="*/ 138 w 181"/>
                  <a:gd name="T23" fmla="*/ 164 h 164"/>
                  <a:gd name="T24" fmla="*/ 0 w 181"/>
                  <a:gd name="T25" fmla="*/ 128 h 164"/>
                  <a:gd name="T26" fmla="*/ 0 w 181"/>
                  <a:gd name="T27" fmla="*/ 128 h 164"/>
                  <a:gd name="T28" fmla="*/ 4 w 181"/>
                  <a:gd name="T29" fmla="*/ 0 h 164"/>
                  <a:gd name="T30" fmla="*/ 4 w 181"/>
                  <a:gd name="T3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1" h="164">
                    <a:moveTo>
                      <a:pt x="4" y="0"/>
                    </a:moveTo>
                    <a:lnTo>
                      <a:pt x="4" y="0"/>
                    </a:lnTo>
                    <a:lnTo>
                      <a:pt x="181" y="0"/>
                    </a:lnTo>
                    <a:lnTo>
                      <a:pt x="181" y="0"/>
                    </a:lnTo>
                    <a:lnTo>
                      <a:pt x="164" y="140"/>
                    </a:lnTo>
                    <a:lnTo>
                      <a:pt x="164" y="140"/>
                    </a:lnTo>
                    <a:lnTo>
                      <a:pt x="163" y="145"/>
                    </a:lnTo>
                    <a:lnTo>
                      <a:pt x="161" y="149"/>
                    </a:lnTo>
                    <a:lnTo>
                      <a:pt x="154" y="156"/>
                    </a:lnTo>
                    <a:lnTo>
                      <a:pt x="146" y="160"/>
                    </a:lnTo>
                    <a:lnTo>
                      <a:pt x="138" y="164"/>
                    </a:lnTo>
                    <a:lnTo>
                      <a:pt x="138" y="164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1" name="Freeform 58"/>
              <p:cNvSpPr/>
              <p:nvPr/>
            </p:nvSpPr>
            <p:spPr bwMode="auto">
              <a:xfrm>
                <a:off x="3276601" y="5083175"/>
                <a:ext cx="280988" cy="258763"/>
              </a:xfrm>
              <a:custGeom>
                <a:avLst/>
                <a:gdLst>
                  <a:gd name="T0" fmla="*/ 4 w 177"/>
                  <a:gd name="T1" fmla="*/ 0 h 163"/>
                  <a:gd name="T2" fmla="*/ 4 w 177"/>
                  <a:gd name="T3" fmla="*/ 0 h 163"/>
                  <a:gd name="T4" fmla="*/ 177 w 177"/>
                  <a:gd name="T5" fmla="*/ 0 h 163"/>
                  <a:gd name="T6" fmla="*/ 177 w 177"/>
                  <a:gd name="T7" fmla="*/ 0 h 163"/>
                  <a:gd name="T8" fmla="*/ 160 w 177"/>
                  <a:gd name="T9" fmla="*/ 140 h 163"/>
                  <a:gd name="T10" fmla="*/ 160 w 177"/>
                  <a:gd name="T11" fmla="*/ 140 h 163"/>
                  <a:gd name="T12" fmla="*/ 159 w 177"/>
                  <a:gd name="T13" fmla="*/ 145 h 163"/>
                  <a:gd name="T14" fmla="*/ 157 w 177"/>
                  <a:gd name="T15" fmla="*/ 149 h 163"/>
                  <a:gd name="T16" fmla="*/ 150 w 177"/>
                  <a:gd name="T17" fmla="*/ 156 h 163"/>
                  <a:gd name="T18" fmla="*/ 142 w 177"/>
                  <a:gd name="T19" fmla="*/ 160 h 163"/>
                  <a:gd name="T20" fmla="*/ 134 w 177"/>
                  <a:gd name="T21" fmla="*/ 163 h 163"/>
                  <a:gd name="T22" fmla="*/ 134 w 177"/>
                  <a:gd name="T23" fmla="*/ 163 h 163"/>
                  <a:gd name="T24" fmla="*/ 0 w 177"/>
                  <a:gd name="T25" fmla="*/ 128 h 163"/>
                  <a:gd name="T26" fmla="*/ 0 w 177"/>
                  <a:gd name="T27" fmla="*/ 128 h 163"/>
                  <a:gd name="T28" fmla="*/ 4 w 177"/>
                  <a:gd name="T29" fmla="*/ 0 h 163"/>
                  <a:gd name="T30" fmla="*/ 4 w 177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7" h="163">
                    <a:moveTo>
                      <a:pt x="4" y="0"/>
                    </a:moveTo>
                    <a:lnTo>
                      <a:pt x="4" y="0"/>
                    </a:lnTo>
                    <a:lnTo>
                      <a:pt x="177" y="0"/>
                    </a:lnTo>
                    <a:lnTo>
                      <a:pt x="177" y="0"/>
                    </a:lnTo>
                    <a:lnTo>
                      <a:pt x="160" y="140"/>
                    </a:lnTo>
                    <a:lnTo>
                      <a:pt x="160" y="140"/>
                    </a:lnTo>
                    <a:lnTo>
                      <a:pt x="159" y="145"/>
                    </a:lnTo>
                    <a:lnTo>
                      <a:pt x="157" y="149"/>
                    </a:lnTo>
                    <a:lnTo>
                      <a:pt x="150" y="156"/>
                    </a:lnTo>
                    <a:lnTo>
                      <a:pt x="142" y="160"/>
                    </a:lnTo>
                    <a:lnTo>
                      <a:pt x="134" y="163"/>
                    </a:lnTo>
                    <a:lnTo>
                      <a:pt x="134" y="163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2" name="Freeform 59"/>
              <p:cNvSpPr/>
              <p:nvPr/>
            </p:nvSpPr>
            <p:spPr bwMode="auto">
              <a:xfrm>
                <a:off x="3282951" y="5083175"/>
                <a:ext cx="274638" cy="258763"/>
              </a:xfrm>
              <a:custGeom>
                <a:avLst/>
                <a:gdLst>
                  <a:gd name="T0" fmla="*/ 3 w 173"/>
                  <a:gd name="T1" fmla="*/ 0 h 163"/>
                  <a:gd name="T2" fmla="*/ 3 w 173"/>
                  <a:gd name="T3" fmla="*/ 0 h 163"/>
                  <a:gd name="T4" fmla="*/ 173 w 173"/>
                  <a:gd name="T5" fmla="*/ 0 h 163"/>
                  <a:gd name="T6" fmla="*/ 173 w 173"/>
                  <a:gd name="T7" fmla="*/ 0 h 163"/>
                  <a:gd name="T8" fmla="*/ 156 w 173"/>
                  <a:gd name="T9" fmla="*/ 140 h 163"/>
                  <a:gd name="T10" fmla="*/ 156 w 173"/>
                  <a:gd name="T11" fmla="*/ 140 h 163"/>
                  <a:gd name="T12" fmla="*/ 155 w 173"/>
                  <a:gd name="T13" fmla="*/ 145 h 163"/>
                  <a:gd name="T14" fmla="*/ 153 w 173"/>
                  <a:gd name="T15" fmla="*/ 149 h 163"/>
                  <a:gd name="T16" fmla="*/ 146 w 173"/>
                  <a:gd name="T17" fmla="*/ 156 h 163"/>
                  <a:gd name="T18" fmla="*/ 140 w 173"/>
                  <a:gd name="T19" fmla="*/ 160 h 163"/>
                  <a:gd name="T20" fmla="*/ 132 w 173"/>
                  <a:gd name="T21" fmla="*/ 163 h 163"/>
                  <a:gd name="T22" fmla="*/ 132 w 173"/>
                  <a:gd name="T23" fmla="*/ 163 h 163"/>
                  <a:gd name="T24" fmla="*/ 0 w 173"/>
                  <a:gd name="T25" fmla="*/ 126 h 163"/>
                  <a:gd name="T26" fmla="*/ 0 w 173"/>
                  <a:gd name="T27" fmla="*/ 126 h 163"/>
                  <a:gd name="T28" fmla="*/ 3 w 173"/>
                  <a:gd name="T29" fmla="*/ 0 h 163"/>
                  <a:gd name="T30" fmla="*/ 3 w 173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3" h="163">
                    <a:moveTo>
                      <a:pt x="3" y="0"/>
                    </a:moveTo>
                    <a:lnTo>
                      <a:pt x="3" y="0"/>
                    </a:lnTo>
                    <a:lnTo>
                      <a:pt x="173" y="0"/>
                    </a:lnTo>
                    <a:lnTo>
                      <a:pt x="173" y="0"/>
                    </a:lnTo>
                    <a:lnTo>
                      <a:pt x="156" y="140"/>
                    </a:lnTo>
                    <a:lnTo>
                      <a:pt x="156" y="140"/>
                    </a:lnTo>
                    <a:lnTo>
                      <a:pt x="155" y="145"/>
                    </a:lnTo>
                    <a:lnTo>
                      <a:pt x="153" y="149"/>
                    </a:lnTo>
                    <a:lnTo>
                      <a:pt x="146" y="156"/>
                    </a:lnTo>
                    <a:lnTo>
                      <a:pt x="140" y="160"/>
                    </a:lnTo>
                    <a:lnTo>
                      <a:pt x="132" y="163"/>
                    </a:lnTo>
                    <a:lnTo>
                      <a:pt x="132" y="163"/>
                    </a:lnTo>
                    <a:lnTo>
                      <a:pt x="0" y="126"/>
                    </a:lnTo>
                    <a:lnTo>
                      <a:pt x="0" y="126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3" name="Freeform 60"/>
              <p:cNvSpPr/>
              <p:nvPr/>
            </p:nvSpPr>
            <p:spPr bwMode="auto">
              <a:xfrm>
                <a:off x="3289301" y="5083175"/>
                <a:ext cx="268288" cy="258763"/>
              </a:xfrm>
              <a:custGeom>
                <a:avLst/>
                <a:gdLst>
                  <a:gd name="T0" fmla="*/ 3 w 169"/>
                  <a:gd name="T1" fmla="*/ 0 h 163"/>
                  <a:gd name="T2" fmla="*/ 3 w 169"/>
                  <a:gd name="T3" fmla="*/ 0 h 163"/>
                  <a:gd name="T4" fmla="*/ 169 w 169"/>
                  <a:gd name="T5" fmla="*/ 0 h 163"/>
                  <a:gd name="T6" fmla="*/ 169 w 169"/>
                  <a:gd name="T7" fmla="*/ 0 h 163"/>
                  <a:gd name="T8" fmla="*/ 152 w 169"/>
                  <a:gd name="T9" fmla="*/ 140 h 163"/>
                  <a:gd name="T10" fmla="*/ 152 w 169"/>
                  <a:gd name="T11" fmla="*/ 140 h 163"/>
                  <a:gd name="T12" fmla="*/ 151 w 169"/>
                  <a:gd name="T13" fmla="*/ 144 h 163"/>
                  <a:gd name="T14" fmla="*/ 149 w 169"/>
                  <a:gd name="T15" fmla="*/ 148 h 163"/>
                  <a:gd name="T16" fmla="*/ 142 w 169"/>
                  <a:gd name="T17" fmla="*/ 155 h 163"/>
                  <a:gd name="T18" fmla="*/ 136 w 169"/>
                  <a:gd name="T19" fmla="*/ 160 h 163"/>
                  <a:gd name="T20" fmla="*/ 128 w 169"/>
                  <a:gd name="T21" fmla="*/ 163 h 163"/>
                  <a:gd name="T22" fmla="*/ 128 w 169"/>
                  <a:gd name="T23" fmla="*/ 163 h 163"/>
                  <a:gd name="T24" fmla="*/ 0 w 169"/>
                  <a:gd name="T25" fmla="*/ 125 h 163"/>
                  <a:gd name="T26" fmla="*/ 0 w 169"/>
                  <a:gd name="T27" fmla="*/ 125 h 163"/>
                  <a:gd name="T28" fmla="*/ 3 w 169"/>
                  <a:gd name="T29" fmla="*/ 0 h 163"/>
                  <a:gd name="T30" fmla="*/ 3 w 169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9" h="163">
                    <a:moveTo>
                      <a:pt x="3" y="0"/>
                    </a:moveTo>
                    <a:lnTo>
                      <a:pt x="3" y="0"/>
                    </a:lnTo>
                    <a:lnTo>
                      <a:pt x="169" y="0"/>
                    </a:lnTo>
                    <a:lnTo>
                      <a:pt x="169" y="0"/>
                    </a:lnTo>
                    <a:lnTo>
                      <a:pt x="152" y="140"/>
                    </a:lnTo>
                    <a:lnTo>
                      <a:pt x="152" y="140"/>
                    </a:lnTo>
                    <a:lnTo>
                      <a:pt x="151" y="144"/>
                    </a:lnTo>
                    <a:lnTo>
                      <a:pt x="149" y="148"/>
                    </a:lnTo>
                    <a:lnTo>
                      <a:pt x="142" y="155"/>
                    </a:lnTo>
                    <a:lnTo>
                      <a:pt x="136" y="160"/>
                    </a:lnTo>
                    <a:lnTo>
                      <a:pt x="128" y="163"/>
                    </a:lnTo>
                    <a:lnTo>
                      <a:pt x="128" y="163"/>
                    </a:lnTo>
                    <a:lnTo>
                      <a:pt x="0" y="125"/>
                    </a:lnTo>
                    <a:lnTo>
                      <a:pt x="0" y="125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4" name="Freeform 61"/>
              <p:cNvSpPr/>
              <p:nvPr/>
            </p:nvSpPr>
            <p:spPr bwMode="auto">
              <a:xfrm>
                <a:off x="3294063" y="5083175"/>
                <a:ext cx="263525" cy="258763"/>
              </a:xfrm>
              <a:custGeom>
                <a:avLst/>
                <a:gdLst>
                  <a:gd name="T0" fmla="*/ 4 w 166"/>
                  <a:gd name="T1" fmla="*/ 0 h 163"/>
                  <a:gd name="T2" fmla="*/ 4 w 166"/>
                  <a:gd name="T3" fmla="*/ 0 h 163"/>
                  <a:gd name="T4" fmla="*/ 166 w 166"/>
                  <a:gd name="T5" fmla="*/ 0 h 163"/>
                  <a:gd name="T6" fmla="*/ 166 w 166"/>
                  <a:gd name="T7" fmla="*/ 0 h 163"/>
                  <a:gd name="T8" fmla="*/ 149 w 166"/>
                  <a:gd name="T9" fmla="*/ 140 h 163"/>
                  <a:gd name="T10" fmla="*/ 149 w 166"/>
                  <a:gd name="T11" fmla="*/ 140 h 163"/>
                  <a:gd name="T12" fmla="*/ 148 w 166"/>
                  <a:gd name="T13" fmla="*/ 144 h 163"/>
                  <a:gd name="T14" fmla="*/ 146 w 166"/>
                  <a:gd name="T15" fmla="*/ 148 h 163"/>
                  <a:gd name="T16" fmla="*/ 141 w 166"/>
                  <a:gd name="T17" fmla="*/ 155 h 163"/>
                  <a:gd name="T18" fmla="*/ 133 w 166"/>
                  <a:gd name="T19" fmla="*/ 160 h 163"/>
                  <a:gd name="T20" fmla="*/ 125 w 166"/>
                  <a:gd name="T21" fmla="*/ 163 h 163"/>
                  <a:gd name="T22" fmla="*/ 125 w 166"/>
                  <a:gd name="T23" fmla="*/ 163 h 163"/>
                  <a:gd name="T24" fmla="*/ 0 w 166"/>
                  <a:gd name="T25" fmla="*/ 124 h 163"/>
                  <a:gd name="T26" fmla="*/ 0 w 166"/>
                  <a:gd name="T27" fmla="*/ 124 h 163"/>
                  <a:gd name="T28" fmla="*/ 4 w 166"/>
                  <a:gd name="T29" fmla="*/ 0 h 163"/>
                  <a:gd name="T30" fmla="*/ 4 w 166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6" h="163">
                    <a:moveTo>
                      <a:pt x="4" y="0"/>
                    </a:moveTo>
                    <a:lnTo>
                      <a:pt x="4" y="0"/>
                    </a:lnTo>
                    <a:lnTo>
                      <a:pt x="166" y="0"/>
                    </a:lnTo>
                    <a:lnTo>
                      <a:pt x="166" y="0"/>
                    </a:lnTo>
                    <a:lnTo>
                      <a:pt x="149" y="140"/>
                    </a:lnTo>
                    <a:lnTo>
                      <a:pt x="149" y="140"/>
                    </a:lnTo>
                    <a:lnTo>
                      <a:pt x="148" y="144"/>
                    </a:lnTo>
                    <a:lnTo>
                      <a:pt x="146" y="148"/>
                    </a:lnTo>
                    <a:lnTo>
                      <a:pt x="141" y="155"/>
                    </a:lnTo>
                    <a:lnTo>
                      <a:pt x="133" y="160"/>
                    </a:lnTo>
                    <a:lnTo>
                      <a:pt x="125" y="163"/>
                    </a:lnTo>
                    <a:lnTo>
                      <a:pt x="125" y="16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5" name="Freeform 62"/>
              <p:cNvSpPr/>
              <p:nvPr/>
            </p:nvSpPr>
            <p:spPr bwMode="auto">
              <a:xfrm>
                <a:off x="3300413" y="5083175"/>
                <a:ext cx="257175" cy="258763"/>
              </a:xfrm>
              <a:custGeom>
                <a:avLst/>
                <a:gdLst>
                  <a:gd name="T0" fmla="*/ 4 w 162"/>
                  <a:gd name="T1" fmla="*/ 0 h 163"/>
                  <a:gd name="T2" fmla="*/ 4 w 162"/>
                  <a:gd name="T3" fmla="*/ 0 h 163"/>
                  <a:gd name="T4" fmla="*/ 162 w 162"/>
                  <a:gd name="T5" fmla="*/ 0 h 163"/>
                  <a:gd name="T6" fmla="*/ 162 w 162"/>
                  <a:gd name="T7" fmla="*/ 0 h 163"/>
                  <a:gd name="T8" fmla="*/ 145 w 162"/>
                  <a:gd name="T9" fmla="*/ 140 h 163"/>
                  <a:gd name="T10" fmla="*/ 145 w 162"/>
                  <a:gd name="T11" fmla="*/ 140 h 163"/>
                  <a:gd name="T12" fmla="*/ 144 w 162"/>
                  <a:gd name="T13" fmla="*/ 144 h 163"/>
                  <a:gd name="T14" fmla="*/ 142 w 162"/>
                  <a:gd name="T15" fmla="*/ 148 h 163"/>
                  <a:gd name="T16" fmla="*/ 137 w 162"/>
                  <a:gd name="T17" fmla="*/ 155 h 163"/>
                  <a:gd name="T18" fmla="*/ 129 w 162"/>
                  <a:gd name="T19" fmla="*/ 160 h 163"/>
                  <a:gd name="T20" fmla="*/ 121 w 162"/>
                  <a:gd name="T21" fmla="*/ 163 h 163"/>
                  <a:gd name="T22" fmla="*/ 121 w 162"/>
                  <a:gd name="T23" fmla="*/ 163 h 163"/>
                  <a:gd name="T24" fmla="*/ 0 w 162"/>
                  <a:gd name="T25" fmla="*/ 122 h 163"/>
                  <a:gd name="T26" fmla="*/ 0 w 162"/>
                  <a:gd name="T27" fmla="*/ 122 h 163"/>
                  <a:gd name="T28" fmla="*/ 4 w 162"/>
                  <a:gd name="T29" fmla="*/ 0 h 163"/>
                  <a:gd name="T30" fmla="*/ 4 w 162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2" h="163">
                    <a:moveTo>
                      <a:pt x="4" y="0"/>
                    </a:moveTo>
                    <a:lnTo>
                      <a:pt x="4" y="0"/>
                    </a:lnTo>
                    <a:lnTo>
                      <a:pt x="162" y="0"/>
                    </a:lnTo>
                    <a:lnTo>
                      <a:pt x="162" y="0"/>
                    </a:lnTo>
                    <a:lnTo>
                      <a:pt x="145" y="140"/>
                    </a:lnTo>
                    <a:lnTo>
                      <a:pt x="145" y="140"/>
                    </a:lnTo>
                    <a:lnTo>
                      <a:pt x="144" y="144"/>
                    </a:lnTo>
                    <a:lnTo>
                      <a:pt x="142" y="148"/>
                    </a:lnTo>
                    <a:lnTo>
                      <a:pt x="137" y="155"/>
                    </a:lnTo>
                    <a:lnTo>
                      <a:pt x="129" y="160"/>
                    </a:lnTo>
                    <a:lnTo>
                      <a:pt x="121" y="163"/>
                    </a:lnTo>
                    <a:lnTo>
                      <a:pt x="121" y="163"/>
                    </a:lnTo>
                    <a:lnTo>
                      <a:pt x="0" y="122"/>
                    </a:lnTo>
                    <a:lnTo>
                      <a:pt x="0" y="122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6" name="Freeform 63"/>
              <p:cNvSpPr/>
              <p:nvPr/>
            </p:nvSpPr>
            <p:spPr bwMode="auto">
              <a:xfrm>
                <a:off x="3306763" y="5083175"/>
                <a:ext cx="250825" cy="258763"/>
              </a:xfrm>
              <a:custGeom>
                <a:avLst/>
                <a:gdLst>
                  <a:gd name="T0" fmla="*/ 4 w 158"/>
                  <a:gd name="T1" fmla="*/ 0 h 163"/>
                  <a:gd name="T2" fmla="*/ 4 w 158"/>
                  <a:gd name="T3" fmla="*/ 0 h 163"/>
                  <a:gd name="T4" fmla="*/ 158 w 158"/>
                  <a:gd name="T5" fmla="*/ 0 h 163"/>
                  <a:gd name="T6" fmla="*/ 158 w 158"/>
                  <a:gd name="T7" fmla="*/ 0 h 163"/>
                  <a:gd name="T8" fmla="*/ 141 w 158"/>
                  <a:gd name="T9" fmla="*/ 140 h 163"/>
                  <a:gd name="T10" fmla="*/ 141 w 158"/>
                  <a:gd name="T11" fmla="*/ 140 h 163"/>
                  <a:gd name="T12" fmla="*/ 140 w 158"/>
                  <a:gd name="T13" fmla="*/ 144 h 163"/>
                  <a:gd name="T14" fmla="*/ 138 w 158"/>
                  <a:gd name="T15" fmla="*/ 148 h 163"/>
                  <a:gd name="T16" fmla="*/ 133 w 158"/>
                  <a:gd name="T17" fmla="*/ 155 h 163"/>
                  <a:gd name="T18" fmla="*/ 125 w 158"/>
                  <a:gd name="T19" fmla="*/ 160 h 163"/>
                  <a:gd name="T20" fmla="*/ 118 w 158"/>
                  <a:gd name="T21" fmla="*/ 163 h 163"/>
                  <a:gd name="T22" fmla="*/ 118 w 158"/>
                  <a:gd name="T23" fmla="*/ 163 h 163"/>
                  <a:gd name="T24" fmla="*/ 0 w 158"/>
                  <a:gd name="T25" fmla="*/ 121 h 163"/>
                  <a:gd name="T26" fmla="*/ 0 w 158"/>
                  <a:gd name="T27" fmla="*/ 121 h 163"/>
                  <a:gd name="T28" fmla="*/ 4 w 158"/>
                  <a:gd name="T29" fmla="*/ 0 h 163"/>
                  <a:gd name="T30" fmla="*/ 4 w 158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8" h="163">
                    <a:moveTo>
                      <a:pt x="4" y="0"/>
                    </a:moveTo>
                    <a:lnTo>
                      <a:pt x="4" y="0"/>
                    </a:lnTo>
                    <a:lnTo>
                      <a:pt x="158" y="0"/>
                    </a:lnTo>
                    <a:lnTo>
                      <a:pt x="158" y="0"/>
                    </a:lnTo>
                    <a:lnTo>
                      <a:pt x="141" y="140"/>
                    </a:lnTo>
                    <a:lnTo>
                      <a:pt x="141" y="140"/>
                    </a:lnTo>
                    <a:lnTo>
                      <a:pt x="140" y="144"/>
                    </a:lnTo>
                    <a:lnTo>
                      <a:pt x="138" y="148"/>
                    </a:lnTo>
                    <a:lnTo>
                      <a:pt x="133" y="155"/>
                    </a:lnTo>
                    <a:lnTo>
                      <a:pt x="125" y="160"/>
                    </a:lnTo>
                    <a:lnTo>
                      <a:pt x="118" y="163"/>
                    </a:lnTo>
                    <a:lnTo>
                      <a:pt x="118" y="163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7" name="Freeform 64"/>
              <p:cNvSpPr/>
              <p:nvPr/>
            </p:nvSpPr>
            <p:spPr bwMode="auto">
              <a:xfrm>
                <a:off x="3313113" y="5083175"/>
                <a:ext cx="244475" cy="258763"/>
              </a:xfrm>
              <a:custGeom>
                <a:avLst/>
                <a:gdLst>
                  <a:gd name="T0" fmla="*/ 4 w 154"/>
                  <a:gd name="T1" fmla="*/ 0 h 163"/>
                  <a:gd name="T2" fmla="*/ 4 w 154"/>
                  <a:gd name="T3" fmla="*/ 0 h 163"/>
                  <a:gd name="T4" fmla="*/ 154 w 154"/>
                  <a:gd name="T5" fmla="*/ 0 h 163"/>
                  <a:gd name="T6" fmla="*/ 154 w 154"/>
                  <a:gd name="T7" fmla="*/ 0 h 163"/>
                  <a:gd name="T8" fmla="*/ 137 w 154"/>
                  <a:gd name="T9" fmla="*/ 140 h 163"/>
                  <a:gd name="T10" fmla="*/ 137 w 154"/>
                  <a:gd name="T11" fmla="*/ 140 h 163"/>
                  <a:gd name="T12" fmla="*/ 136 w 154"/>
                  <a:gd name="T13" fmla="*/ 144 h 163"/>
                  <a:gd name="T14" fmla="*/ 134 w 154"/>
                  <a:gd name="T15" fmla="*/ 148 h 163"/>
                  <a:gd name="T16" fmla="*/ 129 w 154"/>
                  <a:gd name="T17" fmla="*/ 155 h 163"/>
                  <a:gd name="T18" fmla="*/ 122 w 154"/>
                  <a:gd name="T19" fmla="*/ 160 h 163"/>
                  <a:gd name="T20" fmla="*/ 114 w 154"/>
                  <a:gd name="T21" fmla="*/ 163 h 163"/>
                  <a:gd name="T22" fmla="*/ 114 w 154"/>
                  <a:gd name="T23" fmla="*/ 163 h 163"/>
                  <a:gd name="T24" fmla="*/ 0 w 154"/>
                  <a:gd name="T25" fmla="*/ 119 h 163"/>
                  <a:gd name="T26" fmla="*/ 0 w 154"/>
                  <a:gd name="T27" fmla="*/ 119 h 163"/>
                  <a:gd name="T28" fmla="*/ 4 w 154"/>
                  <a:gd name="T29" fmla="*/ 0 h 163"/>
                  <a:gd name="T30" fmla="*/ 4 w 154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4" h="163">
                    <a:moveTo>
                      <a:pt x="4" y="0"/>
                    </a:moveTo>
                    <a:lnTo>
                      <a:pt x="4" y="0"/>
                    </a:lnTo>
                    <a:lnTo>
                      <a:pt x="154" y="0"/>
                    </a:lnTo>
                    <a:lnTo>
                      <a:pt x="154" y="0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6" y="144"/>
                    </a:lnTo>
                    <a:lnTo>
                      <a:pt x="134" y="148"/>
                    </a:lnTo>
                    <a:lnTo>
                      <a:pt x="129" y="155"/>
                    </a:lnTo>
                    <a:lnTo>
                      <a:pt x="122" y="160"/>
                    </a:lnTo>
                    <a:lnTo>
                      <a:pt x="114" y="163"/>
                    </a:lnTo>
                    <a:lnTo>
                      <a:pt x="114" y="163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8" name="Freeform 65"/>
              <p:cNvSpPr/>
              <p:nvPr/>
            </p:nvSpPr>
            <p:spPr bwMode="auto">
              <a:xfrm>
                <a:off x="3317876" y="5083175"/>
                <a:ext cx="239713" cy="258763"/>
              </a:xfrm>
              <a:custGeom>
                <a:avLst/>
                <a:gdLst>
                  <a:gd name="T0" fmla="*/ 4 w 151"/>
                  <a:gd name="T1" fmla="*/ 0 h 163"/>
                  <a:gd name="T2" fmla="*/ 4 w 151"/>
                  <a:gd name="T3" fmla="*/ 0 h 163"/>
                  <a:gd name="T4" fmla="*/ 151 w 151"/>
                  <a:gd name="T5" fmla="*/ 0 h 163"/>
                  <a:gd name="T6" fmla="*/ 151 w 151"/>
                  <a:gd name="T7" fmla="*/ 0 h 163"/>
                  <a:gd name="T8" fmla="*/ 134 w 151"/>
                  <a:gd name="T9" fmla="*/ 140 h 163"/>
                  <a:gd name="T10" fmla="*/ 134 w 151"/>
                  <a:gd name="T11" fmla="*/ 140 h 163"/>
                  <a:gd name="T12" fmla="*/ 133 w 151"/>
                  <a:gd name="T13" fmla="*/ 144 h 163"/>
                  <a:gd name="T14" fmla="*/ 131 w 151"/>
                  <a:gd name="T15" fmla="*/ 148 h 163"/>
                  <a:gd name="T16" fmla="*/ 126 w 151"/>
                  <a:gd name="T17" fmla="*/ 155 h 163"/>
                  <a:gd name="T18" fmla="*/ 119 w 151"/>
                  <a:gd name="T19" fmla="*/ 160 h 163"/>
                  <a:gd name="T20" fmla="*/ 111 w 151"/>
                  <a:gd name="T21" fmla="*/ 163 h 163"/>
                  <a:gd name="T22" fmla="*/ 111 w 151"/>
                  <a:gd name="T23" fmla="*/ 163 h 163"/>
                  <a:gd name="T24" fmla="*/ 0 w 151"/>
                  <a:gd name="T25" fmla="*/ 119 h 163"/>
                  <a:gd name="T26" fmla="*/ 0 w 151"/>
                  <a:gd name="T27" fmla="*/ 119 h 163"/>
                  <a:gd name="T28" fmla="*/ 4 w 151"/>
                  <a:gd name="T29" fmla="*/ 0 h 163"/>
                  <a:gd name="T30" fmla="*/ 4 w 151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1" h="163">
                    <a:moveTo>
                      <a:pt x="4" y="0"/>
                    </a:moveTo>
                    <a:lnTo>
                      <a:pt x="4" y="0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34" y="140"/>
                    </a:lnTo>
                    <a:lnTo>
                      <a:pt x="134" y="140"/>
                    </a:lnTo>
                    <a:lnTo>
                      <a:pt x="133" y="144"/>
                    </a:lnTo>
                    <a:lnTo>
                      <a:pt x="131" y="148"/>
                    </a:lnTo>
                    <a:lnTo>
                      <a:pt x="126" y="155"/>
                    </a:lnTo>
                    <a:lnTo>
                      <a:pt x="119" y="160"/>
                    </a:lnTo>
                    <a:lnTo>
                      <a:pt x="111" y="163"/>
                    </a:lnTo>
                    <a:lnTo>
                      <a:pt x="111" y="163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9" name="Freeform 66"/>
              <p:cNvSpPr/>
              <p:nvPr/>
            </p:nvSpPr>
            <p:spPr bwMode="auto">
              <a:xfrm>
                <a:off x="3324226" y="5083175"/>
                <a:ext cx="233363" cy="258763"/>
              </a:xfrm>
              <a:custGeom>
                <a:avLst/>
                <a:gdLst>
                  <a:gd name="T0" fmla="*/ 4 w 147"/>
                  <a:gd name="T1" fmla="*/ 0 h 163"/>
                  <a:gd name="T2" fmla="*/ 4 w 147"/>
                  <a:gd name="T3" fmla="*/ 0 h 163"/>
                  <a:gd name="T4" fmla="*/ 147 w 147"/>
                  <a:gd name="T5" fmla="*/ 0 h 163"/>
                  <a:gd name="T6" fmla="*/ 147 w 147"/>
                  <a:gd name="T7" fmla="*/ 0 h 163"/>
                  <a:gd name="T8" fmla="*/ 130 w 147"/>
                  <a:gd name="T9" fmla="*/ 140 h 163"/>
                  <a:gd name="T10" fmla="*/ 130 w 147"/>
                  <a:gd name="T11" fmla="*/ 140 h 163"/>
                  <a:gd name="T12" fmla="*/ 129 w 147"/>
                  <a:gd name="T13" fmla="*/ 144 h 163"/>
                  <a:gd name="T14" fmla="*/ 127 w 147"/>
                  <a:gd name="T15" fmla="*/ 148 h 163"/>
                  <a:gd name="T16" fmla="*/ 122 w 147"/>
                  <a:gd name="T17" fmla="*/ 155 h 163"/>
                  <a:gd name="T18" fmla="*/ 115 w 147"/>
                  <a:gd name="T19" fmla="*/ 159 h 163"/>
                  <a:gd name="T20" fmla="*/ 107 w 147"/>
                  <a:gd name="T21" fmla="*/ 163 h 163"/>
                  <a:gd name="T22" fmla="*/ 107 w 147"/>
                  <a:gd name="T23" fmla="*/ 163 h 163"/>
                  <a:gd name="T24" fmla="*/ 0 w 147"/>
                  <a:gd name="T25" fmla="*/ 118 h 163"/>
                  <a:gd name="T26" fmla="*/ 0 w 147"/>
                  <a:gd name="T27" fmla="*/ 118 h 163"/>
                  <a:gd name="T28" fmla="*/ 4 w 147"/>
                  <a:gd name="T29" fmla="*/ 0 h 163"/>
                  <a:gd name="T30" fmla="*/ 4 w 147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7" h="163">
                    <a:moveTo>
                      <a:pt x="4" y="0"/>
                    </a:moveTo>
                    <a:lnTo>
                      <a:pt x="4" y="0"/>
                    </a:lnTo>
                    <a:lnTo>
                      <a:pt x="147" y="0"/>
                    </a:lnTo>
                    <a:lnTo>
                      <a:pt x="147" y="0"/>
                    </a:lnTo>
                    <a:lnTo>
                      <a:pt x="130" y="140"/>
                    </a:lnTo>
                    <a:lnTo>
                      <a:pt x="130" y="140"/>
                    </a:lnTo>
                    <a:lnTo>
                      <a:pt x="129" y="144"/>
                    </a:lnTo>
                    <a:lnTo>
                      <a:pt x="127" y="148"/>
                    </a:lnTo>
                    <a:lnTo>
                      <a:pt x="122" y="155"/>
                    </a:lnTo>
                    <a:lnTo>
                      <a:pt x="115" y="159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0" name="Freeform 67"/>
              <p:cNvSpPr/>
              <p:nvPr/>
            </p:nvSpPr>
            <p:spPr bwMode="auto">
              <a:xfrm>
                <a:off x="3330576" y="5083175"/>
                <a:ext cx="227013" cy="258763"/>
              </a:xfrm>
              <a:custGeom>
                <a:avLst/>
                <a:gdLst>
                  <a:gd name="T0" fmla="*/ 4 w 143"/>
                  <a:gd name="T1" fmla="*/ 0 h 163"/>
                  <a:gd name="T2" fmla="*/ 4 w 143"/>
                  <a:gd name="T3" fmla="*/ 0 h 163"/>
                  <a:gd name="T4" fmla="*/ 143 w 143"/>
                  <a:gd name="T5" fmla="*/ 0 h 163"/>
                  <a:gd name="T6" fmla="*/ 143 w 143"/>
                  <a:gd name="T7" fmla="*/ 0 h 163"/>
                  <a:gd name="T8" fmla="*/ 126 w 143"/>
                  <a:gd name="T9" fmla="*/ 140 h 163"/>
                  <a:gd name="T10" fmla="*/ 126 w 143"/>
                  <a:gd name="T11" fmla="*/ 140 h 163"/>
                  <a:gd name="T12" fmla="*/ 125 w 143"/>
                  <a:gd name="T13" fmla="*/ 144 h 163"/>
                  <a:gd name="T14" fmla="*/ 123 w 143"/>
                  <a:gd name="T15" fmla="*/ 148 h 163"/>
                  <a:gd name="T16" fmla="*/ 118 w 143"/>
                  <a:gd name="T17" fmla="*/ 155 h 163"/>
                  <a:gd name="T18" fmla="*/ 111 w 143"/>
                  <a:gd name="T19" fmla="*/ 159 h 163"/>
                  <a:gd name="T20" fmla="*/ 104 w 143"/>
                  <a:gd name="T21" fmla="*/ 163 h 163"/>
                  <a:gd name="T22" fmla="*/ 104 w 143"/>
                  <a:gd name="T23" fmla="*/ 163 h 163"/>
                  <a:gd name="T24" fmla="*/ 0 w 143"/>
                  <a:gd name="T25" fmla="*/ 117 h 163"/>
                  <a:gd name="T26" fmla="*/ 0 w 143"/>
                  <a:gd name="T27" fmla="*/ 117 h 163"/>
                  <a:gd name="T28" fmla="*/ 4 w 143"/>
                  <a:gd name="T29" fmla="*/ 0 h 163"/>
                  <a:gd name="T30" fmla="*/ 4 w 143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3" h="163">
                    <a:moveTo>
                      <a:pt x="4" y="0"/>
                    </a:moveTo>
                    <a:lnTo>
                      <a:pt x="4" y="0"/>
                    </a:lnTo>
                    <a:lnTo>
                      <a:pt x="143" y="0"/>
                    </a:lnTo>
                    <a:lnTo>
                      <a:pt x="143" y="0"/>
                    </a:lnTo>
                    <a:lnTo>
                      <a:pt x="126" y="140"/>
                    </a:lnTo>
                    <a:lnTo>
                      <a:pt x="126" y="140"/>
                    </a:lnTo>
                    <a:lnTo>
                      <a:pt x="125" y="144"/>
                    </a:lnTo>
                    <a:lnTo>
                      <a:pt x="123" y="148"/>
                    </a:lnTo>
                    <a:lnTo>
                      <a:pt x="118" y="155"/>
                    </a:lnTo>
                    <a:lnTo>
                      <a:pt x="111" y="159"/>
                    </a:lnTo>
                    <a:lnTo>
                      <a:pt x="104" y="163"/>
                    </a:lnTo>
                    <a:lnTo>
                      <a:pt x="104" y="163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1" name="Freeform 68"/>
              <p:cNvSpPr/>
              <p:nvPr/>
            </p:nvSpPr>
            <p:spPr bwMode="auto">
              <a:xfrm>
                <a:off x="3336926" y="5083175"/>
                <a:ext cx="220663" cy="255588"/>
              </a:xfrm>
              <a:custGeom>
                <a:avLst/>
                <a:gdLst>
                  <a:gd name="T0" fmla="*/ 4 w 139"/>
                  <a:gd name="T1" fmla="*/ 0 h 161"/>
                  <a:gd name="T2" fmla="*/ 4 w 139"/>
                  <a:gd name="T3" fmla="*/ 0 h 161"/>
                  <a:gd name="T4" fmla="*/ 139 w 139"/>
                  <a:gd name="T5" fmla="*/ 0 h 161"/>
                  <a:gd name="T6" fmla="*/ 139 w 139"/>
                  <a:gd name="T7" fmla="*/ 0 h 161"/>
                  <a:gd name="T8" fmla="*/ 122 w 139"/>
                  <a:gd name="T9" fmla="*/ 140 h 161"/>
                  <a:gd name="T10" fmla="*/ 122 w 139"/>
                  <a:gd name="T11" fmla="*/ 140 h 161"/>
                  <a:gd name="T12" fmla="*/ 121 w 139"/>
                  <a:gd name="T13" fmla="*/ 144 h 161"/>
                  <a:gd name="T14" fmla="*/ 119 w 139"/>
                  <a:gd name="T15" fmla="*/ 148 h 161"/>
                  <a:gd name="T16" fmla="*/ 114 w 139"/>
                  <a:gd name="T17" fmla="*/ 155 h 161"/>
                  <a:gd name="T18" fmla="*/ 107 w 139"/>
                  <a:gd name="T19" fmla="*/ 159 h 161"/>
                  <a:gd name="T20" fmla="*/ 100 w 139"/>
                  <a:gd name="T21" fmla="*/ 161 h 161"/>
                  <a:gd name="T22" fmla="*/ 100 w 139"/>
                  <a:gd name="T23" fmla="*/ 161 h 161"/>
                  <a:gd name="T24" fmla="*/ 0 w 139"/>
                  <a:gd name="T25" fmla="*/ 115 h 161"/>
                  <a:gd name="T26" fmla="*/ 0 w 139"/>
                  <a:gd name="T27" fmla="*/ 115 h 161"/>
                  <a:gd name="T28" fmla="*/ 4 w 139"/>
                  <a:gd name="T29" fmla="*/ 0 h 161"/>
                  <a:gd name="T30" fmla="*/ 4 w 139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9" h="161">
                    <a:moveTo>
                      <a:pt x="4" y="0"/>
                    </a:moveTo>
                    <a:lnTo>
                      <a:pt x="4" y="0"/>
                    </a:lnTo>
                    <a:lnTo>
                      <a:pt x="139" y="0"/>
                    </a:lnTo>
                    <a:lnTo>
                      <a:pt x="139" y="0"/>
                    </a:lnTo>
                    <a:lnTo>
                      <a:pt x="122" y="140"/>
                    </a:lnTo>
                    <a:lnTo>
                      <a:pt x="122" y="140"/>
                    </a:lnTo>
                    <a:lnTo>
                      <a:pt x="121" y="144"/>
                    </a:lnTo>
                    <a:lnTo>
                      <a:pt x="119" y="148"/>
                    </a:lnTo>
                    <a:lnTo>
                      <a:pt x="114" y="155"/>
                    </a:lnTo>
                    <a:lnTo>
                      <a:pt x="107" y="159"/>
                    </a:lnTo>
                    <a:lnTo>
                      <a:pt x="100" y="161"/>
                    </a:lnTo>
                    <a:lnTo>
                      <a:pt x="100" y="161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2" name="Freeform 69"/>
              <p:cNvSpPr/>
              <p:nvPr/>
            </p:nvSpPr>
            <p:spPr bwMode="auto">
              <a:xfrm>
                <a:off x="3343276" y="5083175"/>
                <a:ext cx="214313" cy="255588"/>
              </a:xfrm>
              <a:custGeom>
                <a:avLst/>
                <a:gdLst>
                  <a:gd name="T0" fmla="*/ 4 w 135"/>
                  <a:gd name="T1" fmla="*/ 0 h 161"/>
                  <a:gd name="T2" fmla="*/ 4 w 135"/>
                  <a:gd name="T3" fmla="*/ 0 h 161"/>
                  <a:gd name="T4" fmla="*/ 135 w 135"/>
                  <a:gd name="T5" fmla="*/ 0 h 161"/>
                  <a:gd name="T6" fmla="*/ 135 w 135"/>
                  <a:gd name="T7" fmla="*/ 0 h 161"/>
                  <a:gd name="T8" fmla="*/ 118 w 135"/>
                  <a:gd name="T9" fmla="*/ 140 h 161"/>
                  <a:gd name="T10" fmla="*/ 118 w 135"/>
                  <a:gd name="T11" fmla="*/ 140 h 161"/>
                  <a:gd name="T12" fmla="*/ 117 w 135"/>
                  <a:gd name="T13" fmla="*/ 144 h 161"/>
                  <a:gd name="T14" fmla="*/ 115 w 135"/>
                  <a:gd name="T15" fmla="*/ 148 h 161"/>
                  <a:gd name="T16" fmla="*/ 110 w 135"/>
                  <a:gd name="T17" fmla="*/ 155 h 161"/>
                  <a:gd name="T18" fmla="*/ 103 w 135"/>
                  <a:gd name="T19" fmla="*/ 159 h 161"/>
                  <a:gd name="T20" fmla="*/ 96 w 135"/>
                  <a:gd name="T21" fmla="*/ 161 h 161"/>
                  <a:gd name="T22" fmla="*/ 96 w 135"/>
                  <a:gd name="T23" fmla="*/ 161 h 161"/>
                  <a:gd name="T24" fmla="*/ 0 w 135"/>
                  <a:gd name="T25" fmla="*/ 114 h 161"/>
                  <a:gd name="T26" fmla="*/ 0 w 135"/>
                  <a:gd name="T27" fmla="*/ 114 h 161"/>
                  <a:gd name="T28" fmla="*/ 4 w 135"/>
                  <a:gd name="T29" fmla="*/ 0 h 161"/>
                  <a:gd name="T30" fmla="*/ 4 w 135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5" h="161">
                    <a:moveTo>
                      <a:pt x="4" y="0"/>
                    </a:moveTo>
                    <a:lnTo>
                      <a:pt x="4" y="0"/>
                    </a:lnTo>
                    <a:lnTo>
                      <a:pt x="135" y="0"/>
                    </a:lnTo>
                    <a:lnTo>
                      <a:pt x="135" y="0"/>
                    </a:lnTo>
                    <a:lnTo>
                      <a:pt x="118" y="140"/>
                    </a:lnTo>
                    <a:lnTo>
                      <a:pt x="118" y="140"/>
                    </a:lnTo>
                    <a:lnTo>
                      <a:pt x="117" y="144"/>
                    </a:lnTo>
                    <a:lnTo>
                      <a:pt x="115" y="148"/>
                    </a:lnTo>
                    <a:lnTo>
                      <a:pt x="110" y="155"/>
                    </a:lnTo>
                    <a:lnTo>
                      <a:pt x="103" y="159"/>
                    </a:lnTo>
                    <a:lnTo>
                      <a:pt x="96" y="161"/>
                    </a:lnTo>
                    <a:lnTo>
                      <a:pt x="96" y="161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3" name="Freeform 70"/>
              <p:cNvSpPr/>
              <p:nvPr/>
            </p:nvSpPr>
            <p:spPr bwMode="auto">
              <a:xfrm>
                <a:off x="3348038" y="5083175"/>
                <a:ext cx="209550" cy="255588"/>
              </a:xfrm>
              <a:custGeom>
                <a:avLst/>
                <a:gdLst>
                  <a:gd name="T0" fmla="*/ 5 w 132"/>
                  <a:gd name="T1" fmla="*/ 0 h 161"/>
                  <a:gd name="T2" fmla="*/ 5 w 132"/>
                  <a:gd name="T3" fmla="*/ 0 h 161"/>
                  <a:gd name="T4" fmla="*/ 132 w 132"/>
                  <a:gd name="T5" fmla="*/ 0 h 161"/>
                  <a:gd name="T6" fmla="*/ 132 w 132"/>
                  <a:gd name="T7" fmla="*/ 0 h 161"/>
                  <a:gd name="T8" fmla="*/ 115 w 132"/>
                  <a:gd name="T9" fmla="*/ 140 h 161"/>
                  <a:gd name="T10" fmla="*/ 115 w 132"/>
                  <a:gd name="T11" fmla="*/ 140 h 161"/>
                  <a:gd name="T12" fmla="*/ 114 w 132"/>
                  <a:gd name="T13" fmla="*/ 144 h 161"/>
                  <a:gd name="T14" fmla="*/ 112 w 132"/>
                  <a:gd name="T15" fmla="*/ 148 h 161"/>
                  <a:gd name="T16" fmla="*/ 108 w 132"/>
                  <a:gd name="T17" fmla="*/ 153 h 161"/>
                  <a:gd name="T18" fmla="*/ 101 w 132"/>
                  <a:gd name="T19" fmla="*/ 159 h 161"/>
                  <a:gd name="T20" fmla="*/ 95 w 132"/>
                  <a:gd name="T21" fmla="*/ 161 h 161"/>
                  <a:gd name="T22" fmla="*/ 95 w 132"/>
                  <a:gd name="T23" fmla="*/ 161 h 161"/>
                  <a:gd name="T24" fmla="*/ 0 w 132"/>
                  <a:gd name="T25" fmla="*/ 113 h 161"/>
                  <a:gd name="T26" fmla="*/ 0 w 132"/>
                  <a:gd name="T27" fmla="*/ 113 h 161"/>
                  <a:gd name="T28" fmla="*/ 5 w 132"/>
                  <a:gd name="T29" fmla="*/ 0 h 161"/>
                  <a:gd name="T30" fmla="*/ 5 w 132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2" h="161">
                    <a:moveTo>
                      <a:pt x="5" y="0"/>
                    </a:moveTo>
                    <a:lnTo>
                      <a:pt x="5" y="0"/>
                    </a:lnTo>
                    <a:lnTo>
                      <a:pt x="132" y="0"/>
                    </a:lnTo>
                    <a:lnTo>
                      <a:pt x="132" y="0"/>
                    </a:lnTo>
                    <a:lnTo>
                      <a:pt x="115" y="140"/>
                    </a:lnTo>
                    <a:lnTo>
                      <a:pt x="115" y="140"/>
                    </a:lnTo>
                    <a:lnTo>
                      <a:pt x="114" y="144"/>
                    </a:lnTo>
                    <a:lnTo>
                      <a:pt x="112" y="148"/>
                    </a:lnTo>
                    <a:lnTo>
                      <a:pt x="108" y="153"/>
                    </a:lnTo>
                    <a:lnTo>
                      <a:pt x="101" y="159"/>
                    </a:lnTo>
                    <a:lnTo>
                      <a:pt x="95" y="161"/>
                    </a:lnTo>
                    <a:lnTo>
                      <a:pt x="95" y="161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4" name="Freeform 71"/>
              <p:cNvSpPr/>
              <p:nvPr/>
            </p:nvSpPr>
            <p:spPr bwMode="auto">
              <a:xfrm>
                <a:off x="3354388" y="5083175"/>
                <a:ext cx="203200" cy="255588"/>
              </a:xfrm>
              <a:custGeom>
                <a:avLst/>
                <a:gdLst>
                  <a:gd name="T0" fmla="*/ 4 w 128"/>
                  <a:gd name="T1" fmla="*/ 0 h 161"/>
                  <a:gd name="T2" fmla="*/ 4 w 128"/>
                  <a:gd name="T3" fmla="*/ 0 h 161"/>
                  <a:gd name="T4" fmla="*/ 128 w 128"/>
                  <a:gd name="T5" fmla="*/ 0 h 161"/>
                  <a:gd name="T6" fmla="*/ 128 w 128"/>
                  <a:gd name="T7" fmla="*/ 0 h 161"/>
                  <a:gd name="T8" fmla="*/ 111 w 128"/>
                  <a:gd name="T9" fmla="*/ 140 h 161"/>
                  <a:gd name="T10" fmla="*/ 111 w 128"/>
                  <a:gd name="T11" fmla="*/ 140 h 161"/>
                  <a:gd name="T12" fmla="*/ 111 w 128"/>
                  <a:gd name="T13" fmla="*/ 144 h 161"/>
                  <a:gd name="T14" fmla="*/ 108 w 128"/>
                  <a:gd name="T15" fmla="*/ 148 h 161"/>
                  <a:gd name="T16" fmla="*/ 104 w 128"/>
                  <a:gd name="T17" fmla="*/ 153 h 161"/>
                  <a:gd name="T18" fmla="*/ 97 w 128"/>
                  <a:gd name="T19" fmla="*/ 159 h 161"/>
                  <a:gd name="T20" fmla="*/ 91 w 128"/>
                  <a:gd name="T21" fmla="*/ 161 h 161"/>
                  <a:gd name="T22" fmla="*/ 91 w 128"/>
                  <a:gd name="T23" fmla="*/ 161 h 161"/>
                  <a:gd name="T24" fmla="*/ 0 w 128"/>
                  <a:gd name="T25" fmla="*/ 113 h 161"/>
                  <a:gd name="T26" fmla="*/ 0 w 128"/>
                  <a:gd name="T27" fmla="*/ 113 h 161"/>
                  <a:gd name="T28" fmla="*/ 4 w 128"/>
                  <a:gd name="T29" fmla="*/ 0 h 161"/>
                  <a:gd name="T30" fmla="*/ 4 w 128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8" h="161">
                    <a:moveTo>
                      <a:pt x="4" y="0"/>
                    </a:moveTo>
                    <a:lnTo>
                      <a:pt x="4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11" y="140"/>
                    </a:lnTo>
                    <a:lnTo>
                      <a:pt x="111" y="140"/>
                    </a:lnTo>
                    <a:lnTo>
                      <a:pt x="111" y="144"/>
                    </a:lnTo>
                    <a:lnTo>
                      <a:pt x="108" y="148"/>
                    </a:lnTo>
                    <a:lnTo>
                      <a:pt x="104" y="153"/>
                    </a:lnTo>
                    <a:lnTo>
                      <a:pt x="97" y="159"/>
                    </a:lnTo>
                    <a:lnTo>
                      <a:pt x="91" y="161"/>
                    </a:lnTo>
                    <a:lnTo>
                      <a:pt x="91" y="161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5" name="Freeform 72"/>
              <p:cNvSpPr/>
              <p:nvPr/>
            </p:nvSpPr>
            <p:spPr bwMode="auto">
              <a:xfrm>
                <a:off x="3360738" y="5083175"/>
                <a:ext cx="196850" cy="255588"/>
              </a:xfrm>
              <a:custGeom>
                <a:avLst/>
                <a:gdLst>
                  <a:gd name="T0" fmla="*/ 4 w 124"/>
                  <a:gd name="T1" fmla="*/ 0 h 161"/>
                  <a:gd name="T2" fmla="*/ 4 w 124"/>
                  <a:gd name="T3" fmla="*/ 0 h 161"/>
                  <a:gd name="T4" fmla="*/ 124 w 124"/>
                  <a:gd name="T5" fmla="*/ 0 h 161"/>
                  <a:gd name="T6" fmla="*/ 124 w 124"/>
                  <a:gd name="T7" fmla="*/ 0 h 161"/>
                  <a:gd name="T8" fmla="*/ 107 w 124"/>
                  <a:gd name="T9" fmla="*/ 140 h 161"/>
                  <a:gd name="T10" fmla="*/ 107 w 124"/>
                  <a:gd name="T11" fmla="*/ 140 h 161"/>
                  <a:gd name="T12" fmla="*/ 104 w 124"/>
                  <a:gd name="T13" fmla="*/ 148 h 161"/>
                  <a:gd name="T14" fmla="*/ 100 w 124"/>
                  <a:gd name="T15" fmla="*/ 153 h 161"/>
                  <a:gd name="T16" fmla="*/ 93 w 124"/>
                  <a:gd name="T17" fmla="*/ 159 h 161"/>
                  <a:gd name="T18" fmla="*/ 87 w 124"/>
                  <a:gd name="T19" fmla="*/ 161 h 161"/>
                  <a:gd name="T20" fmla="*/ 87 w 124"/>
                  <a:gd name="T21" fmla="*/ 161 h 161"/>
                  <a:gd name="T22" fmla="*/ 0 w 124"/>
                  <a:gd name="T23" fmla="*/ 111 h 161"/>
                  <a:gd name="T24" fmla="*/ 0 w 124"/>
                  <a:gd name="T25" fmla="*/ 111 h 161"/>
                  <a:gd name="T26" fmla="*/ 4 w 124"/>
                  <a:gd name="T27" fmla="*/ 0 h 161"/>
                  <a:gd name="T28" fmla="*/ 4 w 124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4" h="161">
                    <a:moveTo>
                      <a:pt x="4" y="0"/>
                    </a:moveTo>
                    <a:lnTo>
                      <a:pt x="4" y="0"/>
                    </a:lnTo>
                    <a:lnTo>
                      <a:pt x="124" y="0"/>
                    </a:lnTo>
                    <a:lnTo>
                      <a:pt x="124" y="0"/>
                    </a:lnTo>
                    <a:lnTo>
                      <a:pt x="107" y="140"/>
                    </a:lnTo>
                    <a:lnTo>
                      <a:pt x="107" y="140"/>
                    </a:lnTo>
                    <a:lnTo>
                      <a:pt x="104" y="148"/>
                    </a:lnTo>
                    <a:lnTo>
                      <a:pt x="100" y="153"/>
                    </a:lnTo>
                    <a:lnTo>
                      <a:pt x="93" y="159"/>
                    </a:lnTo>
                    <a:lnTo>
                      <a:pt x="87" y="161"/>
                    </a:lnTo>
                    <a:lnTo>
                      <a:pt x="87" y="161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6" name="Freeform 73"/>
              <p:cNvSpPr/>
              <p:nvPr/>
            </p:nvSpPr>
            <p:spPr bwMode="auto">
              <a:xfrm>
                <a:off x="3367088" y="5083175"/>
                <a:ext cx="190500" cy="255588"/>
              </a:xfrm>
              <a:custGeom>
                <a:avLst/>
                <a:gdLst>
                  <a:gd name="T0" fmla="*/ 4 w 120"/>
                  <a:gd name="T1" fmla="*/ 0 h 161"/>
                  <a:gd name="T2" fmla="*/ 4 w 120"/>
                  <a:gd name="T3" fmla="*/ 0 h 161"/>
                  <a:gd name="T4" fmla="*/ 120 w 120"/>
                  <a:gd name="T5" fmla="*/ 0 h 161"/>
                  <a:gd name="T6" fmla="*/ 120 w 120"/>
                  <a:gd name="T7" fmla="*/ 0 h 161"/>
                  <a:gd name="T8" fmla="*/ 103 w 120"/>
                  <a:gd name="T9" fmla="*/ 140 h 161"/>
                  <a:gd name="T10" fmla="*/ 103 w 120"/>
                  <a:gd name="T11" fmla="*/ 140 h 161"/>
                  <a:gd name="T12" fmla="*/ 100 w 120"/>
                  <a:gd name="T13" fmla="*/ 148 h 161"/>
                  <a:gd name="T14" fmla="*/ 96 w 120"/>
                  <a:gd name="T15" fmla="*/ 153 h 161"/>
                  <a:gd name="T16" fmla="*/ 89 w 120"/>
                  <a:gd name="T17" fmla="*/ 159 h 161"/>
                  <a:gd name="T18" fmla="*/ 83 w 120"/>
                  <a:gd name="T19" fmla="*/ 161 h 161"/>
                  <a:gd name="T20" fmla="*/ 83 w 120"/>
                  <a:gd name="T21" fmla="*/ 161 h 161"/>
                  <a:gd name="T22" fmla="*/ 0 w 120"/>
                  <a:gd name="T23" fmla="*/ 110 h 161"/>
                  <a:gd name="T24" fmla="*/ 0 w 120"/>
                  <a:gd name="T25" fmla="*/ 110 h 161"/>
                  <a:gd name="T26" fmla="*/ 4 w 120"/>
                  <a:gd name="T27" fmla="*/ 0 h 161"/>
                  <a:gd name="T28" fmla="*/ 4 w 120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" h="161">
                    <a:moveTo>
                      <a:pt x="4" y="0"/>
                    </a:moveTo>
                    <a:lnTo>
                      <a:pt x="4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103" y="140"/>
                    </a:lnTo>
                    <a:lnTo>
                      <a:pt x="103" y="140"/>
                    </a:lnTo>
                    <a:lnTo>
                      <a:pt x="100" y="148"/>
                    </a:lnTo>
                    <a:lnTo>
                      <a:pt x="96" y="153"/>
                    </a:lnTo>
                    <a:lnTo>
                      <a:pt x="89" y="159"/>
                    </a:lnTo>
                    <a:lnTo>
                      <a:pt x="83" y="161"/>
                    </a:lnTo>
                    <a:lnTo>
                      <a:pt x="83" y="161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7" name="Freeform 74"/>
              <p:cNvSpPr/>
              <p:nvPr/>
            </p:nvSpPr>
            <p:spPr bwMode="auto">
              <a:xfrm>
                <a:off x="3371851" y="5083175"/>
                <a:ext cx="185738" cy="255588"/>
              </a:xfrm>
              <a:custGeom>
                <a:avLst/>
                <a:gdLst>
                  <a:gd name="T0" fmla="*/ 5 w 117"/>
                  <a:gd name="T1" fmla="*/ 0 h 161"/>
                  <a:gd name="T2" fmla="*/ 5 w 117"/>
                  <a:gd name="T3" fmla="*/ 0 h 161"/>
                  <a:gd name="T4" fmla="*/ 117 w 117"/>
                  <a:gd name="T5" fmla="*/ 0 h 161"/>
                  <a:gd name="T6" fmla="*/ 117 w 117"/>
                  <a:gd name="T7" fmla="*/ 0 h 161"/>
                  <a:gd name="T8" fmla="*/ 100 w 117"/>
                  <a:gd name="T9" fmla="*/ 140 h 161"/>
                  <a:gd name="T10" fmla="*/ 100 w 117"/>
                  <a:gd name="T11" fmla="*/ 140 h 161"/>
                  <a:gd name="T12" fmla="*/ 97 w 117"/>
                  <a:gd name="T13" fmla="*/ 148 h 161"/>
                  <a:gd name="T14" fmla="*/ 93 w 117"/>
                  <a:gd name="T15" fmla="*/ 153 h 161"/>
                  <a:gd name="T16" fmla="*/ 86 w 117"/>
                  <a:gd name="T17" fmla="*/ 157 h 161"/>
                  <a:gd name="T18" fmla="*/ 81 w 117"/>
                  <a:gd name="T19" fmla="*/ 161 h 161"/>
                  <a:gd name="T20" fmla="*/ 81 w 117"/>
                  <a:gd name="T21" fmla="*/ 161 h 161"/>
                  <a:gd name="T22" fmla="*/ 0 w 117"/>
                  <a:gd name="T23" fmla="*/ 109 h 161"/>
                  <a:gd name="T24" fmla="*/ 0 w 117"/>
                  <a:gd name="T25" fmla="*/ 109 h 161"/>
                  <a:gd name="T26" fmla="*/ 5 w 117"/>
                  <a:gd name="T27" fmla="*/ 0 h 161"/>
                  <a:gd name="T28" fmla="*/ 5 w 117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7" h="161">
                    <a:moveTo>
                      <a:pt x="5" y="0"/>
                    </a:moveTo>
                    <a:lnTo>
                      <a:pt x="5" y="0"/>
                    </a:lnTo>
                    <a:lnTo>
                      <a:pt x="117" y="0"/>
                    </a:lnTo>
                    <a:lnTo>
                      <a:pt x="117" y="0"/>
                    </a:lnTo>
                    <a:lnTo>
                      <a:pt x="100" y="140"/>
                    </a:lnTo>
                    <a:lnTo>
                      <a:pt x="100" y="140"/>
                    </a:lnTo>
                    <a:lnTo>
                      <a:pt x="97" y="148"/>
                    </a:lnTo>
                    <a:lnTo>
                      <a:pt x="93" y="153"/>
                    </a:lnTo>
                    <a:lnTo>
                      <a:pt x="86" y="157"/>
                    </a:lnTo>
                    <a:lnTo>
                      <a:pt x="81" y="161"/>
                    </a:lnTo>
                    <a:lnTo>
                      <a:pt x="81" y="161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8" name="Freeform 75"/>
              <p:cNvSpPr/>
              <p:nvPr/>
            </p:nvSpPr>
            <p:spPr bwMode="auto">
              <a:xfrm>
                <a:off x="3378201" y="5083175"/>
                <a:ext cx="179388" cy="255588"/>
              </a:xfrm>
              <a:custGeom>
                <a:avLst/>
                <a:gdLst>
                  <a:gd name="T0" fmla="*/ 5 w 113"/>
                  <a:gd name="T1" fmla="*/ 0 h 161"/>
                  <a:gd name="T2" fmla="*/ 5 w 113"/>
                  <a:gd name="T3" fmla="*/ 0 h 161"/>
                  <a:gd name="T4" fmla="*/ 113 w 113"/>
                  <a:gd name="T5" fmla="*/ 0 h 161"/>
                  <a:gd name="T6" fmla="*/ 113 w 113"/>
                  <a:gd name="T7" fmla="*/ 0 h 161"/>
                  <a:gd name="T8" fmla="*/ 96 w 113"/>
                  <a:gd name="T9" fmla="*/ 140 h 161"/>
                  <a:gd name="T10" fmla="*/ 96 w 113"/>
                  <a:gd name="T11" fmla="*/ 140 h 161"/>
                  <a:gd name="T12" fmla="*/ 93 w 113"/>
                  <a:gd name="T13" fmla="*/ 147 h 161"/>
                  <a:gd name="T14" fmla="*/ 89 w 113"/>
                  <a:gd name="T15" fmla="*/ 153 h 161"/>
                  <a:gd name="T16" fmla="*/ 84 w 113"/>
                  <a:gd name="T17" fmla="*/ 157 h 161"/>
                  <a:gd name="T18" fmla="*/ 77 w 113"/>
                  <a:gd name="T19" fmla="*/ 161 h 161"/>
                  <a:gd name="T20" fmla="*/ 77 w 113"/>
                  <a:gd name="T21" fmla="*/ 161 h 161"/>
                  <a:gd name="T22" fmla="*/ 0 w 113"/>
                  <a:gd name="T23" fmla="*/ 107 h 161"/>
                  <a:gd name="T24" fmla="*/ 0 w 113"/>
                  <a:gd name="T25" fmla="*/ 107 h 161"/>
                  <a:gd name="T26" fmla="*/ 5 w 113"/>
                  <a:gd name="T27" fmla="*/ 0 h 161"/>
                  <a:gd name="T28" fmla="*/ 5 w 113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3" h="161">
                    <a:moveTo>
                      <a:pt x="5" y="0"/>
                    </a:moveTo>
                    <a:lnTo>
                      <a:pt x="5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96" y="140"/>
                    </a:lnTo>
                    <a:lnTo>
                      <a:pt x="96" y="140"/>
                    </a:lnTo>
                    <a:lnTo>
                      <a:pt x="93" y="147"/>
                    </a:lnTo>
                    <a:lnTo>
                      <a:pt x="89" y="153"/>
                    </a:lnTo>
                    <a:lnTo>
                      <a:pt x="84" y="157"/>
                    </a:lnTo>
                    <a:lnTo>
                      <a:pt x="77" y="161"/>
                    </a:lnTo>
                    <a:lnTo>
                      <a:pt x="77" y="161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9" name="Freeform 76"/>
              <p:cNvSpPr/>
              <p:nvPr/>
            </p:nvSpPr>
            <p:spPr bwMode="auto">
              <a:xfrm>
                <a:off x="3384551" y="5083175"/>
                <a:ext cx="173038" cy="255588"/>
              </a:xfrm>
              <a:custGeom>
                <a:avLst/>
                <a:gdLst>
                  <a:gd name="T0" fmla="*/ 5 w 109"/>
                  <a:gd name="T1" fmla="*/ 0 h 161"/>
                  <a:gd name="T2" fmla="*/ 5 w 109"/>
                  <a:gd name="T3" fmla="*/ 0 h 161"/>
                  <a:gd name="T4" fmla="*/ 109 w 109"/>
                  <a:gd name="T5" fmla="*/ 0 h 161"/>
                  <a:gd name="T6" fmla="*/ 109 w 109"/>
                  <a:gd name="T7" fmla="*/ 0 h 161"/>
                  <a:gd name="T8" fmla="*/ 92 w 109"/>
                  <a:gd name="T9" fmla="*/ 140 h 161"/>
                  <a:gd name="T10" fmla="*/ 92 w 109"/>
                  <a:gd name="T11" fmla="*/ 140 h 161"/>
                  <a:gd name="T12" fmla="*/ 89 w 109"/>
                  <a:gd name="T13" fmla="*/ 147 h 161"/>
                  <a:gd name="T14" fmla="*/ 85 w 109"/>
                  <a:gd name="T15" fmla="*/ 153 h 161"/>
                  <a:gd name="T16" fmla="*/ 80 w 109"/>
                  <a:gd name="T17" fmla="*/ 157 h 161"/>
                  <a:gd name="T18" fmla="*/ 73 w 109"/>
                  <a:gd name="T19" fmla="*/ 161 h 161"/>
                  <a:gd name="T20" fmla="*/ 73 w 109"/>
                  <a:gd name="T21" fmla="*/ 161 h 161"/>
                  <a:gd name="T22" fmla="*/ 0 w 109"/>
                  <a:gd name="T23" fmla="*/ 106 h 161"/>
                  <a:gd name="T24" fmla="*/ 0 w 109"/>
                  <a:gd name="T25" fmla="*/ 106 h 161"/>
                  <a:gd name="T26" fmla="*/ 5 w 109"/>
                  <a:gd name="T27" fmla="*/ 0 h 161"/>
                  <a:gd name="T28" fmla="*/ 5 w 109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61">
                    <a:moveTo>
                      <a:pt x="5" y="0"/>
                    </a:moveTo>
                    <a:lnTo>
                      <a:pt x="5" y="0"/>
                    </a:lnTo>
                    <a:lnTo>
                      <a:pt x="109" y="0"/>
                    </a:lnTo>
                    <a:lnTo>
                      <a:pt x="109" y="0"/>
                    </a:lnTo>
                    <a:lnTo>
                      <a:pt x="92" y="140"/>
                    </a:lnTo>
                    <a:lnTo>
                      <a:pt x="92" y="140"/>
                    </a:lnTo>
                    <a:lnTo>
                      <a:pt x="89" y="147"/>
                    </a:lnTo>
                    <a:lnTo>
                      <a:pt x="85" y="153"/>
                    </a:lnTo>
                    <a:lnTo>
                      <a:pt x="80" y="157"/>
                    </a:lnTo>
                    <a:lnTo>
                      <a:pt x="73" y="161"/>
                    </a:lnTo>
                    <a:lnTo>
                      <a:pt x="73" y="161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0" name="Freeform 77"/>
              <p:cNvSpPr/>
              <p:nvPr/>
            </p:nvSpPr>
            <p:spPr bwMode="auto">
              <a:xfrm>
                <a:off x="3390901" y="5083175"/>
                <a:ext cx="166688" cy="254000"/>
              </a:xfrm>
              <a:custGeom>
                <a:avLst/>
                <a:gdLst>
                  <a:gd name="T0" fmla="*/ 5 w 105"/>
                  <a:gd name="T1" fmla="*/ 0 h 160"/>
                  <a:gd name="T2" fmla="*/ 5 w 105"/>
                  <a:gd name="T3" fmla="*/ 0 h 160"/>
                  <a:gd name="T4" fmla="*/ 105 w 105"/>
                  <a:gd name="T5" fmla="*/ 0 h 160"/>
                  <a:gd name="T6" fmla="*/ 105 w 105"/>
                  <a:gd name="T7" fmla="*/ 0 h 160"/>
                  <a:gd name="T8" fmla="*/ 88 w 105"/>
                  <a:gd name="T9" fmla="*/ 140 h 160"/>
                  <a:gd name="T10" fmla="*/ 88 w 105"/>
                  <a:gd name="T11" fmla="*/ 140 h 160"/>
                  <a:gd name="T12" fmla="*/ 87 w 105"/>
                  <a:gd name="T13" fmla="*/ 147 h 160"/>
                  <a:gd name="T14" fmla="*/ 81 w 105"/>
                  <a:gd name="T15" fmla="*/ 153 h 160"/>
                  <a:gd name="T16" fmla="*/ 76 w 105"/>
                  <a:gd name="T17" fmla="*/ 157 h 160"/>
                  <a:gd name="T18" fmla="*/ 69 w 105"/>
                  <a:gd name="T19" fmla="*/ 160 h 160"/>
                  <a:gd name="T20" fmla="*/ 69 w 105"/>
                  <a:gd name="T21" fmla="*/ 160 h 160"/>
                  <a:gd name="T22" fmla="*/ 0 w 105"/>
                  <a:gd name="T23" fmla="*/ 106 h 160"/>
                  <a:gd name="T24" fmla="*/ 0 w 105"/>
                  <a:gd name="T25" fmla="*/ 106 h 160"/>
                  <a:gd name="T26" fmla="*/ 5 w 105"/>
                  <a:gd name="T27" fmla="*/ 0 h 160"/>
                  <a:gd name="T28" fmla="*/ 5 w 105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5" h="160">
                    <a:moveTo>
                      <a:pt x="5" y="0"/>
                    </a:moveTo>
                    <a:lnTo>
                      <a:pt x="5" y="0"/>
                    </a:lnTo>
                    <a:lnTo>
                      <a:pt x="105" y="0"/>
                    </a:lnTo>
                    <a:lnTo>
                      <a:pt x="105" y="0"/>
                    </a:lnTo>
                    <a:lnTo>
                      <a:pt x="88" y="140"/>
                    </a:lnTo>
                    <a:lnTo>
                      <a:pt x="88" y="140"/>
                    </a:lnTo>
                    <a:lnTo>
                      <a:pt x="87" y="147"/>
                    </a:lnTo>
                    <a:lnTo>
                      <a:pt x="81" y="153"/>
                    </a:lnTo>
                    <a:lnTo>
                      <a:pt x="76" y="157"/>
                    </a:lnTo>
                    <a:lnTo>
                      <a:pt x="69" y="160"/>
                    </a:lnTo>
                    <a:lnTo>
                      <a:pt x="69" y="160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1" name="Freeform 78"/>
              <p:cNvSpPr/>
              <p:nvPr/>
            </p:nvSpPr>
            <p:spPr bwMode="auto">
              <a:xfrm>
                <a:off x="3395663" y="5083175"/>
                <a:ext cx="161925" cy="254000"/>
              </a:xfrm>
              <a:custGeom>
                <a:avLst/>
                <a:gdLst>
                  <a:gd name="T0" fmla="*/ 5 w 102"/>
                  <a:gd name="T1" fmla="*/ 0 h 160"/>
                  <a:gd name="T2" fmla="*/ 5 w 102"/>
                  <a:gd name="T3" fmla="*/ 0 h 160"/>
                  <a:gd name="T4" fmla="*/ 102 w 102"/>
                  <a:gd name="T5" fmla="*/ 0 h 160"/>
                  <a:gd name="T6" fmla="*/ 102 w 102"/>
                  <a:gd name="T7" fmla="*/ 0 h 160"/>
                  <a:gd name="T8" fmla="*/ 85 w 102"/>
                  <a:gd name="T9" fmla="*/ 140 h 160"/>
                  <a:gd name="T10" fmla="*/ 85 w 102"/>
                  <a:gd name="T11" fmla="*/ 140 h 160"/>
                  <a:gd name="T12" fmla="*/ 84 w 102"/>
                  <a:gd name="T13" fmla="*/ 147 h 160"/>
                  <a:gd name="T14" fmla="*/ 78 w 102"/>
                  <a:gd name="T15" fmla="*/ 153 h 160"/>
                  <a:gd name="T16" fmla="*/ 73 w 102"/>
                  <a:gd name="T17" fmla="*/ 157 h 160"/>
                  <a:gd name="T18" fmla="*/ 67 w 102"/>
                  <a:gd name="T19" fmla="*/ 160 h 160"/>
                  <a:gd name="T20" fmla="*/ 67 w 102"/>
                  <a:gd name="T21" fmla="*/ 160 h 160"/>
                  <a:gd name="T22" fmla="*/ 0 w 102"/>
                  <a:gd name="T23" fmla="*/ 105 h 160"/>
                  <a:gd name="T24" fmla="*/ 0 w 102"/>
                  <a:gd name="T25" fmla="*/ 105 h 160"/>
                  <a:gd name="T26" fmla="*/ 5 w 102"/>
                  <a:gd name="T27" fmla="*/ 0 h 160"/>
                  <a:gd name="T28" fmla="*/ 5 w 102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2" h="160">
                    <a:moveTo>
                      <a:pt x="5" y="0"/>
                    </a:moveTo>
                    <a:lnTo>
                      <a:pt x="5" y="0"/>
                    </a:lnTo>
                    <a:lnTo>
                      <a:pt x="102" y="0"/>
                    </a:lnTo>
                    <a:lnTo>
                      <a:pt x="102" y="0"/>
                    </a:lnTo>
                    <a:lnTo>
                      <a:pt x="85" y="140"/>
                    </a:lnTo>
                    <a:lnTo>
                      <a:pt x="85" y="140"/>
                    </a:lnTo>
                    <a:lnTo>
                      <a:pt x="84" y="147"/>
                    </a:lnTo>
                    <a:lnTo>
                      <a:pt x="78" y="153"/>
                    </a:lnTo>
                    <a:lnTo>
                      <a:pt x="73" y="157"/>
                    </a:lnTo>
                    <a:lnTo>
                      <a:pt x="67" y="160"/>
                    </a:lnTo>
                    <a:lnTo>
                      <a:pt x="67" y="160"/>
                    </a:lnTo>
                    <a:lnTo>
                      <a:pt x="0" y="105"/>
                    </a:lnTo>
                    <a:lnTo>
                      <a:pt x="0" y="105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2" name="Freeform 79"/>
              <p:cNvSpPr/>
              <p:nvPr/>
            </p:nvSpPr>
            <p:spPr bwMode="auto">
              <a:xfrm>
                <a:off x="3402013" y="5083175"/>
                <a:ext cx="155575" cy="254000"/>
              </a:xfrm>
              <a:custGeom>
                <a:avLst/>
                <a:gdLst>
                  <a:gd name="T0" fmla="*/ 5 w 98"/>
                  <a:gd name="T1" fmla="*/ 0 h 160"/>
                  <a:gd name="T2" fmla="*/ 5 w 98"/>
                  <a:gd name="T3" fmla="*/ 0 h 160"/>
                  <a:gd name="T4" fmla="*/ 98 w 98"/>
                  <a:gd name="T5" fmla="*/ 0 h 160"/>
                  <a:gd name="T6" fmla="*/ 98 w 98"/>
                  <a:gd name="T7" fmla="*/ 0 h 160"/>
                  <a:gd name="T8" fmla="*/ 81 w 98"/>
                  <a:gd name="T9" fmla="*/ 140 h 160"/>
                  <a:gd name="T10" fmla="*/ 81 w 98"/>
                  <a:gd name="T11" fmla="*/ 140 h 160"/>
                  <a:gd name="T12" fmla="*/ 80 w 98"/>
                  <a:gd name="T13" fmla="*/ 147 h 160"/>
                  <a:gd name="T14" fmla="*/ 74 w 98"/>
                  <a:gd name="T15" fmla="*/ 152 h 160"/>
                  <a:gd name="T16" fmla="*/ 69 w 98"/>
                  <a:gd name="T17" fmla="*/ 157 h 160"/>
                  <a:gd name="T18" fmla="*/ 63 w 98"/>
                  <a:gd name="T19" fmla="*/ 160 h 160"/>
                  <a:gd name="T20" fmla="*/ 63 w 98"/>
                  <a:gd name="T21" fmla="*/ 160 h 160"/>
                  <a:gd name="T22" fmla="*/ 0 w 98"/>
                  <a:gd name="T23" fmla="*/ 103 h 160"/>
                  <a:gd name="T24" fmla="*/ 0 w 98"/>
                  <a:gd name="T25" fmla="*/ 103 h 160"/>
                  <a:gd name="T26" fmla="*/ 5 w 98"/>
                  <a:gd name="T27" fmla="*/ 0 h 160"/>
                  <a:gd name="T28" fmla="*/ 5 w 98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8" h="160">
                    <a:moveTo>
                      <a:pt x="5" y="0"/>
                    </a:moveTo>
                    <a:lnTo>
                      <a:pt x="5" y="0"/>
                    </a:lnTo>
                    <a:lnTo>
                      <a:pt x="98" y="0"/>
                    </a:lnTo>
                    <a:lnTo>
                      <a:pt x="98" y="0"/>
                    </a:lnTo>
                    <a:lnTo>
                      <a:pt x="81" y="140"/>
                    </a:lnTo>
                    <a:lnTo>
                      <a:pt x="81" y="140"/>
                    </a:lnTo>
                    <a:lnTo>
                      <a:pt x="80" y="147"/>
                    </a:lnTo>
                    <a:lnTo>
                      <a:pt x="74" y="152"/>
                    </a:lnTo>
                    <a:lnTo>
                      <a:pt x="69" y="157"/>
                    </a:lnTo>
                    <a:lnTo>
                      <a:pt x="63" y="160"/>
                    </a:lnTo>
                    <a:lnTo>
                      <a:pt x="63" y="160"/>
                    </a:lnTo>
                    <a:lnTo>
                      <a:pt x="0" y="103"/>
                    </a:lnTo>
                    <a:lnTo>
                      <a:pt x="0" y="103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3" name="Freeform 80"/>
              <p:cNvSpPr/>
              <p:nvPr/>
            </p:nvSpPr>
            <p:spPr bwMode="auto">
              <a:xfrm>
                <a:off x="3408363" y="5083175"/>
                <a:ext cx="149225" cy="254000"/>
              </a:xfrm>
              <a:custGeom>
                <a:avLst/>
                <a:gdLst>
                  <a:gd name="T0" fmla="*/ 5 w 94"/>
                  <a:gd name="T1" fmla="*/ 0 h 160"/>
                  <a:gd name="T2" fmla="*/ 5 w 94"/>
                  <a:gd name="T3" fmla="*/ 0 h 160"/>
                  <a:gd name="T4" fmla="*/ 94 w 94"/>
                  <a:gd name="T5" fmla="*/ 0 h 160"/>
                  <a:gd name="T6" fmla="*/ 94 w 94"/>
                  <a:gd name="T7" fmla="*/ 0 h 160"/>
                  <a:gd name="T8" fmla="*/ 77 w 94"/>
                  <a:gd name="T9" fmla="*/ 140 h 160"/>
                  <a:gd name="T10" fmla="*/ 77 w 94"/>
                  <a:gd name="T11" fmla="*/ 140 h 160"/>
                  <a:gd name="T12" fmla="*/ 76 w 94"/>
                  <a:gd name="T13" fmla="*/ 147 h 160"/>
                  <a:gd name="T14" fmla="*/ 71 w 94"/>
                  <a:gd name="T15" fmla="*/ 152 h 160"/>
                  <a:gd name="T16" fmla="*/ 66 w 94"/>
                  <a:gd name="T17" fmla="*/ 157 h 160"/>
                  <a:gd name="T18" fmla="*/ 59 w 94"/>
                  <a:gd name="T19" fmla="*/ 160 h 160"/>
                  <a:gd name="T20" fmla="*/ 59 w 94"/>
                  <a:gd name="T21" fmla="*/ 160 h 160"/>
                  <a:gd name="T22" fmla="*/ 0 w 94"/>
                  <a:gd name="T23" fmla="*/ 102 h 160"/>
                  <a:gd name="T24" fmla="*/ 0 w 94"/>
                  <a:gd name="T25" fmla="*/ 102 h 160"/>
                  <a:gd name="T26" fmla="*/ 5 w 94"/>
                  <a:gd name="T27" fmla="*/ 0 h 160"/>
                  <a:gd name="T28" fmla="*/ 5 w 94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160">
                    <a:moveTo>
                      <a:pt x="5" y="0"/>
                    </a:moveTo>
                    <a:lnTo>
                      <a:pt x="5" y="0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77" y="140"/>
                    </a:lnTo>
                    <a:lnTo>
                      <a:pt x="77" y="140"/>
                    </a:lnTo>
                    <a:lnTo>
                      <a:pt x="76" y="147"/>
                    </a:lnTo>
                    <a:lnTo>
                      <a:pt x="71" y="152"/>
                    </a:lnTo>
                    <a:lnTo>
                      <a:pt x="66" y="157"/>
                    </a:lnTo>
                    <a:lnTo>
                      <a:pt x="59" y="160"/>
                    </a:lnTo>
                    <a:lnTo>
                      <a:pt x="59" y="160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4" name="Freeform 81"/>
              <p:cNvSpPr/>
              <p:nvPr/>
            </p:nvSpPr>
            <p:spPr bwMode="auto">
              <a:xfrm>
                <a:off x="3414713" y="5083175"/>
                <a:ext cx="142875" cy="254000"/>
              </a:xfrm>
              <a:custGeom>
                <a:avLst/>
                <a:gdLst>
                  <a:gd name="T0" fmla="*/ 5 w 90"/>
                  <a:gd name="T1" fmla="*/ 0 h 160"/>
                  <a:gd name="T2" fmla="*/ 5 w 90"/>
                  <a:gd name="T3" fmla="*/ 0 h 160"/>
                  <a:gd name="T4" fmla="*/ 90 w 90"/>
                  <a:gd name="T5" fmla="*/ 0 h 160"/>
                  <a:gd name="T6" fmla="*/ 90 w 90"/>
                  <a:gd name="T7" fmla="*/ 0 h 160"/>
                  <a:gd name="T8" fmla="*/ 73 w 90"/>
                  <a:gd name="T9" fmla="*/ 140 h 160"/>
                  <a:gd name="T10" fmla="*/ 73 w 90"/>
                  <a:gd name="T11" fmla="*/ 140 h 160"/>
                  <a:gd name="T12" fmla="*/ 72 w 90"/>
                  <a:gd name="T13" fmla="*/ 147 h 160"/>
                  <a:gd name="T14" fmla="*/ 67 w 90"/>
                  <a:gd name="T15" fmla="*/ 152 h 160"/>
                  <a:gd name="T16" fmla="*/ 62 w 90"/>
                  <a:gd name="T17" fmla="*/ 157 h 160"/>
                  <a:gd name="T18" fmla="*/ 55 w 90"/>
                  <a:gd name="T19" fmla="*/ 160 h 160"/>
                  <a:gd name="T20" fmla="*/ 55 w 90"/>
                  <a:gd name="T21" fmla="*/ 160 h 160"/>
                  <a:gd name="T22" fmla="*/ 0 w 90"/>
                  <a:gd name="T23" fmla="*/ 101 h 160"/>
                  <a:gd name="T24" fmla="*/ 0 w 90"/>
                  <a:gd name="T25" fmla="*/ 101 h 160"/>
                  <a:gd name="T26" fmla="*/ 5 w 90"/>
                  <a:gd name="T27" fmla="*/ 0 h 160"/>
                  <a:gd name="T28" fmla="*/ 5 w 90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0" h="160">
                    <a:moveTo>
                      <a:pt x="5" y="0"/>
                    </a:moveTo>
                    <a:lnTo>
                      <a:pt x="5" y="0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73" y="140"/>
                    </a:lnTo>
                    <a:lnTo>
                      <a:pt x="73" y="140"/>
                    </a:lnTo>
                    <a:lnTo>
                      <a:pt x="72" y="147"/>
                    </a:lnTo>
                    <a:lnTo>
                      <a:pt x="67" y="152"/>
                    </a:lnTo>
                    <a:lnTo>
                      <a:pt x="62" y="157"/>
                    </a:lnTo>
                    <a:lnTo>
                      <a:pt x="55" y="160"/>
                    </a:lnTo>
                    <a:lnTo>
                      <a:pt x="55" y="160"/>
                    </a:lnTo>
                    <a:lnTo>
                      <a:pt x="0" y="101"/>
                    </a:lnTo>
                    <a:lnTo>
                      <a:pt x="0" y="101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5" name="Freeform 82"/>
              <p:cNvSpPr/>
              <p:nvPr/>
            </p:nvSpPr>
            <p:spPr bwMode="auto">
              <a:xfrm>
                <a:off x="3417888" y="5083175"/>
                <a:ext cx="139700" cy="254000"/>
              </a:xfrm>
              <a:custGeom>
                <a:avLst/>
                <a:gdLst>
                  <a:gd name="T0" fmla="*/ 7 w 88"/>
                  <a:gd name="T1" fmla="*/ 0 h 160"/>
                  <a:gd name="T2" fmla="*/ 7 w 88"/>
                  <a:gd name="T3" fmla="*/ 0 h 160"/>
                  <a:gd name="T4" fmla="*/ 88 w 88"/>
                  <a:gd name="T5" fmla="*/ 0 h 160"/>
                  <a:gd name="T6" fmla="*/ 88 w 88"/>
                  <a:gd name="T7" fmla="*/ 0 h 160"/>
                  <a:gd name="T8" fmla="*/ 71 w 88"/>
                  <a:gd name="T9" fmla="*/ 140 h 160"/>
                  <a:gd name="T10" fmla="*/ 71 w 88"/>
                  <a:gd name="T11" fmla="*/ 140 h 160"/>
                  <a:gd name="T12" fmla="*/ 70 w 88"/>
                  <a:gd name="T13" fmla="*/ 147 h 160"/>
                  <a:gd name="T14" fmla="*/ 65 w 88"/>
                  <a:gd name="T15" fmla="*/ 152 h 160"/>
                  <a:gd name="T16" fmla="*/ 60 w 88"/>
                  <a:gd name="T17" fmla="*/ 157 h 160"/>
                  <a:gd name="T18" fmla="*/ 55 w 88"/>
                  <a:gd name="T19" fmla="*/ 160 h 160"/>
                  <a:gd name="T20" fmla="*/ 55 w 88"/>
                  <a:gd name="T21" fmla="*/ 160 h 160"/>
                  <a:gd name="T22" fmla="*/ 0 w 88"/>
                  <a:gd name="T23" fmla="*/ 99 h 160"/>
                  <a:gd name="T24" fmla="*/ 0 w 88"/>
                  <a:gd name="T25" fmla="*/ 99 h 160"/>
                  <a:gd name="T26" fmla="*/ 7 w 88"/>
                  <a:gd name="T27" fmla="*/ 0 h 160"/>
                  <a:gd name="T28" fmla="*/ 7 w 88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8" h="160">
                    <a:moveTo>
                      <a:pt x="7" y="0"/>
                    </a:moveTo>
                    <a:lnTo>
                      <a:pt x="7" y="0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71" y="140"/>
                    </a:lnTo>
                    <a:lnTo>
                      <a:pt x="71" y="140"/>
                    </a:lnTo>
                    <a:lnTo>
                      <a:pt x="70" y="147"/>
                    </a:lnTo>
                    <a:lnTo>
                      <a:pt x="65" y="152"/>
                    </a:lnTo>
                    <a:lnTo>
                      <a:pt x="60" y="157"/>
                    </a:lnTo>
                    <a:lnTo>
                      <a:pt x="55" y="160"/>
                    </a:lnTo>
                    <a:lnTo>
                      <a:pt x="55" y="160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6" name="Freeform 83"/>
              <p:cNvSpPr/>
              <p:nvPr/>
            </p:nvSpPr>
            <p:spPr bwMode="auto">
              <a:xfrm>
                <a:off x="3425826" y="5083175"/>
                <a:ext cx="131763" cy="254000"/>
              </a:xfrm>
              <a:custGeom>
                <a:avLst/>
                <a:gdLst>
                  <a:gd name="T0" fmla="*/ 6 w 83"/>
                  <a:gd name="T1" fmla="*/ 0 h 160"/>
                  <a:gd name="T2" fmla="*/ 6 w 83"/>
                  <a:gd name="T3" fmla="*/ 0 h 160"/>
                  <a:gd name="T4" fmla="*/ 83 w 83"/>
                  <a:gd name="T5" fmla="*/ 0 h 160"/>
                  <a:gd name="T6" fmla="*/ 83 w 83"/>
                  <a:gd name="T7" fmla="*/ 0 h 160"/>
                  <a:gd name="T8" fmla="*/ 66 w 83"/>
                  <a:gd name="T9" fmla="*/ 140 h 160"/>
                  <a:gd name="T10" fmla="*/ 66 w 83"/>
                  <a:gd name="T11" fmla="*/ 140 h 160"/>
                  <a:gd name="T12" fmla="*/ 65 w 83"/>
                  <a:gd name="T13" fmla="*/ 147 h 160"/>
                  <a:gd name="T14" fmla="*/ 60 w 83"/>
                  <a:gd name="T15" fmla="*/ 152 h 160"/>
                  <a:gd name="T16" fmla="*/ 55 w 83"/>
                  <a:gd name="T17" fmla="*/ 156 h 160"/>
                  <a:gd name="T18" fmla="*/ 50 w 83"/>
                  <a:gd name="T19" fmla="*/ 160 h 160"/>
                  <a:gd name="T20" fmla="*/ 50 w 83"/>
                  <a:gd name="T21" fmla="*/ 160 h 160"/>
                  <a:gd name="T22" fmla="*/ 0 w 83"/>
                  <a:gd name="T23" fmla="*/ 99 h 160"/>
                  <a:gd name="T24" fmla="*/ 0 w 83"/>
                  <a:gd name="T25" fmla="*/ 99 h 160"/>
                  <a:gd name="T26" fmla="*/ 6 w 83"/>
                  <a:gd name="T27" fmla="*/ 0 h 160"/>
                  <a:gd name="T28" fmla="*/ 6 w 83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3" h="160">
                    <a:moveTo>
                      <a:pt x="6" y="0"/>
                    </a:moveTo>
                    <a:lnTo>
                      <a:pt x="6" y="0"/>
                    </a:lnTo>
                    <a:lnTo>
                      <a:pt x="83" y="0"/>
                    </a:lnTo>
                    <a:lnTo>
                      <a:pt x="83" y="0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65" y="147"/>
                    </a:lnTo>
                    <a:lnTo>
                      <a:pt x="60" y="152"/>
                    </a:lnTo>
                    <a:lnTo>
                      <a:pt x="55" y="156"/>
                    </a:lnTo>
                    <a:lnTo>
                      <a:pt x="50" y="160"/>
                    </a:lnTo>
                    <a:lnTo>
                      <a:pt x="50" y="160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7" name="Freeform 84"/>
              <p:cNvSpPr/>
              <p:nvPr/>
            </p:nvSpPr>
            <p:spPr bwMode="auto">
              <a:xfrm>
                <a:off x="3432176" y="5083175"/>
                <a:ext cx="125413" cy="254000"/>
              </a:xfrm>
              <a:custGeom>
                <a:avLst/>
                <a:gdLst>
                  <a:gd name="T0" fmla="*/ 5 w 79"/>
                  <a:gd name="T1" fmla="*/ 0 h 160"/>
                  <a:gd name="T2" fmla="*/ 5 w 79"/>
                  <a:gd name="T3" fmla="*/ 0 h 160"/>
                  <a:gd name="T4" fmla="*/ 79 w 79"/>
                  <a:gd name="T5" fmla="*/ 0 h 160"/>
                  <a:gd name="T6" fmla="*/ 79 w 79"/>
                  <a:gd name="T7" fmla="*/ 0 h 160"/>
                  <a:gd name="T8" fmla="*/ 62 w 79"/>
                  <a:gd name="T9" fmla="*/ 140 h 160"/>
                  <a:gd name="T10" fmla="*/ 62 w 79"/>
                  <a:gd name="T11" fmla="*/ 140 h 160"/>
                  <a:gd name="T12" fmla="*/ 61 w 79"/>
                  <a:gd name="T13" fmla="*/ 147 h 160"/>
                  <a:gd name="T14" fmla="*/ 56 w 79"/>
                  <a:gd name="T15" fmla="*/ 152 h 160"/>
                  <a:gd name="T16" fmla="*/ 51 w 79"/>
                  <a:gd name="T17" fmla="*/ 156 h 160"/>
                  <a:gd name="T18" fmla="*/ 46 w 79"/>
                  <a:gd name="T19" fmla="*/ 160 h 160"/>
                  <a:gd name="T20" fmla="*/ 46 w 79"/>
                  <a:gd name="T21" fmla="*/ 160 h 160"/>
                  <a:gd name="T22" fmla="*/ 0 w 79"/>
                  <a:gd name="T23" fmla="*/ 98 h 160"/>
                  <a:gd name="T24" fmla="*/ 0 w 79"/>
                  <a:gd name="T25" fmla="*/ 98 h 160"/>
                  <a:gd name="T26" fmla="*/ 5 w 79"/>
                  <a:gd name="T27" fmla="*/ 0 h 160"/>
                  <a:gd name="T28" fmla="*/ 5 w 79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160">
                    <a:moveTo>
                      <a:pt x="5" y="0"/>
                    </a:moveTo>
                    <a:lnTo>
                      <a:pt x="5" y="0"/>
                    </a:lnTo>
                    <a:lnTo>
                      <a:pt x="79" y="0"/>
                    </a:lnTo>
                    <a:lnTo>
                      <a:pt x="79" y="0"/>
                    </a:lnTo>
                    <a:lnTo>
                      <a:pt x="62" y="140"/>
                    </a:lnTo>
                    <a:lnTo>
                      <a:pt x="62" y="140"/>
                    </a:lnTo>
                    <a:lnTo>
                      <a:pt x="61" y="147"/>
                    </a:lnTo>
                    <a:lnTo>
                      <a:pt x="56" y="152"/>
                    </a:lnTo>
                    <a:lnTo>
                      <a:pt x="51" y="156"/>
                    </a:lnTo>
                    <a:lnTo>
                      <a:pt x="46" y="160"/>
                    </a:lnTo>
                    <a:lnTo>
                      <a:pt x="46" y="160"/>
                    </a:lnTo>
                    <a:lnTo>
                      <a:pt x="0" y="98"/>
                    </a:lnTo>
                    <a:lnTo>
                      <a:pt x="0" y="98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8" name="Freeform 85"/>
              <p:cNvSpPr/>
              <p:nvPr/>
            </p:nvSpPr>
            <p:spPr bwMode="auto">
              <a:xfrm>
                <a:off x="3438526" y="5083175"/>
                <a:ext cx="119063" cy="254000"/>
              </a:xfrm>
              <a:custGeom>
                <a:avLst/>
                <a:gdLst>
                  <a:gd name="T0" fmla="*/ 5 w 75"/>
                  <a:gd name="T1" fmla="*/ 0 h 160"/>
                  <a:gd name="T2" fmla="*/ 5 w 75"/>
                  <a:gd name="T3" fmla="*/ 0 h 160"/>
                  <a:gd name="T4" fmla="*/ 75 w 75"/>
                  <a:gd name="T5" fmla="*/ 0 h 160"/>
                  <a:gd name="T6" fmla="*/ 75 w 75"/>
                  <a:gd name="T7" fmla="*/ 0 h 160"/>
                  <a:gd name="T8" fmla="*/ 58 w 75"/>
                  <a:gd name="T9" fmla="*/ 140 h 160"/>
                  <a:gd name="T10" fmla="*/ 58 w 75"/>
                  <a:gd name="T11" fmla="*/ 140 h 160"/>
                  <a:gd name="T12" fmla="*/ 57 w 75"/>
                  <a:gd name="T13" fmla="*/ 147 h 160"/>
                  <a:gd name="T14" fmla="*/ 52 w 75"/>
                  <a:gd name="T15" fmla="*/ 152 h 160"/>
                  <a:gd name="T16" fmla="*/ 48 w 75"/>
                  <a:gd name="T17" fmla="*/ 156 h 160"/>
                  <a:gd name="T18" fmla="*/ 43 w 75"/>
                  <a:gd name="T19" fmla="*/ 160 h 160"/>
                  <a:gd name="T20" fmla="*/ 43 w 75"/>
                  <a:gd name="T21" fmla="*/ 160 h 160"/>
                  <a:gd name="T22" fmla="*/ 0 w 75"/>
                  <a:gd name="T23" fmla="*/ 96 h 160"/>
                  <a:gd name="T24" fmla="*/ 0 w 75"/>
                  <a:gd name="T25" fmla="*/ 96 h 160"/>
                  <a:gd name="T26" fmla="*/ 5 w 75"/>
                  <a:gd name="T27" fmla="*/ 0 h 160"/>
                  <a:gd name="T28" fmla="*/ 5 w 75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5" h="160">
                    <a:moveTo>
                      <a:pt x="5" y="0"/>
                    </a:moveTo>
                    <a:lnTo>
                      <a:pt x="5" y="0"/>
                    </a:lnTo>
                    <a:lnTo>
                      <a:pt x="75" y="0"/>
                    </a:lnTo>
                    <a:lnTo>
                      <a:pt x="75" y="0"/>
                    </a:lnTo>
                    <a:lnTo>
                      <a:pt x="58" y="140"/>
                    </a:lnTo>
                    <a:lnTo>
                      <a:pt x="58" y="140"/>
                    </a:lnTo>
                    <a:lnTo>
                      <a:pt x="57" y="147"/>
                    </a:lnTo>
                    <a:lnTo>
                      <a:pt x="52" y="152"/>
                    </a:lnTo>
                    <a:lnTo>
                      <a:pt x="48" y="156"/>
                    </a:lnTo>
                    <a:lnTo>
                      <a:pt x="43" y="160"/>
                    </a:lnTo>
                    <a:lnTo>
                      <a:pt x="43" y="160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9" name="Freeform 86"/>
              <p:cNvSpPr/>
              <p:nvPr/>
            </p:nvSpPr>
            <p:spPr bwMode="auto">
              <a:xfrm>
                <a:off x="3444876" y="5083175"/>
                <a:ext cx="112713" cy="254000"/>
              </a:xfrm>
              <a:custGeom>
                <a:avLst/>
                <a:gdLst>
                  <a:gd name="T0" fmla="*/ 5 w 71"/>
                  <a:gd name="T1" fmla="*/ 0 h 160"/>
                  <a:gd name="T2" fmla="*/ 5 w 71"/>
                  <a:gd name="T3" fmla="*/ 0 h 160"/>
                  <a:gd name="T4" fmla="*/ 71 w 71"/>
                  <a:gd name="T5" fmla="*/ 0 h 160"/>
                  <a:gd name="T6" fmla="*/ 71 w 71"/>
                  <a:gd name="T7" fmla="*/ 0 h 160"/>
                  <a:gd name="T8" fmla="*/ 54 w 71"/>
                  <a:gd name="T9" fmla="*/ 140 h 160"/>
                  <a:gd name="T10" fmla="*/ 54 w 71"/>
                  <a:gd name="T11" fmla="*/ 140 h 160"/>
                  <a:gd name="T12" fmla="*/ 53 w 71"/>
                  <a:gd name="T13" fmla="*/ 147 h 160"/>
                  <a:gd name="T14" fmla="*/ 48 w 71"/>
                  <a:gd name="T15" fmla="*/ 152 h 160"/>
                  <a:gd name="T16" fmla="*/ 44 w 71"/>
                  <a:gd name="T17" fmla="*/ 156 h 160"/>
                  <a:gd name="T18" fmla="*/ 39 w 71"/>
                  <a:gd name="T19" fmla="*/ 160 h 160"/>
                  <a:gd name="T20" fmla="*/ 39 w 71"/>
                  <a:gd name="T21" fmla="*/ 160 h 160"/>
                  <a:gd name="T22" fmla="*/ 0 w 71"/>
                  <a:gd name="T23" fmla="*/ 95 h 160"/>
                  <a:gd name="T24" fmla="*/ 0 w 71"/>
                  <a:gd name="T25" fmla="*/ 95 h 160"/>
                  <a:gd name="T26" fmla="*/ 5 w 71"/>
                  <a:gd name="T27" fmla="*/ 0 h 160"/>
                  <a:gd name="T28" fmla="*/ 5 w 71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160">
                    <a:moveTo>
                      <a:pt x="5" y="0"/>
                    </a:moveTo>
                    <a:lnTo>
                      <a:pt x="5" y="0"/>
                    </a:lnTo>
                    <a:lnTo>
                      <a:pt x="71" y="0"/>
                    </a:lnTo>
                    <a:lnTo>
                      <a:pt x="71" y="0"/>
                    </a:lnTo>
                    <a:lnTo>
                      <a:pt x="54" y="140"/>
                    </a:lnTo>
                    <a:lnTo>
                      <a:pt x="54" y="140"/>
                    </a:lnTo>
                    <a:lnTo>
                      <a:pt x="53" y="147"/>
                    </a:lnTo>
                    <a:lnTo>
                      <a:pt x="48" y="152"/>
                    </a:lnTo>
                    <a:lnTo>
                      <a:pt x="44" y="156"/>
                    </a:lnTo>
                    <a:lnTo>
                      <a:pt x="39" y="160"/>
                    </a:lnTo>
                    <a:lnTo>
                      <a:pt x="39" y="160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0" name="Freeform 87"/>
              <p:cNvSpPr/>
              <p:nvPr/>
            </p:nvSpPr>
            <p:spPr bwMode="auto">
              <a:xfrm>
                <a:off x="3448051" y="5083175"/>
                <a:ext cx="109538" cy="252413"/>
              </a:xfrm>
              <a:custGeom>
                <a:avLst/>
                <a:gdLst>
                  <a:gd name="T0" fmla="*/ 7 w 69"/>
                  <a:gd name="T1" fmla="*/ 0 h 159"/>
                  <a:gd name="T2" fmla="*/ 7 w 69"/>
                  <a:gd name="T3" fmla="*/ 0 h 159"/>
                  <a:gd name="T4" fmla="*/ 69 w 69"/>
                  <a:gd name="T5" fmla="*/ 0 h 159"/>
                  <a:gd name="T6" fmla="*/ 69 w 69"/>
                  <a:gd name="T7" fmla="*/ 0 h 159"/>
                  <a:gd name="T8" fmla="*/ 52 w 69"/>
                  <a:gd name="T9" fmla="*/ 140 h 159"/>
                  <a:gd name="T10" fmla="*/ 52 w 69"/>
                  <a:gd name="T11" fmla="*/ 140 h 159"/>
                  <a:gd name="T12" fmla="*/ 51 w 69"/>
                  <a:gd name="T13" fmla="*/ 147 h 159"/>
                  <a:gd name="T14" fmla="*/ 46 w 69"/>
                  <a:gd name="T15" fmla="*/ 152 h 159"/>
                  <a:gd name="T16" fmla="*/ 42 w 69"/>
                  <a:gd name="T17" fmla="*/ 156 h 159"/>
                  <a:gd name="T18" fmla="*/ 37 w 69"/>
                  <a:gd name="T19" fmla="*/ 159 h 159"/>
                  <a:gd name="T20" fmla="*/ 37 w 69"/>
                  <a:gd name="T21" fmla="*/ 159 h 159"/>
                  <a:gd name="T22" fmla="*/ 0 w 69"/>
                  <a:gd name="T23" fmla="*/ 94 h 159"/>
                  <a:gd name="T24" fmla="*/ 0 w 69"/>
                  <a:gd name="T25" fmla="*/ 94 h 159"/>
                  <a:gd name="T26" fmla="*/ 7 w 69"/>
                  <a:gd name="T27" fmla="*/ 0 h 159"/>
                  <a:gd name="T28" fmla="*/ 7 w 69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" h="159">
                    <a:moveTo>
                      <a:pt x="7" y="0"/>
                    </a:moveTo>
                    <a:lnTo>
                      <a:pt x="7" y="0"/>
                    </a:lnTo>
                    <a:lnTo>
                      <a:pt x="69" y="0"/>
                    </a:lnTo>
                    <a:lnTo>
                      <a:pt x="69" y="0"/>
                    </a:lnTo>
                    <a:lnTo>
                      <a:pt x="52" y="140"/>
                    </a:lnTo>
                    <a:lnTo>
                      <a:pt x="52" y="140"/>
                    </a:lnTo>
                    <a:lnTo>
                      <a:pt x="51" y="147"/>
                    </a:lnTo>
                    <a:lnTo>
                      <a:pt x="46" y="152"/>
                    </a:lnTo>
                    <a:lnTo>
                      <a:pt x="42" y="156"/>
                    </a:lnTo>
                    <a:lnTo>
                      <a:pt x="37" y="159"/>
                    </a:lnTo>
                    <a:lnTo>
                      <a:pt x="37" y="159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1" name="Freeform 88"/>
              <p:cNvSpPr/>
              <p:nvPr/>
            </p:nvSpPr>
            <p:spPr bwMode="auto">
              <a:xfrm>
                <a:off x="3454401" y="5083175"/>
                <a:ext cx="103188" cy="252413"/>
              </a:xfrm>
              <a:custGeom>
                <a:avLst/>
                <a:gdLst>
                  <a:gd name="T0" fmla="*/ 7 w 65"/>
                  <a:gd name="T1" fmla="*/ 0 h 159"/>
                  <a:gd name="T2" fmla="*/ 7 w 65"/>
                  <a:gd name="T3" fmla="*/ 0 h 159"/>
                  <a:gd name="T4" fmla="*/ 65 w 65"/>
                  <a:gd name="T5" fmla="*/ 0 h 159"/>
                  <a:gd name="T6" fmla="*/ 65 w 65"/>
                  <a:gd name="T7" fmla="*/ 0 h 159"/>
                  <a:gd name="T8" fmla="*/ 48 w 65"/>
                  <a:gd name="T9" fmla="*/ 140 h 159"/>
                  <a:gd name="T10" fmla="*/ 48 w 65"/>
                  <a:gd name="T11" fmla="*/ 140 h 159"/>
                  <a:gd name="T12" fmla="*/ 47 w 65"/>
                  <a:gd name="T13" fmla="*/ 147 h 159"/>
                  <a:gd name="T14" fmla="*/ 42 w 65"/>
                  <a:gd name="T15" fmla="*/ 152 h 159"/>
                  <a:gd name="T16" fmla="*/ 38 w 65"/>
                  <a:gd name="T17" fmla="*/ 156 h 159"/>
                  <a:gd name="T18" fmla="*/ 33 w 65"/>
                  <a:gd name="T19" fmla="*/ 159 h 159"/>
                  <a:gd name="T20" fmla="*/ 33 w 65"/>
                  <a:gd name="T21" fmla="*/ 159 h 159"/>
                  <a:gd name="T22" fmla="*/ 0 w 65"/>
                  <a:gd name="T23" fmla="*/ 92 h 159"/>
                  <a:gd name="T24" fmla="*/ 0 w 65"/>
                  <a:gd name="T25" fmla="*/ 92 h 159"/>
                  <a:gd name="T26" fmla="*/ 7 w 65"/>
                  <a:gd name="T27" fmla="*/ 0 h 159"/>
                  <a:gd name="T28" fmla="*/ 7 w 65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5" h="159">
                    <a:moveTo>
                      <a:pt x="7" y="0"/>
                    </a:moveTo>
                    <a:lnTo>
                      <a:pt x="7" y="0"/>
                    </a:lnTo>
                    <a:lnTo>
                      <a:pt x="65" y="0"/>
                    </a:lnTo>
                    <a:lnTo>
                      <a:pt x="65" y="0"/>
                    </a:lnTo>
                    <a:lnTo>
                      <a:pt x="48" y="140"/>
                    </a:lnTo>
                    <a:lnTo>
                      <a:pt x="48" y="140"/>
                    </a:lnTo>
                    <a:lnTo>
                      <a:pt x="47" y="147"/>
                    </a:lnTo>
                    <a:lnTo>
                      <a:pt x="42" y="152"/>
                    </a:lnTo>
                    <a:lnTo>
                      <a:pt x="38" y="156"/>
                    </a:lnTo>
                    <a:lnTo>
                      <a:pt x="33" y="159"/>
                    </a:lnTo>
                    <a:lnTo>
                      <a:pt x="33" y="159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2" name="Freeform 89"/>
              <p:cNvSpPr/>
              <p:nvPr/>
            </p:nvSpPr>
            <p:spPr bwMode="auto">
              <a:xfrm>
                <a:off x="3462338" y="5083175"/>
                <a:ext cx="95250" cy="252413"/>
              </a:xfrm>
              <a:custGeom>
                <a:avLst/>
                <a:gdLst>
                  <a:gd name="T0" fmla="*/ 6 w 60"/>
                  <a:gd name="T1" fmla="*/ 0 h 159"/>
                  <a:gd name="T2" fmla="*/ 6 w 60"/>
                  <a:gd name="T3" fmla="*/ 0 h 159"/>
                  <a:gd name="T4" fmla="*/ 60 w 60"/>
                  <a:gd name="T5" fmla="*/ 0 h 159"/>
                  <a:gd name="T6" fmla="*/ 60 w 60"/>
                  <a:gd name="T7" fmla="*/ 0 h 159"/>
                  <a:gd name="T8" fmla="*/ 43 w 60"/>
                  <a:gd name="T9" fmla="*/ 140 h 159"/>
                  <a:gd name="T10" fmla="*/ 43 w 60"/>
                  <a:gd name="T11" fmla="*/ 140 h 159"/>
                  <a:gd name="T12" fmla="*/ 42 w 60"/>
                  <a:gd name="T13" fmla="*/ 147 h 159"/>
                  <a:gd name="T14" fmla="*/ 39 w 60"/>
                  <a:gd name="T15" fmla="*/ 151 h 159"/>
                  <a:gd name="T16" fmla="*/ 33 w 60"/>
                  <a:gd name="T17" fmla="*/ 156 h 159"/>
                  <a:gd name="T18" fmla="*/ 29 w 60"/>
                  <a:gd name="T19" fmla="*/ 159 h 159"/>
                  <a:gd name="T20" fmla="*/ 29 w 60"/>
                  <a:gd name="T21" fmla="*/ 159 h 159"/>
                  <a:gd name="T22" fmla="*/ 0 w 60"/>
                  <a:gd name="T23" fmla="*/ 91 h 159"/>
                  <a:gd name="T24" fmla="*/ 0 w 60"/>
                  <a:gd name="T25" fmla="*/ 91 h 159"/>
                  <a:gd name="T26" fmla="*/ 6 w 60"/>
                  <a:gd name="T27" fmla="*/ 0 h 159"/>
                  <a:gd name="T28" fmla="*/ 6 w 60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0" h="159">
                    <a:moveTo>
                      <a:pt x="6" y="0"/>
                    </a:moveTo>
                    <a:lnTo>
                      <a:pt x="6" y="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43" y="140"/>
                    </a:lnTo>
                    <a:lnTo>
                      <a:pt x="43" y="140"/>
                    </a:lnTo>
                    <a:lnTo>
                      <a:pt x="42" y="147"/>
                    </a:lnTo>
                    <a:lnTo>
                      <a:pt x="39" y="151"/>
                    </a:lnTo>
                    <a:lnTo>
                      <a:pt x="33" y="156"/>
                    </a:lnTo>
                    <a:lnTo>
                      <a:pt x="29" y="159"/>
                    </a:lnTo>
                    <a:lnTo>
                      <a:pt x="29" y="159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3" name="Freeform 90"/>
              <p:cNvSpPr/>
              <p:nvPr/>
            </p:nvSpPr>
            <p:spPr bwMode="auto">
              <a:xfrm>
                <a:off x="3468688" y="5083175"/>
                <a:ext cx="88900" cy="252413"/>
              </a:xfrm>
              <a:custGeom>
                <a:avLst/>
                <a:gdLst>
                  <a:gd name="T0" fmla="*/ 6 w 56"/>
                  <a:gd name="T1" fmla="*/ 0 h 159"/>
                  <a:gd name="T2" fmla="*/ 6 w 56"/>
                  <a:gd name="T3" fmla="*/ 0 h 159"/>
                  <a:gd name="T4" fmla="*/ 56 w 56"/>
                  <a:gd name="T5" fmla="*/ 0 h 159"/>
                  <a:gd name="T6" fmla="*/ 56 w 56"/>
                  <a:gd name="T7" fmla="*/ 0 h 159"/>
                  <a:gd name="T8" fmla="*/ 39 w 56"/>
                  <a:gd name="T9" fmla="*/ 140 h 159"/>
                  <a:gd name="T10" fmla="*/ 39 w 56"/>
                  <a:gd name="T11" fmla="*/ 140 h 159"/>
                  <a:gd name="T12" fmla="*/ 38 w 56"/>
                  <a:gd name="T13" fmla="*/ 147 h 159"/>
                  <a:gd name="T14" fmla="*/ 35 w 56"/>
                  <a:gd name="T15" fmla="*/ 151 h 159"/>
                  <a:gd name="T16" fmla="*/ 29 w 56"/>
                  <a:gd name="T17" fmla="*/ 156 h 159"/>
                  <a:gd name="T18" fmla="*/ 25 w 56"/>
                  <a:gd name="T19" fmla="*/ 159 h 159"/>
                  <a:gd name="T20" fmla="*/ 25 w 56"/>
                  <a:gd name="T21" fmla="*/ 159 h 159"/>
                  <a:gd name="T22" fmla="*/ 0 w 56"/>
                  <a:gd name="T23" fmla="*/ 91 h 159"/>
                  <a:gd name="T24" fmla="*/ 0 w 56"/>
                  <a:gd name="T25" fmla="*/ 91 h 159"/>
                  <a:gd name="T26" fmla="*/ 6 w 56"/>
                  <a:gd name="T27" fmla="*/ 0 h 159"/>
                  <a:gd name="T28" fmla="*/ 6 w 56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6" h="159">
                    <a:moveTo>
                      <a:pt x="6" y="0"/>
                    </a:moveTo>
                    <a:lnTo>
                      <a:pt x="6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39" y="140"/>
                    </a:lnTo>
                    <a:lnTo>
                      <a:pt x="39" y="140"/>
                    </a:lnTo>
                    <a:lnTo>
                      <a:pt x="38" y="147"/>
                    </a:lnTo>
                    <a:lnTo>
                      <a:pt x="35" y="151"/>
                    </a:lnTo>
                    <a:lnTo>
                      <a:pt x="29" y="156"/>
                    </a:lnTo>
                    <a:lnTo>
                      <a:pt x="25" y="159"/>
                    </a:lnTo>
                    <a:lnTo>
                      <a:pt x="25" y="159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4" name="Freeform 91"/>
              <p:cNvSpPr/>
              <p:nvPr/>
            </p:nvSpPr>
            <p:spPr bwMode="auto">
              <a:xfrm>
                <a:off x="3471863" y="5083175"/>
                <a:ext cx="85725" cy="252413"/>
              </a:xfrm>
              <a:custGeom>
                <a:avLst/>
                <a:gdLst>
                  <a:gd name="T0" fmla="*/ 7 w 54"/>
                  <a:gd name="T1" fmla="*/ 0 h 159"/>
                  <a:gd name="T2" fmla="*/ 7 w 54"/>
                  <a:gd name="T3" fmla="*/ 0 h 159"/>
                  <a:gd name="T4" fmla="*/ 54 w 54"/>
                  <a:gd name="T5" fmla="*/ 0 h 159"/>
                  <a:gd name="T6" fmla="*/ 54 w 54"/>
                  <a:gd name="T7" fmla="*/ 0 h 159"/>
                  <a:gd name="T8" fmla="*/ 37 w 54"/>
                  <a:gd name="T9" fmla="*/ 140 h 159"/>
                  <a:gd name="T10" fmla="*/ 37 w 54"/>
                  <a:gd name="T11" fmla="*/ 140 h 159"/>
                  <a:gd name="T12" fmla="*/ 36 w 54"/>
                  <a:gd name="T13" fmla="*/ 145 h 159"/>
                  <a:gd name="T14" fmla="*/ 33 w 54"/>
                  <a:gd name="T15" fmla="*/ 151 h 159"/>
                  <a:gd name="T16" fmla="*/ 29 w 54"/>
                  <a:gd name="T17" fmla="*/ 155 h 159"/>
                  <a:gd name="T18" fmla="*/ 23 w 54"/>
                  <a:gd name="T19" fmla="*/ 159 h 159"/>
                  <a:gd name="T20" fmla="*/ 23 w 54"/>
                  <a:gd name="T21" fmla="*/ 159 h 159"/>
                  <a:gd name="T22" fmla="*/ 0 w 54"/>
                  <a:gd name="T23" fmla="*/ 90 h 159"/>
                  <a:gd name="T24" fmla="*/ 0 w 54"/>
                  <a:gd name="T25" fmla="*/ 90 h 159"/>
                  <a:gd name="T26" fmla="*/ 7 w 54"/>
                  <a:gd name="T27" fmla="*/ 0 h 159"/>
                  <a:gd name="T28" fmla="*/ 7 w 54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4" h="159">
                    <a:moveTo>
                      <a:pt x="7" y="0"/>
                    </a:moveTo>
                    <a:lnTo>
                      <a:pt x="7" y="0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7" y="140"/>
                    </a:lnTo>
                    <a:lnTo>
                      <a:pt x="37" y="140"/>
                    </a:lnTo>
                    <a:lnTo>
                      <a:pt x="36" y="145"/>
                    </a:lnTo>
                    <a:lnTo>
                      <a:pt x="33" y="151"/>
                    </a:lnTo>
                    <a:lnTo>
                      <a:pt x="29" y="155"/>
                    </a:lnTo>
                    <a:lnTo>
                      <a:pt x="23" y="159"/>
                    </a:lnTo>
                    <a:lnTo>
                      <a:pt x="23" y="159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5" name="Freeform 92"/>
              <p:cNvSpPr/>
              <p:nvPr/>
            </p:nvSpPr>
            <p:spPr bwMode="auto">
              <a:xfrm>
                <a:off x="3478213" y="5083175"/>
                <a:ext cx="79375" cy="252413"/>
              </a:xfrm>
              <a:custGeom>
                <a:avLst/>
                <a:gdLst>
                  <a:gd name="T0" fmla="*/ 7 w 50"/>
                  <a:gd name="T1" fmla="*/ 0 h 159"/>
                  <a:gd name="T2" fmla="*/ 7 w 50"/>
                  <a:gd name="T3" fmla="*/ 0 h 159"/>
                  <a:gd name="T4" fmla="*/ 50 w 50"/>
                  <a:gd name="T5" fmla="*/ 0 h 159"/>
                  <a:gd name="T6" fmla="*/ 50 w 50"/>
                  <a:gd name="T7" fmla="*/ 0 h 159"/>
                  <a:gd name="T8" fmla="*/ 33 w 50"/>
                  <a:gd name="T9" fmla="*/ 140 h 159"/>
                  <a:gd name="T10" fmla="*/ 33 w 50"/>
                  <a:gd name="T11" fmla="*/ 140 h 159"/>
                  <a:gd name="T12" fmla="*/ 32 w 50"/>
                  <a:gd name="T13" fmla="*/ 145 h 159"/>
                  <a:gd name="T14" fmla="*/ 29 w 50"/>
                  <a:gd name="T15" fmla="*/ 151 h 159"/>
                  <a:gd name="T16" fmla="*/ 25 w 50"/>
                  <a:gd name="T17" fmla="*/ 155 h 159"/>
                  <a:gd name="T18" fmla="*/ 19 w 50"/>
                  <a:gd name="T19" fmla="*/ 159 h 159"/>
                  <a:gd name="T20" fmla="*/ 19 w 50"/>
                  <a:gd name="T21" fmla="*/ 159 h 159"/>
                  <a:gd name="T22" fmla="*/ 0 w 50"/>
                  <a:gd name="T23" fmla="*/ 88 h 159"/>
                  <a:gd name="T24" fmla="*/ 0 w 50"/>
                  <a:gd name="T25" fmla="*/ 88 h 159"/>
                  <a:gd name="T26" fmla="*/ 7 w 50"/>
                  <a:gd name="T27" fmla="*/ 0 h 159"/>
                  <a:gd name="T28" fmla="*/ 7 w 50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0" h="159">
                    <a:moveTo>
                      <a:pt x="7" y="0"/>
                    </a:moveTo>
                    <a:lnTo>
                      <a:pt x="7" y="0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2" y="145"/>
                    </a:lnTo>
                    <a:lnTo>
                      <a:pt x="29" y="151"/>
                    </a:lnTo>
                    <a:lnTo>
                      <a:pt x="25" y="155"/>
                    </a:lnTo>
                    <a:lnTo>
                      <a:pt x="19" y="159"/>
                    </a:lnTo>
                    <a:lnTo>
                      <a:pt x="19" y="159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6" name="Freeform 93"/>
              <p:cNvSpPr/>
              <p:nvPr/>
            </p:nvSpPr>
            <p:spPr bwMode="auto">
              <a:xfrm>
                <a:off x="3484563" y="5083175"/>
                <a:ext cx="73025" cy="252413"/>
              </a:xfrm>
              <a:custGeom>
                <a:avLst/>
                <a:gdLst>
                  <a:gd name="T0" fmla="*/ 7 w 46"/>
                  <a:gd name="T1" fmla="*/ 0 h 159"/>
                  <a:gd name="T2" fmla="*/ 7 w 46"/>
                  <a:gd name="T3" fmla="*/ 0 h 159"/>
                  <a:gd name="T4" fmla="*/ 46 w 46"/>
                  <a:gd name="T5" fmla="*/ 0 h 159"/>
                  <a:gd name="T6" fmla="*/ 46 w 46"/>
                  <a:gd name="T7" fmla="*/ 0 h 159"/>
                  <a:gd name="T8" fmla="*/ 29 w 46"/>
                  <a:gd name="T9" fmla="*/ 140 h 159"/>
                  <a:gd name="T10" fmla="*/ 29 w 46"/>
                  <a:gd name="T11" fmla="*/ 140 h 159"/>
                  <a:gd name="T12" fmla="*/ 28 w 46"/>
                  <a:gd name="T13" fmla="*/ 145 h 159"/>
                  <a:gd name="T14" fmla="*/ 25 w 46"/>
                  <a:gd name="T15" fmla="*/ 151 h 159"/>
                  <a:gd name="T16" fmla="*/ 21 w 46"/>
                  <a:gd name="T17" fmla="*/ 155 h 159"/>
                  <a:gd name="T18" fmla="*/ 17 w 46"/>
                  <a:gd name="T19" fmla="*/ 159 h 159"/>
                  <a:gd name="T20" fmla="*/ 17 w 46"/>
                  <a:gd name="T21" fmla="*/ 159 h 159"/>
                  <a:gd name="T22" fmla="*/ 0 w 46"/>
                  <a:gd name="T23" fmla="*/ 87 h 159"/>
                  <a:gd name="T24" fmla="*/ 0 w 46"/>
                  <a:gd name="T25" fmla="*/ 87 h 159"/>
                  <a:gd name="T26" fmla="*/ 7 w 46"/>
                  <a:gd name="T27" fmla="*/ 0 h 159"/>
                  <a:gd name="T28" fmla="*/ 7 w 46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159">
                    <a:moveTo>
                      <a:pt x="7" y="0"/>
                    </a:moveTo>
                    <a:lnTo>
                      <a:pt x="7" y="0"/>
                    </a:lnTo>
                    <a:lnTo>
                      <a:pt x="46" y="0"/>
                    </a:lnTo>
                    <a:lnTo>
                      <a:pt x="46" y="0"/>
                    </a:lnTo>
                    <a:lnTo>
                      <a:pt x="29" y="140"/>
                    </a:lnTo>
                    <a:lnTo>
                      <a:pt x="29" y="140"/>
                    </a:lnTo>
                    <a:lnTo>
                      <a:pt x="28" y="145"/>
                    </a:lnTo>
                    <a:lnTo>
                      <a:pt x="25" y="151"/>
                    </a:lnTo>
                    <a:lnTo>
                      <a:pt x="21" y="155"/>
                    </a:lnTo>
                    <a:lnTo>
                      <a:pt x="17" y="159"/>
                    </a:lnTo>
                    <a:lnTo>
                      <a:pt x="17" y="159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7" name="Freeform 94"/>
              <p:cNvSpPr/>
              <p:nvPr/>
            </p:nvSpPr>
            <p:spPr bwMode="auto">
              <a:xfrm>
                <a:off x="3492501" y="5083175"/>
                <a:ext cx="65088" cy="252413"/>
              </a:xfrm>
              <a:custGeom>
                <a:avLst/>
                <a:gdLst>
                  <a:gd name="T0" fmla="*/ 6 w 41"/>
                  <a:gd name="T1" fmla="*/ 0 h 159"/>
                  <a:gd name="T2" fmla="*/ 6 w 41"/>
                  <a:gd name="T3" fmla="*/ 0 h 159"/>
                  <a:gd name="T4" fmla="*/ 41 w 41"/>
                  <a:gd name="T5" fmla="*/ 0 h 159"/>
                  <a:gd name="T6" fmla="*/ 41 w 41"/>
                  <a:gd name="T7" fmla="*/ 0 h 159"/>
                  <a:gd name="T8" fmla="*/ 24 w 41"/>
                  <a:gd name="T9" fmla="*/ 140 h 159"/>
                  <a:gd name="T10" fmla="*/ 24 w 41"/>
                  <a:gd name="T11" fmla="*/ 140 h 159"/>
                  <a:gd name="T12" fmla="*/ 23 w 41"/>
                  <a:gd name="T13" fmla="*/ 145 h 159"/>
                  <a:gd name="T14" fmla="*/ 20 w 41"/>
                  <a:gd name="T15" fmla="*/ 151 h 159"/>
                  <a:gd name="T16" fmla="*/ 16 w 41"/>
                  <a:gd name="T17" fmla="*/ 155 h 159"/>
                  <a:gd name="T18" fmla="*/ 12 w 41"/>
                  <a:gd name="T19" fmla="*/ 159 h 159"/>
                  <a:gd name="T20" fmla="*/ 12 w 41"/>
                  <a:gd name="T21" fmla="*/ 159 h 159"/>
                  <a:gd name="T22" fmla="*/ 0 w 41"/>
                  <a:gd name="T23" fmla="*/ 86 h 159"/>
                  <a:gd name="T24" fmla="*/ 0 w 41"/>
                  <a:gd name="T25" fmla="*/ 86 h 159"/>
                  <a:gd name="T26" fmla="*/ 6 w 41"/>
                  <a:gd name="T27" fmla="*/ 0 h 159"/>
                  <a:gd name="T28" fmla="*/ 6 w 41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159">
                    <a:moveTo>
                      <a:pt x="6" y="0"/>
                    </a:moveTo>
                    <a:lnTo>
                      <a:pt x="6" y="0"/>
                    </a:lnTo>
                    <a:lnTo>
                      <a:pt x="41" y="0"/>
                    </a:lnTo>
                    <a:lnTo>
                      <a:pt x="41" y="0"/>
                    </a:lnTo>
                    <a:lnTo>
                      <a:pt x="24" y="140"/>
                    </a:lnTo>
                    <a:lnTo>
                      <a:pt x="24" y="140"/>
                    </a:lnTo>
                    <a:lnTo>
                      <a:pt x="23" y="145"/>
                    </a:lnTo>
                    <a:lnTo>
                      <a:pt x="20" y="151"/>
                    </a:lnTo>
                    <a:lnTo>
                      <a:pt x="16" y="155"/>
                    </a:lnTo>
                    <a:lnTo>
                      <a:pt x="12" y="159"/>
                    </a:lnTo>
                    <a:lnTo>
                      <a:pt x="12" y="159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8" name="Freeform 95"/>
              <p:cNvSpPr/>
              <p:nvPr/>
            </p:nvSpPr>
            <p:spPr bwMode="auto">
              <a:xfrm>
                <a:off x="3495676" y="5083175"/>
                <a:ext cx="61913" cy="252413"/>
              </a:xfrm>
              <a:custGeom>
                <a:avLst/>
                <a:gdLst>
                  <a:gd name="T0" fmla="*/ 8 w 39"/>
                  <a:gd name="T1" fmla="*/ 0 h 159"/>
                  <a:gd name="T2" fmla="*/ 8 w 39"/>
                  <a:gd name="T3" fmla="*/ 0 h 159"/>
                  <a:gd name="T4" fmla="*/ 39 w 39"/>
                  <a:gd name="T5" fmla="*/ 0 h 159"/>
                  <a:gd name="T6" fmla="*/ 39 w 39"/>
                  <a:gd name="T7" fmla="*/ 0 h 159"/>
                  <a:gd name="T8" fmla="*/ 22 w 39"/>
                  <a:gd name="T9" fmla="*/ 140 h 159"/>
                  <a:gd name="T10" fmla="*/ 22 w 39"/>
                  <a:gd name="T11" fmla="*/ 140 h 159"/>
                  <a:gd name="T12" fmla="*/ 21 w 39"/>
                  <a:gd name="T13" fmla="*/ 145 h 159"/>
                  <a:gd name="T14" fmla="*/ 18 w 39"/>
                  <a:gd name="T15" fmla="*/ 151 h 159"/>
                  <a:gd name="T16" fmla="*/ 14 w 39"/>
                  <a:gd name="T17" fmla="*/ 155 h 159"/>
                  <a:gd name="T18" fmla="*/ 10 w 39"/>
                  <a:gd name="T19" fmla="*/ 159 h 159"/>
                  <a:gd name="T20" fmla="*/ 10 w 39"/>
                  <a:gd name="T21" fmla="*/ 159 h 159"/>
                  <a:gd name="T22" fmla="*/ 0 w 39"/>
                  <a:gd name="T23" fmla="*/ 84 h 159"/>
                  <a:gd name="T24" fmla="*/ 0 w 39"/>
                  <a:gd name="T25" fmla="*/ 84 h 159"/>
                  <a:gd name="T26" fmla="*/ 8 w 39"/>
                  <a:gd name="T27" fmla="*/ 0 h 159"/>
                  <a:gd name="T28" fmla="*/ 8 w 39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9" h="159">
                    <a:moveTo>
                      <a:pt x="8" y="0"/>
                    </a:moveTo>
                    <a:lnTo>
                      <a:pt x="8" y="0"/>
                    </a:lnTo>
                    <a:lnTo>
                      <a:pt x="39" y="0"/>
                    </a:lnTo>
                    <a:lnTo>
                      <a:pt x="39" y="0"/>
                    </a:lnTo>
                    <a:lnTo>
                      <a:pt x="22" y="140"/>
                    </a:lnTo>
                    <a:lnTo>
                      <a:pt x="22" y="140"/>
                    </a:lnTo>
                    <a:lnTo>
                      <a:pt x="21" y="145"/>
                    </a:lnTo>
                    <a:lnTo>
                      <a:pt x="18" y="151"/>
                    </a:lnTo>
                    <a:lnTo>
                      <a:pt x="14" y="155"/>
                    </a:lnTo>
                    <a:lnTo>
                      <a:pt x="10" y="159"/>
                    </a:lnTo>
                    <a:lnTo>
                      <a:pt x="10" y="159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9" name="Freeform 96"/>
              <p:cNvSpPr/>
              <p:nvPr/>
            </p:nvSpPr>
            <p:spPr bwMode="auto">
              <a:xfrm>
                <a:off x="3502026" y="5083175"/>
                <a:ext cx="55563" cy="252413"/>
              </a:xfrm>
              <a:custGeom>
                <a:avLst/>
                <a:gdLst>
                  <a:gd name="T0" fmla="*/ 8 w 35"/>
                  <a:gd name="T1" fmla="*/ 0 h 159"/>
                  <a:gd name="T2" fmla="*/ 8 w 35"/>
                  <a:gd name="T3" fmla="*/ 0 h 159"/>
                  <a:gd name="T4" fmla="*/ 35 w 35"/>
                  <a:gd name="T5" fmla="*/ 0 h 159"/>
                  <a:gd name="T6" fmla="*/ 35 w 35"/>
                  <a:gd name="T7" fmla="*/ 0 h 159"/>
                  <a:gd name="T8" fmla="*/ 18 w 35"/>
                  <a:gd name="T9" fmla="*/ 140 h 159"/>
                  <a:gd name="T10" fmla="*/ 18 w 35"/>
                  <a:gd name="T11" fmla="*/ 140 h 159"/>
                  <a:gd name="T12" fmla="*/ 17 w 35"/>
                  <a:gd name="T13" fmla="*/ 145 h 159"/>
                  <a:gd name="T14" fmla="*/ 14 w 35"/>
                  <a:gd name="T15" fmla="*/ 151 h 159"/>
                  <a:gd name="T16" fmla="*/ 11 w 35"/>
                  <a:gd name="T17" fmla="*/ 155 h 159"/>
                  <a:gd name="T18" fmla="*/ 7 w 35"/>
                  <a:gd name="T19" fmla="*/ 159 h 159"/>
                  <a:gd name="T20" fmla="*/ 7 w 35"/>
                  <a:gd name="T21" fmla="*/ 159 h 159"/>
                  <a:gd name="T22" fmla="*/ 0 w 35"/>
                  <a:gd name="T23" fmla="*/ 84 h 159"/>
                  <a:gd name="T24" fmla="*/ 0 w 35"/>
                  <a:gd name="T25" fmla="*/ 84 h 159"/>
                  <a:gd name="T26" fmla="*/ 8 w 35"/>
                  <a:gd name="T27" fmla="*/ 0 h 159"/>
                  <a:gd name="T28" fmla="*/ 8 w 35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159">
                    <a:moveTo>
                      <a:pt x="8" y="0"/>
                    </a:moveTo>
                    <a:lnTo>
                      <a:pt x="8" y="0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18" y="140"/>
                    </a:lnTo>
                    <a:lnTo>
                      <a:pt x="18" y="140"/>
                    </a:lnTo>
                    <a:lnTo>
                      <a:pt x="17" y="145"/>
                    </a:lnTo>
                    <a:lnTo>
                      <a:pt x="14" y="151"/>
                    </a:lnTo>
                    <a:lnTo>
                      <a:pt x="11" y="155"/>
                    </a:lnTo>
                    <a:lnTo>
                      <a:pt x="7" y="159"/>
                    </a:lnTo>
                    <a:lnTo>
                      <a:pt x="7" y="159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0" name="Freeform 97"/>
              <p:cNvSpPr/>
              <p:nvPr/>
            </p:nvSpPr>
            <p:spPr bwMode="auto">
              <a:xfrm>
                <a:off x="3508376" y="5083175"/>
                <a:ext cx="49213" cy="249238"/>
              </a:xfrm>
              <a:custGeom>
                <a:avLst/>
                <a:gdLst>
                  <a:gd name="T0" fmla="*/ 7 w 31"/>
                  <a:gd name="T1" fmla="*/ 0 h 157"/>
                  <a:gd name="T2" fmla="*/ 7 w 31"/>
                  <a:gd name="T3" fmla="*/ 0 h 157"/>
                  <a:gd name="T4" fmla="*/ 31 w 31"/>
                  <a:gd name="T5" fmla="*/ 0 h 157"/>
                  <a:gd name="T6" fmla="*/ 31 w 31"/>
                  <a:gd name="T7" fmla="*/ 0 h 157"/>
                  <a:gd name="T8" fmla="*/ 14 w 31"/>
                  <a:gd name="T9" fmla="*/ 140 h 157"/>
                  <a:gd name="T10" fmla="*/ 14 w 31"/>
                  <a:gd name="T11" fmla="*/ 140 h 157"/>
                  <a:gd name="T12" fmla="*/ 13 w 31"/>
                  <a:gd name="T13" fmla="*/ 145 h 157"/>
                  <a:gd name="T14" fmla="*/ 10 w 31"/>
                  <a:gd name="T15" fmla="*/ 151 h 157"/>
                  <a:gd name="T16" fmla="*/ 7 w 31"/>
                  <a:gd name="T17" fmla="*/ 155 h 157"/>
                  <a:gd name="T18" fmla="*/ 3 w 31"/>
                  <a:gd name="T19" fmla="*/ 157 h 157"/>
                  <a:gd name="T20" fmla="*/ 3 w 31"/>
                  <a:gd name="T21" fmla="*/ 157 h 157"/>
                  <a:gd name="T22" fmla="*/ 0 w 31"/>
                  <a:gd name="T23" fmla="*/ 83 h 157"/>
                  <a:gd name="T24" fmla="*/ 0 w 31"/>
                  <a:gd name="T25" fmla="*/ 83 h 157"/>
                  <a:gd name="T26" fmla="*/ 7 w 31"/>
                  <a:gd name="T27" fmla="*/ 0 h 157"/>
                  <a:gd name="T28" fmla="*/ 7 w 31"/>
                  <a:gd name="T2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157">
                    <a:moveTo>
                      <a:pt x="7" y="0"/>
                    </a:moveTo>
                    <a:lnTo>
                      <a:pt x="7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14" y="140"/>
                    </a:lnTo>
                    <a:lnTo>
                      <a:pt x="14" y="140"/>
                    </a:lnTo>
                    <a:lnTo>
                      <a:pt x="13" y="145"/>
                    </a:lnTo>
                    <a:lnTo>
                      <a:pt x="10" y="151"/>
                    </a:lnTo>
                    <a:lnTo>
                      <a:pt x="7" y="155"/>
                    </a:lnTo>
                    <a:lnTo>
                      <a:pt x="3" y="157"/>
                    </a:lnTo>
                    <a:lnTo>
                      <a:pt x="3" y="157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1" name="Freeform 98"/>
              <p:cNvSpPr/>
              <p:nvPr/>
            </p:nvSpPr>
            <p:spPr bwMode="auto">
              <a:xfrm>
                <a:off x="3513138" y="5083175"/>
                <a:ext cx="44450" cy="249238"/>
              </a:xfrm>
              <a:custGeom>
                <a:avLst/>
                <a:gdLst>
                  <a:gd name="T0" fmla="*/ 8 w 28"/>
                  <a:gd name="T1" fmla="*/ 0 h 157"/>
                  <a:gd name="T2" fmla="*/ 8 w 28"/>
                  <a:gd name="T3" fmla="*/ 0 h 157"/>
                  <a:gd name="T4" fmla="*/ 28 w 28"/>
                  <a:gd name="T5" fmla="*/ 0 h 157"/>
                  <a:gd name="T6" fmla="*/ 28 w 28"/>
                  <a:gd name="T7" fmla="*/ 0 h 157"/>
                  <a:gd name="T8" fmla="*/ 11 w 28"/>
                  <a:gd name="T9" fmla="*/ 140 h 157"/>
                  <a:gd name="T10" fmla="*/ 11 w 28"/>
                  <a:gd name="T11" fmla="*/ 140 h 157"/>
                  <a:gd name="T12" fmla="*/ 10 w 28"/>
                  <a:gd name="T13" fmla="*/ 145 h 157"/>
                  <a:gd name="T14" fmla="*/ 7 w 28"/>
                  <a:gd name="T15" fmla="*/ 151 h 157"/>
                  <a:gd name="T16" fmla="*/ 4 w 28"/>
                  <a:gd name="T17" fmla="*/ 155 h 157"/>
                  <a:gd name="T18" fmla="*/ 0 w 28"/>
                  <a:gd name="T19" fmla="*/ 157 h 157"/>
                  <a:gd name="T20" fmla="*/ 0 w 28"/>
                  <a:gd name="T21" fmla="*/ 157 h 157"/>
                  <a:gd name="T22" fmla="*/ 1 w 28"/>
                  <a:gd name="T23" fmla="*/ 82 h 157"/>
                  <a:gd name="T24" fmla="*/ 1 w 28"/>
                  <a:gd name="T25" fmla="*/ 82 h 157"/>
                  <a:gd name="T26" fmla="*/ 8 w 28"/>
                  <a:gd name="T27" fmla="*/ 0 h 157"/>
                  <a:gd name="T28" fmla="*/ 8 w 28"/>
                  <a:gd name="T2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157">
                    <a:moveTo>
                      <a:pt x="8" y="0"/>
                    </a:moveTo>
                    <a:lnTo>
                      <a:pt x="8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0" y="145"/>
                    </a:lnTo>
                    <a:lnTo>
                      <a:pt x="7" y="151"/>
                    </a:lnTo>
                    <a:lnTo>
                      <a:pt x="4" y="155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2" name="Freeform 99"/>
              <p:cNvSpPr/>
              <p:nvPr/>
            </p:nvSpPr>
            <p:spPr bwMode="auto">
              <a:xfrm>
                <a:off x="3513138" y="5083175"/>
                <a:ext cx="44450" cy="249238"/>
              </a:xfrm>
              <a:custGeom>
                <a:avLst/>
                <a:gdLst>
                  <a:gd name="T0" fmla="*/ 12 w 28"/>
                  <a:gd name="T1" fmla="*/ 0 h 157"/>
                  <a:gd name="T2" fmla="*/ 12 w 28"/>
                  <a:gd name="T3" fmla="*/ 0 h 157"/>
                  <a:gd name="T4" fmla="*/ 28 w 28"/>
                  <a:gd name="T5" fmla="*/ 0 h 157"/>
                  <a:gd name="T6" fmla="*/ 28 w 28"/>
                  <a:gd name="T7" fmla="*/ 0 h 157"/>
                  <a:gd name="T8" fmla="*/ 11 w 28"/>
                  <a:gd name="T9" fmla="*/ 140 h 157"/>
                  <a:gd name="T10" fmla="*/ 11 w 28"/>
                  <a:gd name="T11" fmla="*/ 140 h 157"/>
                  <a:gd name="T12" fmla="*/ 10 w 28"/>
                  <a:gd name="T13" fmla="*/ 145 h 157"/>
                  <a:gd name="T14" fmla="*/ 8 w 28"/>
                  <a:gd name="T15" fmla="*/ 149 h 157"/>
                  <a:gd name="T16" fmla="*/ 4 w 28"/>
                  <a:gd name="T17" fmla="*/ 155 h 157"/>
                  <a:gd name="T18" fmla="*/ 0 w 28"/>
                  <a:gd name="T19" fmla="*/ 157 h 157"/>
                  <a:gd name="T20" fmla="*/ 0 w 28"/>
                  <a:gd name="T21" fmla="*/ 157 h 157"/>
                  <a:gd name="T22" fmla="*/ 5 w 28"/>
                  <a:gd name="T23" fmla="*/ 80 h 157"/>
                  <a:gd name="T24" fmla="*/ 5 w 28"/>
                  <a:gd name="T25" fmla="*/ 80 h 157"/>
                  <a:gd name="T26" fmla="*/ 12 w 28"/>
                  <a:gd name="T27" fmla="*/ 0 h 157"/>
                  <a:gd name="T28" fmla="*/ 12 w 28"/>
                  <a:gd name="T2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157">
                    <a:moveTo>
                      <a:pt x="12" y="0"/>
                    </a:moveTo>
                    <a:lnTo>
                      <a:pt x="12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0" y="145"/>
                    </a:lnTo>
                    <a:lnTo>
                      <a:pt x="8" y="149"/>
                    </a:lnTo>
                    <a:lnTo>
                      <a:pt x="4" y="155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5" y="80"/>
                    </a:lnTo>
                    <a:lnTo>
                      <a:pt x="5" y="8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3" name="Freeform 100"/>
              <p:cNvSpPr/>
              <p:nvPr/>
            </p:nvSpPr>
            <p:spPr bwMode="auto">
              <a:xfrm>
                <a:off x="3514726" y="5083175"/>
                <a:ext cx="42863" cy="249238"/>
              </a:xfrm>
              <a:custGeom>
                <a:avLst/>
                <a:gdLst>
                  <a:gd name="T0" fmla="*/ 15 w 27"/>
                  <a:gd name="T1" fmla="*/ 0 h 157"/>
                  <a:gd name="T2" fmla="*/ 27 w 27"/>
                  <a:gd name="T3" fmla="*/ 0 h 157"/>
                  <a:gd name="T4" fmla="*/ 10 w 27"/>
                  <a:gd name="T5" fmla="*/ 140 h 157"/>
                  <a:gd name="T6" fmla="*/ 10 w 27"/>
                  <a:gd name="T7" fmla="*/ 140 h 157"/>
                  <a:gd name="T8" fmla="*/ 9 w 27"/>
                  <a:gd name="T9" fmla="*/ 145 h 157"/>
                  <a:gd name="T10" fmla="*/ 7 w 27"/>
                  <a:gd name="T11" fmla="*/ 149 h 157"/>
                  <a:gd name="T12" fmla="*/ 3 w 27"/>
                  <a:gd name="T13" fmla="*/ 153 h 157"/>
                  <a:gd name="T14" fmla="*/ 0 w 27"/>
                  <a:gd name="T15" fmla="*/ 157 h 157"/>
                  <a:gd name="T16" fmla="*/ 15 w 27"/>
                  <a:gd name="T17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157">
                    <a:moveTo>
                      <a:pt x="15" y="0"/>
                    </a:moveTo>
                    <a:lnTo>
                      <a:pt x="27" y="0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9" y="145"/>
                    </a:lnTo>
                    <a:lnTo>
                      <a:pt x="7" y="149"/>
                    </a:lnTo>
                    <a:lnTo>
                      <a:pt x="3" y="153"/>
                    </a:lnTo>
                    <a:lnTo>
                      <a:pt x="0" y="157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4" name="Freeform 108"/>
              <p:cNvSpPr/>
              <p:nvPr/>
            </p:nvSpPr>
            <p:spPr bwMode="auto">
              <a:xfrm>
                <a:off x="2687638" y="4930775"/>
                <a:ext cx="47625" cy="55563"/>
              </a:xfrm>
              <a:custGeom>
                <a:avLst/>
                <a:gdLst>
                  <a:gd name="T0" fmla="*/ 30 w 30"/>
                  <a:gd name="T1" fmla="*/ 2 h 35"/>
                  <a:gd name="T2" fmla="*/ 30 w 30"/>
                  <a:gd name="T3" fmla="*/ 2 h 35"/>
                  <a:gd name="T4" fmla="*/ 27 w 30"/>
                  <a:gd name="T5" fmla="*/ 14 h 35"/>
                  <a:gd name="T6" fmla="*/ 23 w 30"/>
                  <a:gd name="T7" fmla="*/ 30 h 35"/>
                  <a:gd name="T8" fmla="*/ 23 w 30"/>
                  <a:gd name="T9" fmla="*/ 30 h 35"/>
                  <a:gd name="T10" fmla="*/ 20 w 30"/>
                  <a:gd name="T11" fmla="*/ 34 h 35"/>
                  <a:gd name="T12" fmla="*/ 19 w 30"/>
                  <a:gd name="T13" fmla="*/ 35 h 35"/>
                  <a:gd name="T14" fmla="*/ 16 w 30"/>
                  <a:gd name="T15" fmla="*/ 34 h 35"/>
                  <a:gd name="T16" fmla="*/ 14 w 30"/>
                  <a:gd name="T17" fmla="*/ 31 h 35"/>
                  <a:gd name="T18" fmla="*/ 11 w 30"/>
                  <a:gd name="T19" fmla="*/ 26 h 35"/>
                  <a:gd name="T20" fmla="*/ 0 w 30"/>
                  <a:gd name="T21" fmla="*/ 7 h 35"/>
                  <a:gd name="T22" fmla="*/ 0 w 30"/>
                  <a:gd name="T23" fmla="*/ 7 h 35"/>
                  <a:gd name="T24" fmla="*/ 3 w 30"/>
                  <a:gd name="T25" fmla="*/ 6 h 35"/>
                  <a:gd name="T26" fmla="*/ 8 w 30"/>
                  <a:gd name="T27" fmla="*/ 2 h 35"/>
                  <a:gd name="T28" fmla="*/ 12 w 30"/>
                  <a:gd name="T29" fmla="*/ 0 h 35"/>
                  <a:gd name="T30" fmla="*/ 18 w 30"/>
                  <a:gd name="T31" fmla="*/ 0 h 35"/>
                  <a:gd name="T32" fmla="*/ 23 w 30"/>
                  <a:gd name="T33" fmla="*/ 0 h 35"/>
                  <a:gd name="T34" fmla="*/ 30 w 30"/>
                  <a:gd name="T35" fmla="*/ 2 h 35"/>
                  <a:gd name="T36" fmla="*/ 30 w 30"/>
                  <a:gd name="T37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" h="35">
                    <a:moveTo>
                      <a:pt x="30" y="2"/>
                    </a:moveTo>
                    <a:lnTo>
                      <a:pt x="30" y="2"/>
                    </a:lnTo>
                    <a:lnTo>
                      <a:pt x="27" y="14"/>
                    </a:lnTo>
                    <a:lnTo>
                      <a:pt x="23" y="30"/>
                    </a:lnTo>
                    <a:lnTo>
                      <a:pt x="23" y="30"/>
                    </a:lnTo>
                    <a:lnTo>
                      <a:pt x="20" y="34"/>
                    </a:lnTo>
                    <a:lnTo>
                      <a:pt x="19" y="35"/>
                    </a:lnTo>
                    <a:lnTo>
                      <a:pt x="16" y="34"/>
                    </a:lnTo>
                    <a:lnTo>
                      <a:pt x="14" y="31"/>
                    </a:lnTo>
                    <a:lnTo>
                      <a:pt x="11" y="26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3" y="6"/>
                    </a:lnTo>
                    <a:lnTo>
                      <a:pt x="8" y="2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23" y="0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5" name="组合 215"/>
            <p:cNvGrpSpPr/>
            <p:nvPr/>
          </p:nvGrpSpPr>
          <p:grpSpPr>
            <a:xfrm>
              <a:off x="2205158" y="4428322"/>
              <a:ext cx="149987" cy="444079"/>
              <a:chOff x="2555876" y="4340225"/>
              <a:chExt cx="203200" cy="601663"/>
            </a:xfrm>
            <a:grpFill/>
          </p:grpSpPr>
          <p:sp>
            <p:nvSpPr>
              <p:cNvPr id="139" name="Freeform 105"/>
              <p:cNvSpPr/>
              <p:nvPr/>
            </p:nvSpPr>
            <p:spPr bwMode="auto">
              <a:xfrm>
                <a:off x="2582863" y="4424363"/>
                <a:ext cx="176213" cy="517525"/>
              </a:xfrm>
              <a:custGeom>
                <a:avLst/>
                <a:gdLst>
                  <a:gd name="T0" fmla="*/ 35 w 111"/>
                  <a:gd name="T1" fmla="*/ 266 h 326"/>
                  <a:gd name="T2" fmla="*/ 66 w 111"/>
                  <a:gd name="T3" fmla="*/ 326 h 326"/>
                  <a:gd name="T4" fmla="*/ 94 w 111"/>
                  <a:gd name="T5" fmla="*/ 322 h 326"/>
                  <a:gd name="T6" fmla="*/ 111 w 111"/>
                  <a:gd name="T7" fmla="*/ 256 h 326"/>
                  <a:gd name="T8" fmla="*/ 76 w 111"/>
                  <a:gd name="T9" fmla="*/ 0 h 326"/>
                  <a:gd name="T10" fmla="*/ 0 w 111"/>
                  <a:gd name="T11" fmla="*/ 11 h 326"/>
                  <a:gd name="T12" fmla="*/ 35 w 111"/>
                  <a:gd name="T13" fmla="*/ 266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326">
                    <a:moveTo>
                      <a:pt x="35" y="266"/>
                    </a:moveTo>
                    <a:lnTo>
                      <a:pt x="66" y="326"/>
                    </a:lnTo>
                    <a:lnTo>
                      <a:pt x="94" y="322"/>
                    </a:lnTo>
                    <a:lnTo>
                      <a:pt x="111" y="256"/>
                    </a:lnTo>
                    <a:lnTo>
                      <a:pt x="76" y="0"/>
                    </a:lnTo>
                    <a:lnTo>
                      <a:pt x="0" y="11"/>
                    </a:lnTo>
                    <a:lnTo>
                      <a:pt x="35" y="26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0" name="Freeform 106"/>
              <p:cNvSpPr/>
              <p:nvPr/>
            </p:nvSpPr>
            <p:spPr bwMode="auto">
              <a:xfrm>
                <a:off x="2576513" y="4340225"/>
                <a:ext cx="127000" cy="146050"/>
              </a:xfrm>
              <a:custGeom>
                <a:avLst/>
                <a:gdLst>
                  <a:gd name="T0" fmla="*/ 4 w 80"/>
                  <a:gd name="T1" fmla="*/ 59 h 92"/>
                  <a:gd name="T2" fmla="*/ 4 w 80"/>
                  <a:gd name="T3" fmla="*/ 59 h 92"/>
                  <a:gd name="T4" fmla="*/ 5 w 80"/>
                  <a:gd name="T5" fmla="*/ 66 h 92"/>
                  <a:gd name="T6" fmla="*/ 9 w 80"/>
                  <a:gd name="T7" fmla="*/ 73 h 92"/>
                  <a:gd name="T8" fmla="*/ 13 w 80"/>
                  <a:gd name="T9" fmla="*/ 80 h 92"/>
                  <a:gd name="T10" fmla="*/ 19 w 80"/>
                  <a:gd name="T11" fmla="*/ 84 h 92"/>
                  <a:gd name="T12" fmla="*/ 24 w 80"/>
                  <a:gd name="T13" fmla="*/ 88 h 92"/>
                  <a:gd name="T14" fmla="*/ 31 w 80"/>
                  <a:gd name="T15" fmla="*/ 91 h 92"/>
                  <a:gd name="T16" fmla="*/ 39 w 80"/>
                  <a:gd name="T17" fmla="*/ 92 h 92"/>
                  <a:gd name="T18" fmla="*/ 46 w 80"/>
                  <a:gd name="T19" fmla="*/ 92 h 92"/>
                  <a:gd name="T20" fmla="*/ 47 w 80"/>
                  <a:gd name="T21" fmla="*/ 92 h 92"/>
                  <a:gd name="T22" fmla="*/ 47 w 80"/>
                  <a:gd name="T23" fmla="*/ 92 h 92"/>
                  <a:gd name="T24" fmla="*/ 55 w 80"/>
                  <a:gd name="T25" fmla="*/ 89 h 92"/>
                  <a:gd name="T26" fmla="*/ 62 w 80"/>
                  <a:gd name="T27" fmla="*/ 87 h 92"/>
                  <a:gd name="T28" fmla="*/ 67 w 80"/>
                  <a:gd name="T29" fmla="*/ 82 h 92"/>
                  <a:gd name="T30" fmla="*/ 71 w 80"/>
                  <a:gd name="T31" fmla="*/ 77 h 92"/>
                  <a:gd name="T32" fmla="*/ 75 w 80"/>
                  <a:gd name="T33" fmla="*/ 70 h 92"/>
                  <a:gd name="T34" fmla="*/ 78 w 80"/>
                  <a:gd name="T35" fmla="*/ 64 h 92"/>
                  <a:gd name="T36" fmla="*/ 80 w 80"/>
                  <a:gd name="T37" fmla="*/ 57 h 92"/>
                  <a:gd name="T38" fmla="*/ 80 w 80"/>
                  <a:gd name="T39" fmla="*/ 49 h 92"/>
                  <a:gd name="T40" fmla="*/ 75 w 80"/>
                  <a:gd name="T41" fmla="*/ 15 h 92"/>
                  <a:gd name="T42" fmla="*/ 75 w 80"/>
                  <a:gd name="T43" fmla="*/ 15 h 92"/>
                  <a:gd name="T44" fmla="*/ 73 w 80"/>
                  <a:gd name="T45" fmla="*/ 8 h 92"/>
                  <a:gd name="T46" fmla="*/ 70 w 80"/>
                  <a:gd name="T47" fmla="*/ 4 h 92"/>
                  <a:gd name="T48" fmla="*/ 66 w 80"/>
                  <a:gd name="T49" fmla="*/ 1 h 92"/>
                  <a:gd name="T50" fmla="*/ 62 w 80"/>
                  <a:gd name="T51" fmla="*/ 0 h 92"/>
                  <a:gd name="T52" fmla="*/ 50 w 80"/>
                  <a:gd name="T53" fmla="*/ 1 h 92"/>
                  <a:gd name="T54" fmla="*/ 35 w 80"/>
                  <a:gd name="T55" fmla="*/ 3 h 92"/>
                  <a:gd name="T56" fmla="*/ 35 w 80"/>
                  <a:gd name="T57" fmla="*/ 3 h 92"/>
                  <a:gd name="T58" fmla="*/ 35 w 80"/>
                  <a:gd name="T59" fmla="*/ 3 h 92"/>
                  <a:gd name="T60" fmla="*/ 20 w 80"/>
                  <a:gd name="T61" fmla="*/ 5 h 92"/>
                  <a:gd name="T62" fmla="*/ 8 w 80"/>
                  <a:gd name="T63" fmla="*/ 7 h 92"/>
                  <a:gd name="T64" fmla="*/ 4 w 80"/>
                  <a:gd name="T65" fmla="*/ 9 h 92"/>
                  <a:gd name="T66" fmla="*/ 1 w 80"/>
                  <a:gd name="T67" fmla="*/ 13 h 92"/>
                  <a:gd name="T68" fmla="*/ 0 w 80"/>
                  <a:gd name="T69" fmla="*/ 17 h 92"/>
                  <a:gd name="T70" fmla="*/ 0 w 80"/>
                  <a:gd name="T71" fmla="*/ 24 h 92"/>
                  <a:gd name="T72" fmla="*/ 4 w 80"/>
                  <a:gd name="T73" fmla="*/ 5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0" h="92">
                    <a:moveTo>
                      <a:pt x="4" y="59"/>
                    </a:moveTo>
                    <a:lnTo>
                      <a:pt x="4" y="59"/>
                    </a:lnTo>
                    <a:lnTo>
                      <a:pt x="5" y="66"/>
                    </a:lnTo>
                    <a:lnTo>
                      <a:pt x="9" y="73"/>
                    </a:lnTo>
                    <a:lnTo>
                      <a:pt x="13" y="80"/>
                    </a:lnTo>
                    <a:lnTo>
                      <a:pt x="19" y="84"/>
                    </a:lnTo>
                    <a:lnTo>
                      <a:pt x="24" y="88"/>
                    </a:lnTo>
                    <a:lnTo>
                      <a:pt x="31" y="91"/>
                    </a:lnTo>
                    <a:lnTo>
                      <a:pt x="39" y="92"/>
                    </a:lnTo>
                    <a:lnTo>
                      <a:pt x="46" y="92"/>
                    </a:lnTo>
                    <a:lnTo>
                      <a:pt x="47" y="92"/>
                    </a:lnTo>
                    <a:lnTo>
                      <a:pt x="47" y="92"/>
                    </a:lnTo>
                    <a:lnTo>
                      <a:pt x="55" y="89"/>
                    </a:lnTo>
                    <a:lnTo>
                      <a:pt x="62" y="87"/>
                    </a:lnTo>
                    <a:lnTo>
                      <a:pt x="67" y="82"/>
                    </a:lnTo>
                    <a:lnTo>
                      <a:pt x="71" y="77"/>
                    </a:lnTo>
                    <a:lnTo>
                      <a:pt x="75" y="70"/>
                    </a:lnTo>
                    <a:lnTo>
                      <a:pt x="78" y="64"/>
                    </a:lnTo>
                    <a:lnTo>
                      <a:pt x="80" y="57"/>
                    </a:lnTo>
                    <a:lnTo>
                      <a:pt x="80" y="49"/>
                    </a:lnTo>
                    <a:lnTo>
                      <a:pt x="75" y="15"/>
                    </a:lnTo>
                    <a:lnTo>
                      <a:pt x="75" y="15"/>
                    </a:lnTo>
                    <a:lnTo>
                      <a:pt x="73" y="8"/>
                    </a:lnTo>
                    <a:lnTo>
                      <a:pt x="70" y="4"/>
                    </a:lnTo>
                    <a:lnTo>
                      <a:pt x="66" y="1"/>
                    </a:lnTo>
                    <a:lnTo>
                      <a:pt x="62" y="0"/>
                    </a:lnTo>
                    <a:lnTo>
                      <a:pt x="50" y="1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20" y="5"/>
                    </a:lnTo>
                    <a:lnTo>
                      <a:pt x="8" y="7"/>
                    </a:lnTo>
                    <a:lnTo>
                      <a:pt x="4" y="9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24"/>
                    </a:lnTo>
                    <a:lnTo>
                      <a:pt x="4" y="5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1" name="Freeform 107"/>
              <p:cNvSpPr/>
              <p:nvPr/>
            </p:nvSpPr>
            <p:spPr bwMode="auto">
              <a:xfrm>
                <a:off x="2571751" y="4389438"/>
                <a:ext cx="150813" cy="144463"/>
              </a:xfrm>
              <a:custGeom>
                <a:avLst/>
                <a:gdLst>
                  <a:gd name="T0" fmla="*/ 11 w 95"/>
                  <a:gd name="T1" fmla="*/ 91 h 91"/>
                  <a:gd name="T2" fmla="*/ 95 w 95"/>
                  <a:gd name="T3" fmla="*/ 80 h 91"/>
                  <a:gd name="T4" fmla="*/ 84 w 95"/>
                  <a:gd name="T5" fmla="*/ 0 h 91"/>
                  <a:gd name="T6" fmla="*/ 0 w 95"/>
                  <a:gd name="T7" fmla="*/ 11 h 91"/>
                  <a:gd name="T8" fmla="*/ 11 w 95"/>
                  <a:gd name="T9" fmla="*/ 9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91">
                    <a:moveTo>
                      <a:pt x="11" y="91"/>
                    </a:moveTo>
                    <a:lnTo>
                      <a:pt x="95" y="80"/>
                    </a:lnTo>
                    <a:lnTo>
                      <a:pt x="84" y="0"/>
                    </a:lnTo>
                    <a:lnTo>
                      <a:pt x="0" y="11"/>
                    </a:lnTo>
                    <a:lnTo>
                      <a:pt x="11" y="9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2" name="Freeform 109"/>
              <p:cNvSpPr/>
              <p:nvPr/>
            </p:nvSpPr>
            <p:spPr bwMode="auto">
              <a:xfrm>
                <a:off x="2555876" y="4430713"/>
                <a:ext cx="44450" cy="260350"/>
              </a:xfrm>
              <a:custGeom>
                <a:avLst/>
                <a:gdLst>
                  <a:gd name="T0" fmla="*/ 21 w 28"/>
                  <a:gd name="T1" fmla="*/ 0 h 164"/>
                  <a:gd name="T2" fmla="*/ 21 w 28"/>
                  <a:gd name="T3" fmla="*/ 0 h 164"/>
                  <a:gd name="T4" fmla="*/ 11 w 28"/>
                  <a:gd name="T5" fmla="*/ 7 h 164"/>
                  <a:gd name="T6" fmla="*/ 5 w 28"/>
                  <a:gd name="T7" fmla="*/ 13 h 164"/>
                  <a:gd name="T8" fmla="*/ 2 w 28"/>
                  <a:gd name="T9" fmla="*/ 17 h 164"/>
                  <a:gd name="T10" fmla="*/ 0 w 28"/>
                  <a:gd name="T11" fmla="*/ 20 h 164"/>
                  <a:gd name="T12" fmla="*/ 0 w 28"/>
                  <a:gd name="T13" fmla="*/ 20 h 164"/>
                  <a:gd name="T14" fmla="*/ 3 w 28"/>
                  <a:gd name="T15" fmla="*/ 44 h 164"/>
                  <a:gd name="T16" fmla="*/ 9 w 28"/>
                  <a:gd name="T17" fmla="*/ 90 h 164"/>
                  <a:gd name="T18" fmla="*/ 18 w 28"/>
                  <a:gd name="T19" fmla="*/ 154 h 164"/>
                  <a:gd name="T20" fmla="*/ 18 w 28"/>
                  <a:gd name="T21" fmla="*/ 154 h 164"/>
                  <a:gd name="T22" fmla="*/ 17 w 28"/>
                  <a:gd name="T23" fmla="*/ 155 h 164"/>
                  <a:gd name="T24" fmla="*/ 18 w 28"/>
                  <a:gd name="T25" fmla="*/ 160 h 164"/>
                  <a:gd name="T26" fmla="*/ 19 w 28"/>
                  <a:gd name="T27" fmla="*/ 161 h 164"/>
                  <a:gd name="T28" fmla="*/ 21 w 28"/>
                  <a:gd name="T29" fmla="*/ 162 h 164"/>
                  <a:gd name="T30" fmla="*/ 23 w 28"/>
                  <a:gd name="T31" fmla="*/ 164 h 164"/>
                  <a:gd name="T32" fmla="*/ 28 w 28"/>
                  <a:gd name="T33" fmla="*/ 164 h 164"/>
                  <a:gd name="T34" fmla="*/ 13 w 28"/>
                  <a:gd name="T35" fmla="*/ 58 h 164"/>
                  <a:gd name="T36" fmla="*/ 19 w 28"/>
                  <a:gd name="T37" fmla="*/ 44 h 164"/>
                  <a:gd name="T38" fmla="*/ 21 w 28"/>
                  <a:gd name="T39" fmla="*/ 0 h 164"/>
                  <a:gd name="T40" fmla="*/ 21 w 28"/>
                  <a:gd name="T4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" h="164">
                    <a:moveTo>
                      <a:pt x="21" y="0"/>
                    </a:moveTo>
                    <a:lnTo>
                      <a:pt x="21" y="0"/>
                    </a:lnTo>
                    <a:lnTo>
                      <a:pt x="11" y="7"/>
                    </a:lnTo>
                    <a:lnTo>
                      <a:pt x="5" y="13"/>
                    </a:lnTo>
                    <a:lnTo>
                      <a:pt x="2" y="17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3" y="44"/>
                    </a:lnTo>
                    <a:lnTo>
                      <a:pt x="9" y="90"/>
                    </a:lnTo>
                    <a:lnTo>
                      <a:pt x="18" y="154"/>
                    </a:lnTo>
                    <a:lnTo>
                      <a:pt x="18" y="154"/>
                    </a:lnTo>
                    <a:lnTo>
                      <a:pt x="17" y="155"/>
                    </a:lnTo>
                    <a:lnTo>
                      <a:pt x="18" y="160"/>
                    </a:lnTo>
                    <a:lnTo>
                      <a:pt x="19" y="161"/>
                    </a:lnTo>
                    <a:lnTo>
                      <a:pt x="21" y="162"/>
                    </a:lnTo>
                    <a:lnTo>
                      <a:pt x="23" y="164"/>
                    </a:lnTo>
                    <a:lnTo>
                      <a:pt x="28" y="164"/>
                    </a:lnTo>
                    <a:lnTo>
                      <a:pt x="13" y="58"/>
                    </a:lnTo>
                    <a:lnTo>
                      <a:pt x="19" y="44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6" name="组合 220"/>
            <p:cNvGrpSpPr/>
            <p:nvPr/>
          </p:nvGrpSpPr>
          <p:grpSpPr>
            <a:xfrm>
              <a:off x="2547318" y="4433008"/>
              <a:ext cx="588231" cy="452281"/>
              <a:chOff x="3019426" y="4346575"/>
              <a:chExt cx="796925" cy="612776"/>
            </a:xfrm>
            <a:grpFill/>
          </p:grpSpPr>
          <p:sp>
            <p:nvSpPr>
              <p:cNvPr id="133" name="Freeform 110"/>
              <p:cNvSpPr/>
              <p:nvPr/>
            </p:nvSpPr>
            <p:spPr bwMode="auto">
              <a:xfrm>
                <a:off x="3040063" y="4346575"/>
                <a:ext cx="776288" cy="347663"/>
              </a:xfrm>
              <a:custGeom>
                <a:avLst/>
                <a:gdLst>
                  <a:gd name="T0" fmla="*/ 247 w 489"/>
                  <a:gd name="T1" fmla="*/ 219 h 219"/>
                  <a:gd name="T2" fmla="*/ 489 w 489"/>
                  <a:gd name="T3" fmla="*/ 110 h 219"/>
                  <a:gd name="T4" fmla="*/ 240 w 489"/>
                  <a:gd name="T5" fmla="*/ 0 h 219"/>
                  <a:gd name="T6" fmla="*/ 0 w 489"/>
                  <a:gd name="T7" fmla="*/ 107 h 219"/>
                  <a:gd name="T8" fmla="*/ 247 w 489"/>
                  <a:gd name="T9" fmla="*/ 219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9" h="219">
                    <a:moveTo>
                      <a:pt x="247" y="219"/>
                    </a:moveTo>
                    <a:lnTo>
                      <a:pt x="489" y="110"/>
                    </a:lnTo>
                    <a:lnTo>
                      <a:pt x="240" y="0"/>
                    </a:lnTo>
                    <a:lnTo>
                      <a:pt x="0" y="107"/>
                    </a:lnTo>
                    <a:lnTo>
                      <a:pt x="247" y="21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4" name="Rectangle 111"/>
              <p:cNvSpPr>
                <a:spLocks noChangeArrowheads="1"/>
              </p:cNvSpPr>
              <p:nvPr/>
            </p:nvSpPr>
            <p:spPr bwMode="auto">
              <a:xfrm>
                <a:off x="3049588" y="4510088"/>
                <a:ext cx="22225" cy="25558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5" name="Freeform 112"/>
              <p:cNvSpPr/>
              <p:nvPr/>
            </p:nvSpPr>
            <p:spPr bwMode="auto">
              <a:xfrm>
                <a:off x="3022601" y="4735513"/>
                <a:ext cx="76200" cy="77788"/>
              </a:xfrm>
              <a:custGeom>
                <a:avLst/>
                <a:gdLst>
                  <a:gd name="T0" fmla="*/ 0 w 48"/>
                  <a:gd name="T1" fmla="*/ 24 h 49"/>
                  <a:gd name="T2" fmla="*/ 0 w 48"/>
                  <a:gd name="T3" fmla="*/ 24 h 49"/>
                  <a:gd name="T4" fmla="*/ 0 w 48"/>
                  <a:gd name="T5" fmla="*/ 20 h 49"/>
                  <a:gd name="T6" fmla="*/ 2 w 48"/>
                  <a:gd name="T7" fmla="*/ 15 h 49"/>
                  <a:gd name="T8" fmla="*/ 4 w 48"/>
                  <a:gd name="T9" fmla="*/ 11 h 49"/>
                  <a:gd name="T10" fmla="*/ 7 w 48"/>
                  <a:gd name="T11" fmla="*/ 8 h 49"/>
                  <a:gd name="T12" fmla="*/ 11 w 48"/>
                  <a:gd name="T13" fmla="*/ 4 h 49"/>
                  <a:gd name="T14" fmla="*/ 15 w 48"/>
                  <a:gd name="T15" fmla="*/ 3 h 49"/>
                  <a:gd name="T16" fmla="*/ 19 w 48"/>
                  <a:gd name="T17" fmla="*/ 1 h 49"/>
                  <a:gd name="T18" fmla="*/ 25 w 48"/>
                  <a:gd name="T19" fmla="*/ 0 h 49"/>
                  <a:gd name="T20" fmla="*/ 25 w 48"/>
                  <a:gd name="T21" fmla="*/ 0 h 49"/>
                  <a:gd name="T22" fmla="*/ 29 w 48"/>
                  <a:gd name="T23" fmla="*/ 1 h 49"/>
                  <a:gd name="T24" fmla="*/ 34 w 48"/>
                  <a:gd name="T25" fmla="*/ 3 h 49"/>
                  <a:gd name="T26" fmla="*/ 38 w 48"/>
                  <a:gd name="T27" fmla="*/ 4 h 49"/>
                  <a:gd name="T28" fmla="*/ 41 w 48"/>
                  <a:gd name="T29" fmla="*/ 8 h 49"/>
                  <a:gd name="T30" fmla="*/ 44 w 48"/>
                  <a:gd name="T31" fmla="*/ 11 h 49"/>
                  <a:gd name="T32" fmla="*/ 46 w 48"/>
                  <a:gd name="T33" fmla="*/ 15 h 49"/>
                  <a:gd name="T34" fmla="*/ 48 w 48"/>
                  <a:gd name="T35" fmla="*/ 20 h 49"/>
                  <a:gd name="T36" fmla="*/ 48 w 48"/>
                  <a:gd name="T37" fmla="*/ 24 h 49"/>
                  <a:gd name="T38" fmla="*/ 48 w 48"/>
                  <a:gd name="T39" fmla="*/ 24 h 49"/>
                  <a:gd name="T40" fmla="*/ 48 w 48"/>
                  <a:gd name="T41" fmla="*/ 30 h 49"/>
                  <a:gd name="T42" fmla="*/ 46 w 48"/>
                  <a:gd name="T43" fmla="*/ 34 h 49"/>
                  <a:gd name="T44" fmla="*/ 44 w 48"/>
                  <a:gd name="T45" fmla="*/ 38 h 49"/>
                  <a:gd name="T46" fmla="*/ 41 w 48"/>
                  <a:gd name="T47" fmla="*/ 42 h 49"/>
                  <a:gd name="T48" fmla="*/ 38 w 48"/>
                  <a:gd name="T49" fmla="*/ 45 h 49"/>
                  <a:gd name="T50" fmla="*/ 34 w 48"/>
                  <a:gd name="T51" fmla="*/ 47 h 49"/>
                  <a:gd name="T52" fmla="*/ 29 w 48"/>
                  <a:gd name="T53" fmla="*/ 49 h 49"/>
                  <a:gd name="T54" fmla="*/ 25 w 48"/>
                  <a:gd name="T55" fmla="*/ 49 h 49"/>
                  <a:gd name="T56" fmla="*/ 25 w 48"/>
                  <a:gd name="T57" fmla="*/ 49 h 49"/>
                  <a:gd name="T58" fmla="*/ 19 w 48"/>
                  <a:gd name="T59" fmla="*/ 49 h 49"/>
                  <a:gd name="T60" fmla="*/ 15 w 48"/>
                  <a:gd name="T61" fmla="*/ 47 h 49"/>
                  <a:gd name="T62" fmla="*/ 11 w 48"/>
                  <a:gd name="T63" fmla="*/ 45 h 49"/>
                  <a:gd name="T64" fmla="*/ 7 w 48"/>
                  <a:gd name="T65" fmla="*/ 42 h 49"/>
                  <a:gd name="T66" fmla="*/ 4 w 48"/>
                  <a:gd name="T67" fmla="*/ 38 h 49"/>
                  <a:gd name="T68" fmla="*/ 2 w 48"/>
                  <a:gd name="T69" fmla="*/ 34 h 49"/>
                  <a:gd name="T70" fmla="*/ 0 w 48"/>
                  <a:gd name="T71" fmla="*/ 30 h 49"/>
                  <a:gd name="T72" fmla="*/ 0 w 48"/>
                  <a:gd name="T73" fmla="*/ 24 h 49"/>
                  <a:gd name="T74" fmla="*/ 0 w 48"/>
                  <a:gd name="T75" fmla="*/ 2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8" h="49">
                    <a:moveTo>
                      <a:pt x="0" y="24"/>
                    </a:moveTo>
                    <a:lnTo>
                      <a:pt x="0" y="24"/>
                    </a:lnTo>
                    <a:lnTo>
                      <a:pt x="0" y="20"/>
                    </a:lnTo>
                    <a:lnTo>
                      <a:pt x="2" y="15"/>
                    </a:lnTo>
                    <a:lnTo>
                      <a:pt x="4" y="11"/>
                    </a:lnTo>
                    <a:lnTo>
                      <a:pt x="7" y="8"/>
                    </a:lnTo>
                    <a:lnTo>
                      <a:pt x="11" y="4"/>
                    </a:lnTo>
                    <a:lnTo>
                      <a:pt x="15" y="3"/>
                    </a:lnTo>
                    <a:lnTo>
                      <a:pt x="19" y="1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9" y="1"/>
                    </a:lnTo>
                    <a:lnTo>
                      <a:pt x="34" y="3"/>
                    </a:lnTo>
                    <a:lnTo>
                      <a:pt x="38" y="4"/>
                    </a:lnTo>
                    <a:lnTo>
                      <a:pt x="41" y="8"/>
                    </a:lnTo>
                    <a:lnTo>
                      <a:pt x="44" y="11"/>
                    </a:lnTo>
                    <a:lnTo>
                      <a:pt x="46" y="15"/>
                    </a:lnTo>
                    <a:lnTo>
                      <a:pt x="48" y="20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8" y="30"/>
                    </a:lnTo>
                    <a:lnTo>
                      <a:pt x="46" y="34"/>
                    </a:lnTo>
                    <a:lnTo>
                      <a:pt x="44" y="38"/>
                    </a:lnTo>
                    <a:lnTo>
                      <a:pt x="41" y="42"/>
                    </a:lnTo>
                    <a:lnTo>
                      <a:pt x="38" y="45"/>
                    </a:lnTo>
                    <a:lnTo>
                      <a:pt x="34" y="47"/>
                    </a:lnTo>
                    <a:lnTo>
                      <a:pt x="29" y="49"/>
                    </a:lnTo>
                    <a:lnTo>
                      <a:pt x="25" y="49"/>
                    </a:lnTo>
                    <a:lnTo>
                      <a:pt x="25" y="49"/>
                    </a:lnTo>
                    <a:lnTo>
                      <a:pt x="19" y="49"/>
                    </a:lnTo>
                    <a:lnTo>
                      <a:pt x="15" y="47"/>
                    </a:lnTo>
                    <a:lnTo>
                      <a:pt x="11" y="45"/>
                    </a:lnTo>
                    <a:lnTo>
                      <a:pt x="7" y="42"/>
                    </a:lnTo>
                    <a:lnTo>
                      <a:pt x="4" y="38"/>
                    </a:lnTo>
                    <a:lnTo>
                      <a:pt x="2" y="34"/>
                    </a:lnTo>
                    <a:lnTo>
                      <a:pt x="0" y="30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6" name="Freeform 113"/>
              <p:cNvSpPr/>
              <p:nvPr/>
            </p:nvSpPr>
            <p:spPr bwMode="auto">
              <a:xfrm>
                <a:off x="3052763" y="4778375"/>
                <a:ext cx="46038" cy="169863"/>
              </a:xfrm>
              <a:custGeom>
                <a:avLst/>
                <a:gdLst>
                  <a:gd name="T0" fmla="*/ 17 w 29"/>
                  <a:gd name="T1" fmla="*/ 5 h 107"/>
                  <a:gd name="T2" fmla="*/ 17 w 29"/>
                  <a:gd name="T3" fmla="*/ 5 h 107"/>
                  <a:gd name="T4" fmla="*/ 19 w 29"/>
                  <a:gd name="T5" fmla="*/ 12 h 107"/>
                  <a:gd name="T6" fmla="*/ 22 w 29"/>
                  <a:gd name="T7" fmla="*/ 22 h 107"/>
                  <a:gd name="T8" fmla="*/ 25 w 29"/>
                  <a:gd name="T9" fmla="*/ 33 h 107"/>
                  <a:gd name="T10" fmla="*/ 27 w 29"/>
                  <a:gd name="T11" fmla="*/ 47 h 107"/>
                  <a:gd name="T12" fmla="*/ 29 w 29"/>
                  <a:gd name="T13" fmla="*/ 65 h 107"/>
                  <a:gd name="T14" fmla="*/ 29 w 29"/>
                  <a:gd name="T15" fmla="*/ 84 h 107"/>
                  <a:gd name="T16" fmla="*/ 27 w 29"/>
                  <a:gd name="T17" fmla="*/ 107 h 107"/>
                  <a:gd name="T18" fmla="*/ 0 w 29"/>
                  <a:gd name="T19" fmla="*/ 107 h 107"/>
                  <a:gd name="T20" fmla="*/ 0 w 29"/>
                  <a:gd name="T21" fmla="*/ 0 h 107"/>
                  <a:gd name="T22" fmla="*/ 0 w 29"/>
                  <a:gd name="T23" fmla="*/ 0 h 107"/>
                  <a:gd name="T24" fmla="*/ 8 w 29"/>
                  <a:gd name="T25" fmla="*/ 4 h 107"/>
                  <a:gd name="T26" fmla="*/ 14 w 29"/>
                  <a:gd name="T27" fmla="*/ 5 h 107"/>
                  <a:gd name="T28" fmla="*/ 15 w 29"/>
                  <a:gd name="T29" fmla="*/ 5 h 107"/>
                  <a:gd name="T30" fmla="*/ 17 w 29"/>
                  <a:gd name="T31" fmla="*/ 5 h 107"/>
                  <a:gd name="T32" fmla="*/ 17 w 29"/>
                  <a:gd name="T33" fmla="*/ 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9" h="107">
                    <a:moveTo>
                      <a:pt x="17" y="5"/>
                    </a:moveTo>
                    <a:lnTo>
                      <a:pt x="17" y="5"/>
                    </a:lnTo>
                    <a:lnTo>
                      <a:pt x="19" y="12"/>
                    </a:lnTo>
                    <a:lnTo>
                      <a:pt x="22" y="22"/>
                    </a:lnTo>
                    <a:lnTo>
                      <a:pt x="25" y="33"/>
                    </a:lnTo>
                    <a:lnTo>
                      <a:pt x="27" y="47"/>
                    </a:lnTo>
                    <a:lnTo>
                      <a:pt x="29" y="65"/>
                    </a:lnTo>
                    <a:lnTo>
                      <a:pt x="29" y="84"/>
                    </a:lnTo>
                    <a:lnTo>
                      <a:pt x="27" y="107"/>
                    </a:lnTo>
                    <a:lnTo>
                      <a:pt x="0" y="107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" y="4"/>
                    </a:lnTo>
                    <a:lnTo>
                      <a:pt x="14" y="5"/>
                    </a:lnTo>
                    <a:lnTo>
                      <a:pt x="15" y="5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7" name="Freeform 114"/>
              <p:cNvSpPr/>
              <p:nvPr/>
            </p:nvSpPr>
            <p:spPr bwMode="auto">
              <a:xfrm>
                <a:off x="3019426" y="4778375"/>
                <a:ext cx="46038" cy="169863"/>
              </a:xfrm>
              <a:custGeom>
                <a:avLst/>
                <a:gdLst>
                  <a:gd name="T0" fmla="*/ 13 w 29"/>
                  <a:gd name="T1" fmla="*/ 5 h 107"/>
                  <a:gd name="T2" fmla="*/ 13 w 29"/>
                  <a:gd name="T3" fmla="*/ 5 h 107"/>
                  <a:gd name="T4" fmla="*/ 10 w 29"/>
                  <a:gd name="T5" fmla="*/ 12 h 107"/>
                  <a:gd name="T6" fmla="*/ 4 w 29"/>
                  <a:gd name="T7" fmla="*/ 33 h 107"/>
                  <a:gd name="T8" fmla="*/ 2 w 29"/>
                  <a:gd name="T9" fmla="*/ 47 h 107"/>
                  <a:gd name="T10" fmla="*/ 0 w 29"/>
                  <a:gd name="T11" fmla="*/ 65 h 107"/>
                  <a:gd name="T12" fmla="*/ 0 w 29"/>
                  <a:gd name="T13" fmla="*/ 84 h 107"/>
                  <a:gd name="T14" fmla="*/ 1 w 29"/>
                  <a:gd name="T15" fmla="*/ 107 h 107"/>
                  <a:gd name="T16" fmla="*/ 29 w 29"/>
                  <a:gd name="T17" fmla="*/ 107 h 107"/>
                  <a:gd name="T18" fmla="*/ 29 w 29"/>
                  <a:gd name="T19" fmla="*/ 0 h 107"/>
                  <a:gd name="T20" fmla="*/ 29 w 29"/>
                  <a:gd name="T21" fmla="*/ 0 h 107"/>
                  <a:gd name="T22" fmla="*/ 21 w 29"/>
                  <a:gd name="T23" fmla="*/ 4 h 107"/>
                  <a:gd name="T24" fmla="*/ 16 w 29"/>
                  <a:gd name="T25" fmla="*/ 5 h 107"/>
                  <a:gd name="T26" fmla="*/ 13 w 29"/>
                  <a:gd name="T27" fmla="*/ 5 h 107"/>
                  <a:gd name="T28" fmla="*/ 13 w 29"/>
                  <a:gd name="T29" fmla="*/ 5 h 107"/>
                  <a:gd name="T30" fmla="*/ 13 w 29"/>
                  <a:gd name="T31" fmla="*/ 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07">
                    <a:moveTo>
                      <a:pt x="13" y="5"/>
                    </a:moveTo>
                    <a:lnTo>
                      <a:pt x="13" y="5"/>
                    </a:lnTo>
                    <a:lnTo>
                      <a:pt x="10" y="12"/>
                    </a:lnTo>
                    <a:lnTo>
                      <a:pt x="4" y="33"/>
                    </a:lnTo>
                    <a:lnTo>
                      <a:pt x="2" y="47"/>
                    </a:lnTo>
                    <a:lnTo>
                      <a:pt x="0" y="65"/>
                    </a:lnTo>
                    <a:lnTo>
                      <a:pt x="0" y="84"/>
                    </a:lnTo>
                    <a:lnTo>
                      <a:pt x="1" y="107"/>
                    </a:lnTo>
                    <a:lnTo>
                      <a:pt x="29" y="107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1" y="4"/>
                    </a:lnTo>
                    <a:lnTo>
                      <a:pt x="16" y="5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3" y="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8" name="Freeform 115"/>
              <p:cNvSpPr/>
              <p:nvPr/>
            </p:nvSpPr>
            <p:spPr bwMode="auto">
              <a:xfrm>
                <a:off x="3211513" y="4624388"/>
                <a:ext cx="449263" cy="334963"/>
              </a:xfrm>
              <a:custGeom>
                <a:avLst/>
                <a:gdLst>
                  <a:gd name="T0" fmla="*/ 0 w 283"/>
                  <a:gd name="T1" fmla="*/ 0 h 211"/>
                  <a:gd name="T2" fmla="*/ 0 w 283"/>
                  <a:gd name="T3" fmla="*/ 0 h 211"/>
                  <a:gd name="T4" fmla="*/ 63 w 283"/>
                  <a:gd name="T5" fmla="*/ 29 h 211"/>
                  <a:gd name="T6" fmla="*/ 143 w 283"/>
                  <a:gd name="T7" fmla="*/ 67 h 211"/>
                  <a:gd name="T8" fmla="*/ 143 w 283"/>
                  <a:gd name="T9" fmla="*/ 67 h 211"/>
                  <a:gd name="T10" fmla="*/ 221 w 283"/>
                  <a:gd name="T11" fmla="*/ 29 h 211"/>
                  <a:gd name="T12" fmla="*/ 283 w 283"/>
                  <a:gd name="T13" fmla="*/ 0 h 211"/>
                  <a:gd name="T14" fmla="*/ 283 w 283"/>
                  <a:gd name="T15" fmla="*/ 163 h 211"/>
                  <a:gd name="T16" fmla="*/ 283 w 283"/>
                  <a:gd name="T17" fmla="*/ 163 h 211"/>
                  <a:gd name="T18" fmla="*/ 277 w 283"/>
                  <a:gd name="T19" fmla="*/ 170 h 211"/>
                  <a:gd name="T20" fmla="*/ 267 w 283"/>
                  <a:gd name="T21" fmla="*/ 177 h 211"/>
                  <a:gd name="T22" fmla="*/ 259 w 283"/>
                  <a:gd name="T23" fmla="*/ 182 h 211"/>
                  <a:gd name="T24" fmla="*/ 250 w 283"/>
                  <a:gd name="T25" fmla="*/ 188 h 211"/>
                  <a:gd name="T26" fmla="*/ 229 w 283"/>
                  <a:gd name="T27" fmla="*/ 196 h 211"/>
                  <a:gd name="T28" fmla="*/ 209 w 283"/>
                  <a:gd name="T29" fmla="*/ 201 h 211"/>
                  <a:gd name="T30" fmla="*/ 190 w 283"/>
                  <a:gd name="T31" fmla="*/ 205 h 211"/>
                  <a:gd name="T32" fmla="*/ 172 w 283"/>
                  <a:gd name="T33" fmla="*/ 208 h 211"/>
                  <a:gd name="T34" fmla="*/ 147 w 283"/>
                  <a:gd name="T35" fmla="*/ 211 h 211"/>
                  <a:gd name="T36" fmla="*/ 147 w 283"/>
                  <a:gd name="T37" fmla="*/ 211 h 211"/>
                  <a:gd name="T38" fmla="*/ 147 w 283"/>
                  <a:gd name="T39" fmla="*/ 211 h 211"/>
                  <a:gd name="T40" fmla="*/ 143 w 283"/>
                  <a:gd name="T41" fmla="*/ 211 h 211"/>
                  <a:gd name="T42" fmla="*/ 143 w 283"/>
                  <a:gd name="T43" fmla="*/ 211 h 211"/>
                  <a:gd name="T44" fmla="*/ 139 w 283"/>
                  <a:gd name="T45" fmla="*/ 211 h 211"/>
                  <a:gd name="T46" fmla="*/ 139 w 283"/>
                  <a:gd name="T47" fmla="*/ 211 h 211"/>
                  <a:gd name="T48" fmla="*/ 139 w 283"/>
                  <a:gd name="T49" fmla="*/ 211 h 211"/>
                  <a:gd name="T50" fmla="*/ 113 w 283"/>
                  <a:gd name="T51" fmla="*/ 208 h 211"/>
                  <a:gd name="T52" fmla="*/ 94 w 283"/>
                  <a:gd name="T53" fmla="*/ 205 h 211"/>
                  <a:gd name="T54" fmla="*/ 75 w 283"/>
                  <a:gd name="T55" fmla="*/ 201 h 211"/>
                  <a:gd name="T56" fmla="*/ 55 w 283"/>
                  <a:gd name="T57" fmla="*/ 196 h 211"/>
                  <a:gd name="T58" fmla="*/ 36 w 283"/>
                  <a:gd name="T59" fmla="*/ 188 h 211"/>
                  <a:gd name="T60" fmla="*/ 26 w 283"/>
                  <a:gd name="T61" fmla="*/ 182 h 211"/>
                  <a:gd name="T62" fmla="*/ 17 w 283"/>
                  <a:gd name="T63" fmla="*/ 177 h 211"/>
                  <a:gd name="T64" fmla="*/ 9 w 283"/>
                  <a:gd name="T65" fmla="*/ 170 h 211"/>
                  <a:gd name="T66" fmla="*/ 0 w 283"/>
                  <a:gd name="T67" fmla="*/ 163 h 211"/>
                  <a:gd name="T68" fmla="*/ 0 w 283"/>
                  <a:gd name="T69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83" h="211">
                    <a:moveTo>
                      <a:pt x="0" y="0"/>
                    </a:moveTo>
                    <a:lnTo>
                      <a:pt x="0" y="0"/>
                    </a:lnTo>
                    <a:lnTo>
                      <a:pt x="63" y="29"/>
                    </a:lnTo>
                    <a:lnTo>
                      <a:pt x="143" y="67"/>
                    </a:lnTo>
                    <a:lnTo>
                      <a:pt x="143" y="67"/>
                    </a:lnTo>
                    <a:lnTo>
                      <a:pt x="221" y="29"/>
                    </a:lnTo>
                    <a:lnTo>
                      <a:pt x="283" y="0"/>
                    </a:lnTo>
                    <a:lnTo>
                      <a:pt x="283" y="163"/>
                    </a:lnTo>
                    <a:lnTo>
                      <a:pt x="283" y="163"/>
                    </a:lnTo>
                    <a:lnTo>
                      <a:pt x="277" y="170"/>
                    </a:lnTo>
                    <a:lnTo>
                      <a:pt x="267" y="177"/>
                    </a:lnTo>
                    <a:lnTo>
                      <a:pt x="259" y="182"/>
                    </a:lnTo>
                    <a:lnTo>
                      <a:pt x="250" y="188"/>
                    </a:lnTo>
                    <a:lnTo>
                      <a:pt x="229" y="196"/>
                    </a:lnTo>
                    <a:lnTo>
                      <a:pt x="209" y="201"/>
                    </a:lnTo>
                    <a:lnTo>
                      <a:pt x="190" y="205"/>
                    </a:lnTo>
                    <a:lnTo>
                      <a:pt x="172" y="208"/>
                    </a:lnTo>
                    <a:lnTo>
                      <a:pt x="147" y="211"/>
                    </a:lnTo>
                    <a:lnTo>
                      <a:pt x="147" y="211"/>
                    </a:lnTo>
                    <a:lnTo>
                      <a:pt x="147" y="211"/>
                    </a:lnTo>
                    <a:lnTo>
                      <a:pt x="143" y="211"/>
                    </a:lnTo>
                    <a:lnTo>
                      <a:pt x="143" y="211"/>
                    </a:lnTo>
                    <a:lnTo>
                      <a:pt x="139" y="211"/>
                    </a:lnTo>
                    <a:lnTo>
                      <a:pt x="139" y="211"/>
                    </a:lnTo>
                    <a:lnTo>
                      <a:pt x="139" y="211"/>
                    </a:lnTo>
                    <a:lnTo>
                      <a:pt x="113" y="208"/>
                    </a:lnTo>
                    <a:lnTo>
                      <a:pt x="94" y="205"/>
                    </a:lnTo>
                    <a:lnTo>
                      <a:pt x="75" y="201"/>
                    </a:lnTo>
                    <a:lnTo>
                      <a:pt x="55" y="196"/>
                    </a:lnTo>
                    <a:lnTo>
                      <a:pt x="36" y="188"/>
                    </a:lnTo>
                    <a:lnTo>
                      <a:pt x="26" y="182"/>
                    </a:lnTo>
                    <a:lnTo>
                      <a:pt x="17" y="177"/>
                    </a:lnTo>
                    <a:lnTo>
                      <a:pt x="9" y="170"/>
                    </a:lnTo>
                    <a:lnTo>
                      <a:pt x="0" y="16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37" name="Freeform 116"/>
            <p:cNvSpPr>
              <a:spLocks noEditPoints="1"/>
            </p:cNvSpPr>
            <p:nvPr/>
          </p:nvSpPr>
          <p:spPr bwMode="auto">
            <a:xfrm>
              <a:off x="3293738" y="2862918"/>
              <a:ext cx="289428" cy="363229"/>
            </a:xfrm>
            <a:custGeom>
              <a:avLst/>
              <a:gdLst>
                <a:gd name="T0" fmla="*/ 82 w 247"/>
                <a:gd name="T1" fmla="*/ 150 h 310"/>
                <a:gd name="T2" fmla="*/ 87 w 247"/>
                <a:gd name="T3" fmla="*/ 132 h 310"/>
                <a:gd name="T4" fmla="*/ 87 w 247"/>
                <a:gd name="T5" fmla="*/ 59 h 310"/>
                <a:gd name="T6" fmla="*/ 79 w 247"/>
                <a:gd name="T7" fmla="*/ 50 h 310"/>
                <a:gd name="T8" fmla="*/ 80 w 247"/>
                <a:gd name="T9" fmla="*/ 17 h 310"/>
                <a:gd name="T10" fmla="*/ 80 w 247"/>
                <a:gd name="T11" fmla="*/ 13 h 310"/>
                <a:gd name="T12" fmla="*/ 92 w 247"/>
                <a:gd name="T13" fmla="*/ 5 h 310"/>
                <a:gd name="T14" fmla="*/ 125 w 247"/>
                <a:gd name="T15" fmla="*/ 0 h 310"/>
                <a:gd name="T16" fmla="*/ 162 w 247"/>
                <a:gd name="T17" fmla="*/ 6 h 310"/>
                <a:gd name="T18" fmla="*/ 168 w 247"/>
                <a:gd name="T19" fmla="*/ 16 h 310"/>
                <a:gd name="T20" fmla="*/ 170 w 247"/>
                <a:gd name="T21" fmla="*/ 17 h 310"/>
                <a:gd name="T22" fmla="*/ 168 w 247"/>
                <a:gd name="T23" fmla="*/ 50 h 310"/>
                <a:gd name="T24" fmla="*/ 162 w 247"/>
                <a:gd name="T25" fmla="*/ 58 h 310"/>
                <a:gd name="T26" fmla="*/ 156 w 247"/>
                <a:gd name="T27" fmla="*/ 132 h 310"/>
                <a:gd name="T28" fmla="*/ 157 w 247"/>
                <a:gd name="T29" fmla="*/ 140 h 310"/>
                <a:gd name="T30" fmla="*/ 166 w 247"/>
                <a:gd name="T31" fmla="*/ 150 h 310"/>
                <a:gd name="T32" fmla="*/ 190 w 247"/>
                <a:gd name="T33" fmla="*/ 171 h 310"/>
                <a:gd name="T34" fmla="*/ 231 w 247"/>
                <a:gd name="T35" fmla="*/ 222 h 310"/>
                <a:gd name="T36" fmla="*/ 246 w 247"/>
                <a:gd name="T37" fmla="*/ 253 h 310"/>
                <a:gd name="T38" fmla="*/ 243 w 247"/>
                <a:gd name="T39" fmla="*/ 278 h 310"/>
                <a:gd name="T40" fmla="*/ 236 w 247"/>
                <a:gd name="T41" fmla="*/ 285 h 310"/>
                <a:gd name="T42" fmla="*/ 187 w 247"/>
                <a:gd name="T43" fmla="*/ 304 h 310"/>
                <a:gd name="T44" fmla="*/ 141 w 247"/>
                <a:gd name="T45" fmla="*/ 310 h 310"/>
                <a:gd name="T46" fmla="*/ 113 w 247"/>
                <a:gd name="T47" fmla="*/ 310 h 310"/>
                <a:gd name="T48" fmla="*/ 51 w 247"/>
                <a:gd name="T49" fmla="*/ 303 h 310"/>
                <a:gd name="T50" fmla="*/ 63 w 247"/>
                <a:gd name="T51" fmla="*/ 285 h 310"/>
                <a:gd name="T52" fmla="*/ 83 w 247"/>
                <a:gd name="T53" fmla="*/ 287 h 310"/>
                <a:gd name="T54" fmla="*/ 61 w 247"/>
                <a:gd name="T55" fmla="*/ 280 h 310"/>
                <a:gd name="T56" fmla="*/ 51 w 247"/>
                <a:gd name="T57" fmla="*/ 211 h 310"/>
                <a:gd name="T58" fmla="*/ 76 w 247"/>
                <a:gd name="T59" fmla="*/ 180 h 310"/>
                <a:gd name="T60" fmla="*/ 51 w 247"/>
                <a:gd name="T61" fmla="*/ 203 h 310"/>
                <a:gd name="T62" fmla="*/ 68 w 247"/>
                <a:gd name="T63" fmla="*/ 159 h 310"/>
                <a:gd name="T64" fmla="*/ 51 w 247"/>
                <a:gd name="T65" fmla="*/ 303 h 310"/>
                <a:gd name="T66" fmla="*/ 30 w 247"/>
                <a:gd name="T67" fmla="*/ 296 h 310"/>
                <a:gd name="T68" fmla="*/ 11 w 247"/>
                <a:gd name="T69" fmla="*/ 285 h 310"/>
                <a:gd name="T70" fmla="*/ 2 w 247"/>
                <a:gd name="T71" fmla="*/ 270 h 310"/>
                <a:gd name="T72" fmla="*/ 3 w 247"/>
                <a:gd name="T73" fmla="*/ 251 h 310"/>
                <a:gd name="T74" fmla="*/ 27 w 247"/>
                <a:gd name="T75" fmla="*/ 205 h 310"/>
                <a:gd name="T76" fmla="*/ 51 w 247"/>
                <a:gd name="T77" fmla="*/ 203 h 310"/>
                <a:gd name="T78" fmla="*/ 27 w 247"/>
                <a:gd name="T79" fmla="*/ 228 h 310"/>
                <a:gd name="T80" fmla="*/ 18 w 247"/>
                <a:gd name="T81" fmla="*/ 249 h 310"/>
                <a:gd name="T82" fmla="*/ 18 w 247"/>
                <a:gd name="T83" fmla="*/ 261 h 310"/>
                <a:gd name="T84" fmla="*/ 27 w 247"/>
                <a:gd name="T85" fmla="*/ 273 h 310"/>
                <a:gd name="T86" fmla="*/ 51 w 247"/>
                <a:gd name="T87" fmla="*/ 303 h 310"/>
                <a:gd name="T88" fmla="*/ 51 w 247"/>
                <a:gd name="T89" fmla="*/ 211 h 310"/>
                <a:gd name="T90" fmla="*/ 34 w 247"/>
                <a:gd name="T91" fmla="*/ 243 h 310"/>
                <a:gd name="T92" fmla="*/ 36 w 247"/>
                <a:gd name="T93" fmla="*/ 259 h 310"/>
                <a:gd name="T94" fmla="*/ 51 w 247"/>
                <a:gd name="T95" fmla="*/ 274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7" h="310">
                  <a:moveTo>
                    <a:pt x="80" y="150"/>
                  </a:moveTo>
                  <a:lnTo>
                    <a:pt x="80" y="150"/>
                  </a:lnTo>
                  <a:lnTo>
                    <a:pt x="82" y="150"/>
                  </a:lnTo>
                  <a:lnTo>
                    <a:pt x="84" y="146"/>
                  </a:lnTo>
                  <a:lnTo>
                    <a:pt x="86" y="140"/>
                  </a:lnTo>
                  <a:lnTo>
                    <a:pt x="87" y="132"/>
                  </a:lnTo>
                  <a:lnTo>
                    <a:pt x="87" y="132"/>
                  </a:lnTo>
                  <a:lnTo>
                    <a:pt x="87" y="59"/>
                  </a:lnTo>
                  <a:lnTo>
                    <a:pt x="87" y="59"/>
                  </a:lnTo>
                  <a:lnTo>
                    <a:pt x="82" y="55"/>
                  </a:lnTo>
                  <a:lnTo>
                    <a:pt x="80" y="50"/>
                  </a:lnTo>
                  <a:lnTo>
                    <a:pt x="79" y="50"/>
                  </a:lnTo>
                  <a:lnTo>
                    <a:pt x="79" y="17"/>
                  </a:lnTo>
                  <a:lnTo>
                    <a:pt x="80" y="17"/>
                  </a:lnTo>
                  <a:lnTo>
                    <a:pt x="80" y="17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80" y="13"/>
                  </a:lnTo>
                  <a:lnTo>
                    <a:pt x="83" y="10"/>
                  </a:lnTo>
                  <a:lnTo>
                    <a:pt x="87" y="6"/>
                  </a:lnTo>
                  <a:lnTo>
                    <a:pt x="92" y="5"/>
                  </a:lnTo>
                  <a:lnTo>
                    <a:pt x="107" y="1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1" y="1"/>
                  </a:lnTo>
                  <a:lnTo>
                    <a:pt x="156" y="5"/>
                  </a:lnTo>
                  <a:lnTo>
                    <a:pt x="162" y="6"/>
                  </a:lnTo>
                  <a:lnTo>
                    <a:pt x="166" y="10"/>
                  </a:lnTo>
                  <a:lnTo>
                    <a:pt x="168" y="13"/>
                  </a:lnTo>
                  <a:lnTo>
                    <a:pt x="168" y="16"/>
                  </a:lnTo>
                  <a:lnTo>
                    <a:pt x="168" y="16"/>
                  </a:lnTo>
                  <a:lnTo>
                    <a:pt x="168" y="17"/>
                  </a:lnTo>
                  <a:lnTo>
                    <a:pt x="170" y="17"/>
                  </a:lnTo>
                  <a:lnTo>
                    <a:pt x="170" y="50"/>
                  </a:lnTo>
                  <a:lnTo>
                    <a:pt x="168" y="50"/>
                  </a:lnTo>
                  <a:lnTo>
                    <a:pt x="168" y="50"/>
                  </a:lnTo>
                  <a:lnTo>
                    <a:pt x="168" y="52"/>
                  </a:lnTo>
                  <a:lnTo>
                    <a:pt x="166" y="55"/>
                  </a:lnTo>
                  <a:lnTo>
                    <a:pt x="162" y="58"/>
                  </a:lnTo>
                  <a:lnTo>
                    <a:pt x="156" y="59"/>
                  </a:lnTo>
                  <a:lnTo>
                    <a:pt x="156" y="59"/>
                  </a:lnTo>
                  <a:lnTo>
                    <a:pt x="156" y="132"/>
                  </a:lnTo>
                  <a:lnTo>
                    <a:pt x="156" y="132"/>
                  </a:lnTo>
                  <a:lnTo>
                    <a:pt x="156" y="136"/>
                  </a:lnTo>
                  <a:lnTo>
                    <a:pt x="157" y="140"/>
                  </a:lnTo>
                  <a:lnTo>
                    <a:pt x="160" y="146"/>
                  </a:lnTo>
                  <a:lnTo>
                    <a:pt x="164" y="150"/>
                  </a:lnTo>
                  <a:lnTo>
                    <a:pt x="166" y="150"/>
                  </a:lnTo>
                  <a:lnTo>
                    <a:pt x="166" y="150"/>
                  </a:lnTo>
                  <a:lnTo>
                    <a:pt x="175" y="158"/>
                  </a:lnTo>
                  <a:lnTo>
                    <a:pt x="190" y="171"/>
                  </a:lnTo>
                  <a:lnTo>
                    <a:pt x="206" y="189"/>
                  </a:lnTo>
                  <a:lnTo>
                    <a:pt x="222" y="211"/>
                  </a:lnTo>
                  <a:lnTo>
                    <a:pt x="231" y="222"/>
                  </a:lnTo>
                  <a:lnTo>
                    <a:pt x="236" y="232"/>
                  </a:lnTo>
                  <a:lnTo>
                    <a:pt x="241" y="243"/>
                  </a:lnTo>
                  <a:lnTo>
                    <a:pt x="246" y="253"/>
                  </a:lnTo>
                  <a:lnTo>
                    <a:pt x="247" y="262"/>
                  </a:lnTo>
                  <a:lnTo>
                    <a:pt x="246" y="272"/>
                  </a:lnTo>
                  <a:lnTo>
                    <a:pt x="243" y="278"/>
                  </a:lnTo>
                  <a:lnTo>
                    <a:pt x="240" y="282"/>
                  </a:lnTo>
                  <a:lnTo>
                    <a:pt x="236" y="285"/>
                  </a:lnTo>
                  <a:lnTo>
                    <a:pt x="236" y="285"/>
                  </a:lnTo>
                  <a:lnTo>
                    <a:pt x="221" y="293"/>
                  </a:lnTo>
                  <a:lnTo>
                    <a:pt x="205" y="300"/>
                  </a:lnTo>
                  <a:lnTo>
                    <a:pt x="187" y="304"/>
                  </a:lnTo>
                  <a:lnTo>
                    <a:pt x="171" y="307"/>
                  </a:lnTo>
                  <a:lnTo>
                    <a:pt x="155" y="310"/>
                  </a:lnTo>
                  <a:lnTo>
                    <a:pt x="141" y="310"/>
                  </a:lnTo>
                  <a:lnTo>
                    <a:pt x="124" y="310"/>
                  </a:lnTo>
                  <a:lnTo>
                    <a:pt x="124" y="310"/>
                  </a:lnTo>
                  <a:lnTo>
                    <a:pt x="113" y="310"/>
                  </a:lnTo>
                  <a:lnTo>
                    <a:pt x="95" y="310"/>
                  </a:lnTo>
                  <a:lnTo>
                    <a:pt x="74" y="307"/>
                  </a:lnTo>
                  <a:lnTo>
                    <a:pt x="51" y="303"/>
                  </a:lnTo>
                  <a:lnTo>
                    <a:pt x="51" y="282"/>
                  </a:lnTo>
                  <a:lnTo>
                    <a:pt x="51" y="282"/>
                  </a:lnTo>
                  <a:lnTo>
                    <a:pt x="63" y="285"/>
                  </a:lnTo>
                  <a:lnTo>
                    <a:pt x="72" y="287"/>
                  </a:lnTo>
                  <a:lnTo>
                    <a:pt x="83" y="287"/>
                  </a:lnTo>
                  <a:lnTo>
                    <a:pt x="83" y="287"/>
                  </a:lnTo>
                  <a:lnTo>
                    <a:pt x="83" y="287"/>
                  </a:lnTo>
                  <a:lnTo>
                    <a:pt x="72" y="284"/>
                  </a:lnTo>
                  <a:lnTo>
                    <a:pt x="61" y="280"/>
                  </a:lnTo>
                  <a:lnTo>
                    <a:pt x="51" y="274"/>
                  </a:lnTo>
                  <a:lnTo>
                    <a:pt x="51" y="211"/>
                  </a:lnTo>
                  <a:lnTo>
                    <a:pt x="51" y="211"/>
                  </a:lnTo>
                  <a:lnTo>
                    <a:pt x="60" y="199"/>
                  </a:lnTo>
                  <a:lnTo>
                    <a:pt x="68" y="189"/>
                  </a:lnTo>
                  <a:lnTo>
                    <a:pt x="76" y="180"/>
                  </a:lnTo>
                  <a:lnTo>
                    <a:pt x="76" y="180"/>
                  </a:lnTo>
                  <a:lnTo>
                    <a:pt x="68" y="186"/>
                  </a:lnTo>
                  <a:lnTo>
                    <a:pt x="51" y="203"/>
                  </a:lnTo>
                  <a:lnTo>
                    <a:pt x="51" y="178"/>
                  </a:lnTo>
                  <a:lnTo>
                    <a:pt x="51" y="178"/>
                  </a:lnTo>
                  <a:lnTo>
                    <a:pt x="68" y="159"/>
                  </a:lnTo>
                  <a:lnTo>
                    <a:pt x="80" y="150"/>
                  </a:lnTo>
                  <a:lnTo>
                    <a:pt x="80" y="150"/>
                  </a:lnTo>
                  <a:close/>
                  <a:moveTo>
                    <a:pt x="51" y="303"/>
                  </a:moveTo>
                  <a:lnTo>
                    <a:pt x="51" y="303"/>
                  </a:lnTo>
                  <a:lnTo>
                    <a:pt x="40" y="299"/>
                  </a:lnTo>
                  <a:lnTo>
                    <a:pt x="30" y="296"/>
                  </a:lnTo>
                  <a:lnTo>
                    <a:pt x="21" y="291"/>
                  </a:lnTo>
                  <a:lnTo>
                    <a:pt x="11" y="285"/>
                  </a:lnTo>
                  <a:lnTo>
                    <a:pt x="11" y="285"/>
                  </a:lnTo>
                  <a:lnTo>
                    <a:pt x="6" y="281"/>
                  </a:lnTo>
                  <a:lnTo>
                    <a:pt x="3" y="276"/>
                  </a:lnTo>
                  <a:lnTo>
                    <a:pt x="2" y="270"/>
                  </a:lnTo>
                  <a:lnTo>
                    <a:pt x="0" y="265"/>
                  </a:lnTo>
                  <a:lnTo>
                    <a:pt x="0" y="258"/>
                  </a:lnTo>
                  <a:lnTo>
                    <a:pt x="3" y="251"/>
                  </a:lnTo>
                  <a:lnTo>
                    <a:pt x="9" y="236"/>
                  </a:lnTo>
                  <a:lnTo>
                    <a:pt x="17" y="222"/>
                  </a:lnTo>
                  <a:lnTo>
                    <a:pt x="27" y="205"/>
                  </a:lnTo>
                  <a:lnTo>
                    <a:pt x="38" y="192"/>
                  </a:lnTo>
                  <a:lnTo>
                    <a:pt x="51" y="178"/>
                  </a:lnTo>
                  <a:lnTo>
                    <a:pt x="51" y="203"/>
                  </a:lnTo>
                  <a:lnTo>
                    <a:pt x="51" y="203"/>
                  </a:lnTo>
                  <a:lnTo>
                    <a:pt x="38" y="215"/>
                  </a:lnTo>
                  <a:lnTo>
                    <a:pt x="27" y="228"/>
                  </a:lnTo>
                  <a:lnTo>
                    <a:pt x="23" y="235"/>
                  </a:lnTo>
                  <a:lnTo>
                    <a:pt x="21" y="242"/>
                  </a:lnTo>
                  <a:lnTo>
                    <a:pt x="18" y="249"/>
                  </a:lnTo>
                  <a:lnTo>
                    <a:pt x="18" y="255"/>
                  </a:lnTo>
                  <a:lnTo>
                    <a:pt x="18" y="255"/>
                  </a:lnTo>
                  <a:lnTo>
                    <a:pt x="18" y="261"/>
                  </a:lnTo>
                  <a:lnTo>
                    <a:pt x="21" y="266"/>
                  </a:lnTo>
                  <a:lnTo>
                    <a:pt x="23" y="270"/>
                  </a:lnTo>
                  <a:lnTo>
                    <a:pt x="27" y="273"/>
                  </a:lnTo>
                  <a:lnTo>
                    <a:pt x="38" y="278"/>
                  </a:lnTo>
                  <a:lnTo>
                    <a:pt x="51" y="282"/>
                  </a:lnTo>
                  <a:lnTo>
                    <a:pt x="51" y="303"/>
                  </a:lnTo>
                  <a:lnTo>
                    <a:pt x="51" y="303"/>
                  </a:lnTo>
                  <a:close/>
                  <a:moveTo>
                    <a:pt x="51" y="211"/>
                  </a:moveTo>
                  <a:lnTo>
                    <a:pt x="51" y="211"/>
                  </a:lnTo>
                  <a:lnTo>
                    <a:pt x="44" y="222"/>
                  </a:lnTo>
                  <a:lnTo>
                    <a:pt x="38" y="232"/>
                  </a:lnTo>
                  <a:lnTo>
                    <a:pt x="34" y="243"/>
                  </a:lnTo>
                  <a:lnTo>
                    <a:pt x="33" y="253"/>
                  </a:lnTo>
                  <a:lnTo>
                    <a:pt x="33" y="253"/>
                  </a:lnTo>
                  <a:lnTo>
                    <a:pt x="36" y="259"/>
                  </a:lnTo>
                  <a:lnTo>
                    <a:pt x="38" y="265"/>
                  </a:lnTo>
                  <a:lnTo>
                    <a:pt x="44" y="270"/>
                  </a:lnTo>
                  <a:lnTo>
                    <a:pt x="51" y="274"/>
                  </a:lnTo>
                  <a:lnTo>
                    <a:pt x="51" y="211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38" name="组合 228"/>
            <p:cNvGrpSpPr/>
            <p:nvPr/>
          </p:nvGrpSpPr>
          <p:grpSpPr>
            <a:xfrm>
              <a:off x="1205636" y="2739887"/>
              <a:ext cx="298803" cy="451109"/>
              <a:chOff x="1201738" y="2052638"/>
              <a:chExt cx="404813" cy="611188"/>
            </a:xfrm>
            <a:grpFill/>
          </p:grpSpPr>
          <p:sp>
            <p:nvSpPr>
              <p:cNvPr id="129" name="Freeform 117"/>
              <p:cNvSpPr/>
              <p:nvPr/>
            </p:nvSpPr>
            <p:spPr bwMode="auto">
              <a:xfrm>
                <a:off x="1325563" y="2101850"/>
                <a:ext cx="139700" cy="139700"/>
              </a:xfrm>
              <a:custGeom>
                <a:avLst/>
                <a:gdLst>
                  <a:gd name="T0" fmla="*/ 88 w 88"/>
                  <a:gd name="T1" fmla="*/ 44 h 88"/>
                  <a:gd name="T2" fmla="*/ 88 w 88"/>
                  <a:gd name="T3" fmla="*/ 44 h 88"/>
                  <a:gd name="T4" fmla="*/ 86 w 88"/>
                  <a:gd name="T5" fmla="*/ 36 h 88"/>
                  <a:gd name="T6" fmla="*/ 83 w 88"/>
                  <a:gd name="T7" fmla="*/ 27 h 88"/>
                  <a:gd name="T8" fmla="*/ 79 w 88"/>
                  <a:gd name="T9" fmla="*/ 19 h 88"/>
                  <a:gd name="T10" fmla="*/ 74 w 88"/>
                  <a:gd name="T11" fmla="*/ 13 h 88"/>
                  <a:gd name="T12" fmla="*/ 67 w 88"/>
                  <a:gd name="T13" fmla="*/ 7 h 88"/>
                  <a:gd name="T14" fmla="*/ 60 w 88"/>
                  <a:gd name="T15" fmla="*/ 3 h 88"/>
                  <a:gd name="T16" fmla="*/ 52 w 88"/>
                  <a:gd name="T17" fmla="*/ 0 h 88"/>
                  <a:gd name="T18" fmla="*/ 43 w 88"/>
                  <a:gd name="T19" fmla="*/ 0 h 88"/>
                  <a:gd name="T20" fmla="*/ 43 w 88"/>
                  <a:gd name="T21" fmla="*/ 0 h 88"/>
                  <a:gd name="T22" fmla="*/ 35 w 88"/>
                  <a:gd name="T23" fmla="*/ 0 h 88"/>
                  <a:gd name="T24" fmla="*/ 27 w 88"/>
                  <a:gd name="T25" fmla="*/ 3 h 88"/>
                  <a:gd name="T26" fmla="*/ 18 w 88"/>
                  <a:gd name="T27" fmla="*/ 7 h 88"/>
                  <a:gd name="T28" fmla="*/ 12 w 88"/>
                  <a:gd name="T29" fmla="*/ 13 h 88"/>
                  <a:gd name="T30" fmla="*/ 6 w 88"/>
                  <a:gd name="T31" fmla="*/ 19 h 88"/>
                  <a:gd name="T32" fmla="*/ 2 w 88"/>
                  <a:gd name="T33" fmla="*/ 27 h 88"/>
                  <a:gd name="T34" fmla="*/ 0 w 88"/>
                  <a:gd name="T35" fmla="*/ 36 h 88"/>
                  <a:gd name="T36" fmla="*/ 0 w 88"/>
                  <a:gd name="T37" fmla="*/ 44 h 88"/>
                  <a:gd name="T38" fmla="*/ 0 w 88"/>
                  <a:gd name="T39" fmla="*/ 44 h 88"/>
                  <a:gd name="T40" fmla="*/ 0 w 88"/>
                  <a:gd name="T41" fmla="*/ 53 h 88"/>
                  <a:gd name="T42" fmla="*/ 2 w 88"/>
                  <a:gd name="T43" fmla="*/ 61 h 88"/>
                  <a:gd name="T44" fmla="*/ 6 w 88"/>
                  <a:gd name="T45" fmla="*/ 68 h 88"/>
                  <a:gd name="T46" fmla="*/ 12 w 88"/>
                  <a:gd name="T47" fmla="*/ 75 h 88"/>
                  <a:gd name="T48" fmla="*/ 18 w 88"/>
                  <a:gd name="T49" fmla="*/ 80 h 88"/>
                  <a:gd name="T50" fmla="*/ 27 w 88"/>
                  <a:gd name="T51" fmla="*/ 84 h 88"/>
                  <a:gd name="T52" fmla="*/ 35 w 88"/>
                  <a:gd name="T53" fmla="*/ 87 h 88"/>
                  <a:gd name="T54" fmla="*/ 43 w 88"/>
                  <a:gd name="T55" fmla="*/ 88 h 88"/>
                  <a:gd name="T56" fmla="*/ 43 w 88"/>
                  <a:gd name="T57" fmla="*/ 88 h 88"/>
                  <a:gd name="T58" fmla="*/ 52 w 88"/>
                  <a:gd name="T59" fmla="*/ 87 h 88"/>
                  <a:gd name="T60" fmla="*/ 60 w 88"/>
                  <a:gd name="T61" fmla="*/ 84 h 88"/>
                  <a:gd name="T62" fmla="*/ 67 w 88"/>
                  <a:gd name="T63" fmla="*/ 80 h 88"/>
                  <a:gd name="T64" fmla="*/ 74 w 88"/>
                  <a:gd name="T65" fmla="*/ 75 h 88"/>
                  <a:gd name="T66" fmla="*/ 79 w 88"/>
                  <a:gd name="T67" fmla="*/ 68 h 88"/>
                  <a:gd name="T68" fmla="*/ 83 w 88"/>
                  <a:gd name="T69" fmla="*/ 61 h 88"/>
                  <a:gd name="T70" fmla="*/ 86 w 88"/>
                  <a:gd name="T71" fmla="*/ 53 h 88"/>
                  <a:gd name="T72" fmla="*/ 88 w 88"/>
                  <a:gd name="T73" fmla="*/ 44 h 88"/>
                  <a:gd name="T74" fmla="*/ 88 w 88"/>
                  <a:gd name="T75" fmla="*/ 4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8" h="88">
                    <a:moveTo>
                      <a:pt x="88" y="44"/>
                    </a:moveTo>
                    <a:lnTo>
                      <a:pt x="88" y="44"/>
                    </a:lnTo>
                    <a:lnTo>
                      <a:pt x="86" y="36"/>
                    </a:lnTo>
                    <a:lnTo>
                      <a:pt x="83" y="27"/>
                    </a:lnTo>
                    <a:lnTo>
                      <a:pt x="79" y="19"/>
                    </a:lnTo>
                    <a:lnTo>
                      <a:pt x="74" y="13"/>
                    </a:lnTo>
                    <a:lnTo>
                      <a:pt x="67" y="7"/>
                    </a:lnTo>
                    <a:lnTo>
                      <a:pt x="60" y="3"/>
                    </a:lnTo>
                    <a:lnTo>
                      <a:pt x="52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35" y="0"/>
                    </a:lnTo>
                    <a:lnTo>
                      <a:pt x="27" y="3"/>
                    </a:lnTo>
                    <a:lnTo>
                      <a:pt x="18" y="7"/>
                    </a:lnTo>
                    <a:lnTo>
                      <a:pt x="12" y="13"/>
                    </a:lnTo>
                    <a:lnTo>
                      <a:pt x="6" y="19"/>
                    </a:lnTo>
                    <a:lnTo>
                      <a:pt x="2" y="27"/>
                    </a:lnTo>
                    <a:lnTo>
                      <a:pt x="0" y="36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53"/>
                    </a:lnTo>
                    <a:lnTo>
                      <a:pt x="2" y="61"/>
                    </a:lnTo>
                    <a:lnTo>
                      <a:pt x="6" y="68"/>
                    </a:lnTo>
                    <a:lnTo>
                      <a:pt x="12" y="75"/>
                    </a:lnTo>
                    <a:lnTo>
                      <a:pt x="18" y="80"/>
                    </a:lnTo>
                    <a:lnTo>
                      <a:pt x="27" y="84"/>
                    </a:lnTo>
                    <a:lnTo>
                      <a:pt x="35" y="87"/>
                    </a:lnTo>
                    <a:lnTo>
                      <a:pt x="43" y="88"/>
                    </a:lnTo>
                    <a:lnTo>
                      <a:pt x="43" y="88"/>
                    </a:lnTo>
                    <a:lnTo>
                      <a:pt x="52" y="87"/>
                    </a:lnTo>
                    <a:lnTo>
                      <a:pt x="60" y="84"/>
                    </a:lnTo>
                    <a:lnTo>
                      <a:pt x="67" y="80"/>
                    </a:lnTo>
                    <a:lnTo>
                      <a:pt x="74" y="75"/>
                    </a:lnTo>
                    <a:lnTo>
                      <a:pt x="79" y="68"/>
                    </a:lnTo>
                    <a:lnTo>
                      <a:pt x="83" y="61"/>
                    </a:lnTo>
                    <a:lnTo>
                      <a:pt x="86" y="53"/>
                    </a:lnTo>
                    <a:lnTo>
                      <a:pt x="88" y="44"/>
                    </a:lnTo>
                    <a:lnTo>
                      <a:pt x="88" y="4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0" name="Freeform 118"/>
              <p:cNvSpPr/>
              <p:nvPr/>
            </p:nvSpPr>
            <p:spPr bwMode="auto">
              <a:xfrm>
                <a:off x="1201738" y="2205038"/>
                <a:ext cx="212725" cy="458788"/>
              </a:xfrm>
              <a:custGeom>
                <a:avLst/>
                <a:gdLst>
                  <a:gd name="T0" fmla="*/ 134 w 134"/>
                  <a:gd name="T1" fmla="*/ 7 h 289"/>
                  <a:gd name="T2" fmla="*/ 134 w 134"/>
                  <a:gd name="T3" fmla="*/ 7 h 289"/>
                  <a:gd name="T4" fmla="*/ 88 w 134"/>
                  <a:gd name="T5" fmla="*/ 129 h 289"/>
                  <a:gd name="T6" fmla="*/ 42 w 134"/>
                  <a:gd name="T7" fmla="*/ 248 h 289"/>
                  <a:gd name="T8" fmla="*/ 42 w 134"/>
                  <a:gd name="T9" fmla="*/ 248 h 289"/>
                  <a:gd name="T10" fmla="*/ 22 w 134"/>
                  <a:gd name="T11" fmla="*/ 268 h 289"/>
                  <a:gd name="T12" fmla="*/ 8 w 134"/>
                  <a:gd name="T13" fmla="*/ 282 h 289"/>
                  <a:gd name="T14" fmla="*/ 3 w 134"/>
                  <a:gd name="T15" fmla="*/ 286 h 289"/>
                  <a:gd name="T16" fmla="*/ 0 w 134"/>
                  <a:gd name="T17" fmla="*/ 289 h 289"/>
                  <a:gd name="T18" fmla="*/ 0 w 134"/>
                  <a:gd name="T19" fmla="*/ 289 h 289"/>
                  <a:gd name="T20" fmla="*/ 3 w 134"/>
                  <a:gd name="T21" fmla="*/ 275 h 289"/>
                  <a:gd name="T22" fmla="*/ 15 w 134"/>
                  <a:gd name="T23" fmla="*/ 243 h 289"/>
                  <a:gd name="T24" fmla="*/ 50 w 134"/>
                  <a:gd name="T25" fmla="*/ 144 h 289"/>
                  <a:gd name="T26" fmla="*/ 105 w 134"/>
                  <a:gd name="T27" fmla="*/ 0 h 289"/>
                  <a:gd name="T28" fmla="*/ 134 w 134"/>
                  <a:gd name="T29" fmla="*/ 7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4" h="289">
                    <a:moveTo>
                      <a:pt x="134" y="7"/>
                    </a:moveTo>
                    <a:lnTo>
                      <a:pt x="134" y="7"/>
                    </a:lnTo>
                    <a:lnTo>
                      <a:pt x="88" y="129"/>
                    </a:lnTo>
                    <a:lnTo>
                      <a:pt x="42" y="248"/>
                    </a:lnTo>
                    <a:lnTo>
                      <a:pt x="42" y="248"/>
                    </a:lnTo>
                    <a:lnTo>
                      <a:pt x="22" y="268"/>
                    </a:lnTo>
                    <a:lnTo>
                      <a:pt x="8" y="282"/>
                    </a:lnTo>
                    <a:lnTo>
                      <a:pt x="3" y="286"/>
                    </a:lnTo>
                    <a:lnTo>
                      <a:pt x="0" y="289"/>
                    </a:lnTo>
                    <a:lnTo>
                      <a:pt x="0" y="289"/>
                    </a:lnTo>
                    <a:lnTo>
                      <a:pt x="3" y="275"/>
                    </a:lnTo>
                    <a:lnTo>
                      <a:pt x="15" y="243"/>
                    </a:lnTo>
                    <a:lnTo>
                      <a:pt x="50" y="144"/>
                    </a:lnTo>
                    <a:lnTo>
                      <a:pt x="105" y="0"/>
                    </a:lnTo>
                    <a:lnTo>
                      <a:pt x="134" y="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1" name="Freeform 119"/>
              <p:cNvSpPr/>
              <p:nvPr/>
            </p:nvSpPr>
            <p:spPr bwMode="auto">
              <a:xfrm>
                <a:off x="1371601" y="2205038"/>
                <a:ext cx="234950" cy="449263"/>
              </a:xfrm>
              <a:custGeom>
                <a:avLst/>
                <a:gdLst>
                  <a:gd name="T0" fmla="*/ 2 w 148"/>
                  <a:gd name="T1" fmla="*/ 13 h 283"/>
                  <a:gd name="T2" fmla="*/ 109 w 148"/>
                  <a:gd name="T3" fmla="*/ 244 h 283"/>
                  <a:gd name="T4" fmla="*/ 148 w 148"/>
                  <a:gd name="T5" fmla="*/ 283 h 283"/>
                  <a:gd name="T6" fmla="*/ 137 w 148"/>
                  <a:gd name="T7" fmla="*/ 229 h 283"/>
                  <a:gd name="T8" fmla="*/ 33 w 148"/>
                  <a:gd name="T9" fmla="*/ 0 h 283"/>
                  <a:gd name="T10" fmla="*/ 0 w 148"/>
                  <a:gd name="T11" fmla="*/ 10 h 283"/>
                  <a:gd name="T12" fmla="*/ 2 w 148"/>
                  <a:gd name="T13" fmla="*/ 13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" h="283">
                    <a:moveTo>
                      <a:pt x="2" y="13"/>
                    </a:moveTo>
                    <a:lnTo>
                      <a:pt x="109" y="244"/>
                    </a:lnTo>
                    <a:lnTo>
                      <a:pt x="148" y="283"/>
                    </a:lnTo>
                    <a:lnTo>
                      <a:pt x="137" y="229"/>
                    </a:lnTo>
                    <a:lnTo>
                      <a:pt x="33" y="0"/>
                    </a:lnTo>
                    <a:lnTo>
                      <a:pt x="0" y="10"/>
                    </a:lnTo>
                    <a:lnTo>
                      <a:pt x="2" y="1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2" name="Freeform 120"/>
              <p:cNvSpPr/>
              <p:nvPr/>
            </p:nvSpPr>
            <p:spPr bwMode="auto">
              <a:xfrm>
                <a:off x="1376363" y="2052638"/>
                <a:ext cx="25400" cy="77788"/>
              </a:xfrm>
              <a:custGeom>
                <a:avLst/>
                <a:gdLst>
                  <a:gd name="T0" fmla="*/ 0 w 16"/>
                  <a:gd name="T1" fmla="*/ 41 h 49"/>
                  <a:gd name="T2" fmla="*/ 0 w 16"/>
                  <a:gd name="T3" fmla="*/ 41 h 49"/>
                  <a:gd name="T4" fmla="*/ 0 w 16"/>
                  <a:gd name="T5" fmla="*/ 44 h 49"/>
                  <a:gd name="T6" fmla="*/ 3 w 16"/>
                  <a:gd name="T7" fmla="*/ 46 h 49"/>
                  <a:gd name="T8" fmla="*/ 4 w 16"/>
                  <a:gd name="T9" fmla="*/ 48 h 49"/>
                  <a:gd name="T10" fmla="*/ 8 w 16"/>
                  <a:gd name="T11" fmla="*/ 49 h 49"/>
                  <a:gd name="T12" fmla="*/ 8 w 16"/>
                  <a:gd name="T13" fmla="*/ 49 h 49"/>
                  <a:gd name="T14" fmla="*/ 11 w 16"/>
                  <a:gd name="T15" fmla="*/ 48 h 49"/>
                  <a:gd name="T16" fmla="*/ 14 w 16"/>
                  <a:gd name="T17" fmla="*/ 46 h 49"/>
                  <a:gd name="T18" fmla="*/ 15 w 16"/>
                  <a:gd name="T19" fmla="*/ 44 h 49"/>
                  <a:gd name="T20" fmla="*/ 16 w 16"/>
                  <a:gd name="T21" fmla="*/ 41 h 49"/>
                  <a:gd name="T22" fmla="*/ 16 w 16"/>
                  <a:gd name="T23" fmla="*/ 8 h 49"/>
                  <a:gd name="T24" fmla="*/ 16 w 16"/>
                  <a:gd name="T25" fmla="*/ 8 h 49"/>
                  <a:gd name="T26" fmla="*/ 15 w 16"/>
                  <a:gd name="T27" fmla="*/ 6 h 49"/>
                  <a:gd name="T28" fmla="*/ 14 w 16"/>
                  <a:gd name="T29" fmla="*/ 3 h 49"/>
                  <a:gd name="T30" fmla="*/ 11 w 16"/>
                  <a:gd name="T31" fmla="*/ 0 h 49"/>
                  <a:gd name="T32" fmla="*/ 8 w 16"/>
                  <a:gd name="T33" fmla="*/ 0 h 49"/>
                  <a:gd name="T34" fmla="*/ 8 w 16"/>
                  <a:gd name="T35" fmla="*/ 0 h 49"/>
                  <a:gd name="T36" fmla="*/ 4 w 16"/>
                  <a:gd name="T37" fmla="*/ 0 h 49"/>
                  <a:gd name="T38" fmla="*/ 3 w 16"/>
                  <a:gd name="T39" fmla="*/ 3 h 49"/>
                  <a:gd name="T40" fmla="*/ 0 w 16"/>
                  <a:gd name="T41" fmla="*/ 6 h 49"/>
                  <a:gd name="T42" fmla="*/ 0 w 16"/>
                  <a:gd name="T43" fmla="*/ 8 h 49"/>
                  <a:gd name="T44" fmla="*/ 0 w 16"/>
                  <a:gd name="T45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" h="49">
                    <a:moveTo>
                      <a:pt x="0" y="41"/>
                    </a:moveTo>
                    <a:lnTo>
                      <a:pt x="0" y="41"/>
                    </a:lnTo>
                    <a:lnTo>
                      <a:pt x="0" y="44"/>
                    </a:lnTo>
                    <a:lnTo>
                      <a:pt x="3" y="46"/>
                    </a:lnTo>
                    <a:lnTo>
                      <a:pt x="4" y="48"/>
                    </a:lnTo>
                    <a:lnTo>
                      <a:pt x="8" y="49"/>
                    </a:lnTo>
                    <a:lnTo>
                      <a:pt x="8" y="49"/>
                    </a:lnTo>
                    <a:lnTo>
                      <a:pt x="11" y="48"/>
                    </a:lnTo>
                    <a:lnTo>
                      <a:pt x="14" y="46"/>
                    </a:lnTo>
                    <a:lnTo>
                      <a:pt x="15" y="44"/>
                    </a:lnTo>
                    <a:lnTo>
                      <a:pt x="16" y="41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5" y="6"/>
                    </a:lnTo>
                    <a:lnTo>
                      <a:pt x="14" y="3"/>
                    </a:lnTo>
                    <a:lnTo>
                      <a:pt x="11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0"/>
                    </a:lnTo>
                    <a:lnTo>
                      <a:pt x="3" y="3"/>
                    </a:lnTo>
                    <a:lnTo>
                      <a:pt x="0" y="6"/>
                    </a:lnTo>
                    <a:lnTo>
                      <a:pt x="0" y="8"/>
                    </a:lnTo>
                    <a:lnTo>
                      <a:pt x="0" y="4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9" name="组合 233"/>
            <p:cNvGrpSpPr/>
            <p:nvPr/>
          </p:nvGrpSpPr>
          <p:grpSpPr>
            <a:xfrm>
              <a:off x="1877064" y="2489142"/>
              <a:ext cx="444103" cy="444079"/>
              <a:chOff x="2111376" y="1712913"/>
              <a:chExt cx="601663" cy="601663"/>
            </a:xfrm>
            <a:grpFill/>
          </p:grpSpPr>
          <p:sp>
            <p:nvSpPr>
              <p:cNvPr id="124" name="Freeform 121"/>
              <p:cNvSpPr>
                <a:spLocks noEditPoints="1"/>
              </p:cNvSpPr>
              <p:nvPr/>
            </p:nvSpPr>
            <p:spPr bwMode="auto">
              <a:xfrm>
                <a:off x="2300288" y="1712913"/>
                <a:ext cx="223838" cy="601663"/>
              </a:xfrm>
              <a:custGeom>
                <a:avLst/>
                <a:gdLst>
                  <a:gd name="T0" fmla="*/ 71 w 141"/>
                  <a:gd name="T1" fmla="*/ 0 h 379"/>
                  <a:gd name="T2" fmla="*/ 84 w 141"/>
                  <a:gd name="T3" fmla="*/ 4 h 379"/>
                  <a:gd name="T4" fmla="*/ 98 w 141"/>
                  <a:gd name="T5" fmla="*/ 15 h 379"/>
                  <a:gd name="T6" fmla="*/ 110 w 141"/>
                  <a:gd name="T7" fmla="*/ 33 h 379"/>
                  <a:gd name="T8" fmla="*/ 119 w 141"/>
                  <a:gd name="T9" fmla="*/ 56 h 379"/>
                  <a:gd name="T10" fmla="*/ 136 w 141"/>
                  <a:gd name="T11" fmla="*/ 117 h 379"/>
                  <a:gd name="T12" fmla="*/ 141 w 141"/>
                  <a:gd name="T13" fmla="*/ 190 h 379"/>
                  <a:gd name="T14" fmla="*/ 140 w 141"/>
                  <a:gd name="T15" fmla="*/ 228 h 379"/>
                  <a:gd name="T16" fmla="*/ 129 w 141"/>
                  <a:gd name="T17" fmla="*/ 295 h 379"/>
                  <a:gd name="T18" fmla="*/ 115 w 141"/>
                  <a:gd name="T19" fmla="*/ 336 h 379"/>
                  <a:gd name="T20" fmla="*/ 105 w 141"/>
                  <a:gd name="T21" fmla="*/ 356 h 379"/>
                  <a:gd name="T22" fmla="*/ 91 w 141"/>
                  <a:gd name="T23" fmla="*/ 371 h 379"/>
                  <a:gd name="T24" fmla="*/ 77 w 141"/>
                  <a:gd name="T25" fmla="*/ 378 h 379"/>
                  <a:gd name="T26" fmla="*/ 71 w 141"/>
                  <a:gd name="T27" fmla="*/ 379 h 379"/>
                  <a:gd name="T28" fmla="*/ 71 w 141"/>
                  <a:gd name="T29" fmla="*/ 348 h 379"/>
                  <a:gd name="T30" fmla="*/ 71 w 141"/>
                  <a:gd name="T31" fmla="*/ 348 h 379"/>
                  <a:gd name="T32" fmla="*/ 83 w 141"/>
                  <a:gd name="T33" fmla="*/ 346 h 379"/>
                  <a:gd name="T34" fmla="*/ 94 w 141"/>
                  <a:gd name="T35" fmla="*/ 336 h 379"/>
                  <a:gd name="T36" fmla="*/ 103 w 141"/>
                  <a:gd name="T37" fmla="*/ 321 h 379"/>
                  <a:gd name="T38" fmla="*/ 119 w 141"/>
                  <a:gd name="T39" fmla="*/ 279 h 379"/>
                  <a:gd name="T40" fmla="*/ 128 w 141"/>
                  <a:gd name="T41" fmla="*/ 222 h 379"/>
                  <a:gd name="T42" fmla="*/ 129 w 141"/>
                  <a:gd name="T43" fmla="*/ 190 h 379"/>
                  <a:gd name="T44" fmla="*/ 125 w 141"/>
                  <a:gd name="T45" fmla="*/ 128 h 379"/>
                  <a:gd name="T46" fmla="*/ 113 w 141"/>
                  <a:gd name="T47" fmla="*/ 77 h 379"/>
                  <a:gd name="T48" fmla="*/ 99 w 141"/>
                  <a:gd name="T49" fmla="*/ 50 h 379"/>
                  <a:gd name="T50" fmla="*/ 88 w 141"/>
                  <a:gd name="T51" fmla="*/ 38 h 379"/>
                  <a:gd name="T52" fmla="*/ 76 w 141"/>
                  <a:gd name="T53" fmla="*/ 31 h 379"/>
                  <a:gd name="T54" fmla="*/ 71 w 141"/>
                  <a:gd name="T55" fmla="*/ 31 h 379"/>
                  <a:gd name="T56" fmla="*/ 71 w 141"/>
                  <a:gd name="T57" fmla="*/ 0 h 379"/>
                  <a:gd name="T58" fmla="*/ 71 w 141"/>
                  <a:gd name="T59" fmla="*/ 379 h 379"/>
                  <a:gd name="T60" fmla="*/ 57 w 141"/>
                  <a:gd name="T61" fmla="*/ 375 h 379"/>
                  <a:gd name="T62" fmla="*/ 44 w 141"/>
                  <a:gd name="T63" fmla="*/ 365 h 379"/>
                  <a:gd name="T64" fmla="*/ 31 w 141"/>
                  <a:gd name="T65" fmla="*/ 347 h 379"/>
                  <a:gd name="T66" fmla="*/ 22 w 141"/>
                  <a:gd name="T67" fmla="*/ 324 h 379"/>
                  <a:gd name="T68" fmla="*/ 7 w 141"/>
                  <a:gd name="T69" fmla="*/ 264 h 379"/>
                  <a:gd name="T70" fmla="*/ 0 w 141"/>
                  <a:gd name="T71" fmla="*/ 190 h 379"/>
                  <a:gd name="T72" fmla="*/ 3 w 141"/>
                  <a:gd name="T73" fmla="*/ 152 h 379"/>
                  <a:gd name="T74" fmla="*/ 12 w 141"/>
                  <a:gd name="T75" fmla="*/ 84 h 379"/>
                  <a:gd name="T76" fmla="*/ 26 w 141"/>
                  <a:gd name="T77" fmla="*/ 44 h 379"/>
                  <a:gd name="T78" fmla="*/ 37 w 141"/>
                  <a:gd name="T79" fmla="*/ 23 h 379"/>
                  <a:gd name="T80" fmla="*/ 50 w 141"/>
                  <a:gd name="T81" fmla="*/ 8 h 379"/>
                  <a:gd name="T82" fmla="*/ 64 w 141"/>
                  <a:gd name="T83" fmla="*/ 2 h 379"/>
                  <a:gd name="T84" fmla="*/ 71 w 141"/>
                  <a:gd name="T85" fmla="*/ 31 h 379"/>
                  <a:gd name="T86" fmla="*/ 65 w 141"/>
                  <a:gd name="T87" fmla="*/ 31 h 379"/>
                  <a:gd name="T88" fmla="*/ 53 w 141"/>
                  <a:gd name="T89" fmla="*/ 38 h 379"/>
                  <a:gd name="T90" fmla="*/ 42 w 141"/>
                  <a:gd name="T91" fmla="*/ 50 h 379"/>
                  <a:gd name="T92" fmla="*/ 29 w 141"/>
                  <a:gd name="T93" fmla="*/ 77 h 379"/>
                  <a:gd name="T94" fmla="*/ 17 w 141"/>
                  <a:gd name="T95" fmla="*/ 128 h 379"/>
                  <a:gd name="T96" fmla="*/ 12 w 141"/>
                  <a:gd name="T97" fmla="*/ 190 h 379"/>
                  <a:gd name="T98" fmla="*/ 14 w 141"/>
                  <a:gd name="T99" fmla="*/ 222 h 379"/>
                  <a:gd name="T100" fmla="*/ 22 w 141"/>
                  <a:gd name="T101" fmla="*/ 279 h 379"/>
                  <a:gd name="T102" fmla="*/ 38 w 141"/>
                  <a:gd name="T103" fmla="*/ 321 h 379"/>
                  <a:gd name="T104" fmla="*/ 48 w 141"/>
                  <a:gd name="T105" fmla="*/ 336 h 379"/>
                  <a:gd name="T106" fmla="*/ 59 w 141"/>
                  <a:gd name="T107" fmla="*/ 346 h 379"/>
                  <a:gd name="T108" fmla="*/ 71 w 141"/>
                  <a:gd name="T109" fmla="*/ 348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1" h="379">
                    <a:moveTo>
                      <a:pt x="71" y="0"/>
                    </a:moveTo>
                    <a:lnTo>
                      <a:pt x="71" y="0"/>
                    </a:lnTo>
                    <a:lnTo>
                      <a:pt x="77" y="2"/>
                    </a:lnTo>
                    <a:lnTo>
                      <a:pt x="84" y="4"/>
                    </a:lnTo>
                    <a:lnTo>
                      <a:pt x="91" y="8"/>
                    </a:lnTo>
                    <a:lnTo>
                      <a:pt x="98" y="15"/>
                    </a:lnTo>
                    <a:lnTo>
                      <a:pt x="105" y="23"/>
                    </a:lnTo>
                    <a:lnTo>
                      <a:pt x="110" y="33"/>
                    </a:lnTo>
                    <a:lnTo>
                      <a:pt x="115" y="44"/>
                    </a:lnTo>
                    <a:lnTo>
                      <a:pt x="119" y="56"/>
                    </a:lnTo>
                    <a:lnTo>
                      <a:pt x="129" y="84"/>
                    </a:lnTo>
                    <a:lnTo>
                      <a:pt x="136" y="117"/>
                    </a:lnTo>
                    <a:lnTo>
                      <a:pt x="140" y="152"/>
                    </a:lnTo>
                    <a:lnTo>
                      <a:pt x="141" y="190"/>
                    </a:lnTo>
                    <a:lnTo>
                      <a:pt x="141" y="190"/>
                    </a:lnTo>
                    <a:lnTo>
                      <a:pt x="140" y="228"/>
                    </a:lnTo>
                    <a:lnTo>
                      <a:pt x="136" y="264"/>
                    </a:lnTo>
                    <a:lnTo>
                      <a:pt x="129" y="295"/>
                    </a:lnTo>
                    <a:lnTo>
                      <a:pt x="119" y="324"/>
                    </a:lnTo>
                    <a:lnTo>
                      <a:pt x="115" y="336"/>
                    </a:lnTo>
                    <a:lnTo>
                      <a:pt x="110" y="347"/>
                    </a:lnTo>
                    <a:lnTo>
                      <a:pt x="105" y="356"/>
                    </a:lnTo>
                    <a:lnTo>
                      <a:pt x="98" y="365"/>
                    </a:lnTo>
                    <a:lnTo>
                      <a:pt x="91" y="371"/>
                    </a:lnTo>
                    <a:lnTo>
                      <a:pt x="84" y="375"/>
                    </a:lnTo>
                    <a:lnTo>
                      <a:pt x="77" y="378"/>
                    </a:lnTo>
                    <a:lnTo>
                      <a:pt x="71" y="379"/>
                    </a:lnTo>
                    <a:lnTo>
                      <a:pt x="71" y="379"/>
                    </a:lnTo>
                    <a:lnTo>
                      <a:pt x="71" y="348"/>
                    </a:lnTo>
                    <a:lnTo>
                      <a:pt x="71" y="348"/>
                    </a:lnTo>
                    <a:lnTo>
                      <a:pt x="71" y="348"/>
                    </a:lnTo>
                    <a:lnTo>
                      <a:pt x="71" y="348"/>
                    </a:lnTo>
                    <a:lnTo>
                      <a:pt x="76" y="348"/>
                    </a:lnTo>
                    <a:lnTo>
                      <a:pt x="83" y="346"/>
                    </a:lnTo>
                    <a:lnTo>
                      <a:pt x="88" y="342"/>
                    </a:lnTo>
                    <a:lnTo>
                      <a:pt x="94" y="336"/>
                    </a:lnTo>
                    <a:lnTo>
                      <a:pt x="99" y="329"/>
                    </a:lnTo>
                    <a:lnTo>
                      <a:pt x="103" y="321"/>
                    </a:lnTo>
                    <a:lnTo>
                      <a:pt x="113" y="302"/>
                    </a:lnTo>
                    <a:lnTo>
                      <a:pt x="119" y="279"/>
                    </a:lnTo>
                    <a:lnTo>
                      <a:pt x="125" y="252"/>
                    </a:lnTo>
                    <a:lnTo>
                      <a:pt x="128" y="222"/>
                    </a:lnTo>
                    <a:lnTo>
                      <a:pt x="129" y="190"/>
                    </a:lnTo>
                    <a:lnTo>
                      <a:pt x="129" y="190"/>
                    </a:lnTo>
                    <a:lnTo>
                      <a:pt x="128" y="157"/>
                    </a:lnTo>
                    <a:lnTo>
                      <a:pt x="125" y="128"/>
                    </a:lnTo>
                    <a:lnTo>
                      <a:pt x="119" y="102"/>
                    </a:lnTo>
                    <a:lnTo>
                      <a:pt x="113" y="77"/>
                    </a:lnTo>
                    <a:lnTo>
                      <a:pt x="103" y="59"/>
                    </a:lnTo>
                    <a:lnTo>
                      <a:pt x="99" y="50"/>
                    </a:lnTo>
                    <a:lnTo>
                      <a:pt x="94" y="44"/>
                    </a:lnTo>
                    <a:lnTo>
                      <a:pt x="88" y="38"/>
                    </a:lnTo>
                    <a:lnTo>
                      <a:pt x="83" y="34"/>
                    </a:lnTo>
                    <a:lnTo>
                      <a:pt x="76" y="31"/>
                    </a:lnTo>
                    <a:lnTo>
                      <a:pt x="71" y="31"/>
                    </a:lnTo>
                    <a:lnTo>
                      <a:pt x="71" y="31"/>
                    </a:lnTo>
                    <a:lnTo>
                      <a:pt x="71" y="0"/>
                    </a:lnTo>
                    <a:lnTo>
                      <a:pt x="71" y="0"/>
                    </a:lnTo>
                    <a:close/>
                    <a:moveTo>
                      <a:pt x="71" y="379"/>
                    </a:moveTo>
                    <a:lnTo>
                      <a:pt x="71" y="379"/>
                    </a:lnTo>
                    <a:lnTo>
                      <a:pt x="64" y="378"/>
                    </a:lnTo>
                    <a:lnTo>
                      <a:pt x="57" y="375"/>
                    </a:lnTo>
                    <a:lnTo>
                      <a:pt x="50" y="371"/>
                    </a:lnTo>
                    <a:lnTo>
                      <a:pt x="44" y="365"/>
                    </a:lnTo>
                    <a:lnTo>
                      <a:pt x="37" y="356"/>
                    </a:lnTo>
                    <a:lnTo>
                      <a:pt x="31" y="347"/>
                    </a:lnTo>
                    <a:lnTo>
                      <a:pt x="26" y="336"/>
                    </a:lnTo>
                    <a:lnTo>
                      <a:pt x="22" y="324"/>
                    </a:lnTo>
                    <a:lnTo>
                      <a:pt x="12" y="295"/>
                    </a:lnTo>
                    <a:lnTo>
                      <a:pt x="7" y="264"/>
                    </a:lnTo>
                    <a:lnTo>
                      <a:pt x="3" y="228"/>
                    </a:lnTo>
                    <a:lnTo>
                      <a:pt x="0" y="190"/>
                    </a:lnTo>
                    <a:lnTo>
                      <a:pt x="0" y="190"/>
                    </a:lnTo>
                    <a:lnTo>
                      <a:pt x="3" y="152"/>
                    </a:lnTo>
                    <a:lnTo>
                      <a:pt x="7" y="117"/>
                    </a:lnTo>
                    <a:lnTo>
                      <a:pt x="12" y="84"/>
                    </a:lnTo>
                    <a:lnTo>
                      <a:pt x="22" y="56"/>
                    </a:lnTo>
                    <a:lnTo>
                      <a:pt x="26" y="44"/>
                    </a:lnTo>
                    <a:lnTo>
                      <a:pt x="31" y="33"/>
                    </a:lnTo>
                    <a:lnTo>
                      <a:pt x="37" y="23"/>
                    </a:lnTo>
                    <a:lnTo>
                      <a:pt x="44" y="15"/>
                    </a:lnTo>
                    <a:lnTo>
                      <a:pt x="50" y="8"/>
                    </a:lnTo>
                    <a:lnTo>
                      <a:pt x="57" y="4"/>
                    </a:lnTo>
                    <a:lnTo>
                      <a:pt x="64" y="2"/>
                    </a:lnTo>
                    <a:lnTo>
                      <a:pt x="71" y="0"/>
                    </a:lnTo>
                    <a:lnTo>
                      <a:pt x="71" y="31"/>
                    </a:lnTo>
                    <a:lnTo>
                      <a:pt x="71" y="31"/>
                    </a:lnTo>
                    <a:lnTo>
                      <a:pt x="65" y="31"/>
                    </a:lnTo>
                    <a:lnTo>
                      <a:pt x="59" y="34"/>
                    </a:lnTo>
                    <a:lnTo>
                      <a:pt x="53" y="38"/>
                    </a:lnTo>
                    <a:lnTo>
                      <a:pt x="48" y="44"/>
                    </a:lnTo>
                    <a:lnTo>
                      <a:pt x="42" y="50"/>
                    </a:lnTo>
                    <a:lnTo>
                      <a:pt x="38" y="59"/>
                    </a:lnTo>
                    <a:lnTo>
                      <a:pt x="29" y="77"/>
                    </a:lnTo>
                    <a:lnTo>
                      <a:pt x="22" y="102"/>
                    </a:lnTo>
                    <a:lnTo>
                      <a:pt x="17" y="128"/>
                    </a:lnTo>
                    <a:lnTo>
                      <a:pt x="14" y="157"/>
                    </a:lnTo>
                    <a:lnTo>
                      <a:pt x="12" y="190"/>
                    </a:lnTo>
                    <a:lnTo>
                      <a:pt x="12" y="190"/>
                    </a:lnTo>
                    <a:lnTo>
                      <a:pt x="14" y="222"/>
                    </a:lnTo>
                    <a:lnTo>
                      <a:pt x="17" y="252"/>
                    </a:lnTo>
                    <a:lnTo>
                      <a:pt x="22" y="279"/>
                    </a:lnTo>
                    <a:lnTo>
                      <a:pt x="29" y="302"/>
                    </a:lnTo>
                    <a:lnTo>
                      <a:pt x="38" y="321"/>
                    </a:lnTo>
                    <a:lnTo>
                      <a:pt x="42" y="329"/>
                    </a:lnTo>
                    <a:lnTo>
                      <a:pt x="48" y="336"/>
                    </a:lnTo>
                    <a:lnTo>
                      <a:pt x="53" y="342"/>
                    </a:lnTo>
                    <a:lnTo>
                      <a:pt x="59" y="346"/>
                    </a:lnTo>
                    <a:lnTo>
                      <a:pt x="65" y="348"/>
                    </a:lnTo>
                    <a:lnTo>
                      <a:pt x="71" y="348"/>
                    </a:lnTo>
                    <a:lnTo>
                      <a:pt x="71" y="37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5" name="Freeform 122"/>
              <p:cNvSpPr>
                <a:spLocks noEditPoints="1"/>
              </p:cNvSpPr>
              <p:nvPr/>
            </p:nvSpPr>
            <p:spPr bwMode="auto">
              <a:xfrm>
                <a:off x="2111376" y="1905000"/>
                <a:ext cx="601663" cy="220663"/>
              </a:xfrm>
              <a:custGeom>
                <a:avLst/>
                <a:gdLst>
                  <a:gd name="T0" fmla="*/ 190 w 379"/>
                  <a:gd name="T1" fmla="*/ 0 h 139"/>
                  <a:gd name="T2" fmla="*/ 228 w 379"/>
                  <a:gd name="T3" fmla="*/ 1 h 139"/>
                  <a:gd name="T4" fmla="*/ 295 w 379"/>
                  <a:gd name="T5" fmla="*/ 11 h 139"/>
                  <a:gd name="T6" fmla="*/ 336 w 379"/>
                  <a:gd name="T7" fmla="*/ 24 h 139"/>
                  <a:gd name="T8" fmla="*/ 356 w 379"/>
                  <a:gd name="T9" fmla="*/ 35 h 139"/>
                  <a:gd name="T10" fmla="*/ 371 w 379"/>
                  <a:gd name="T11" fmla="*/ 49 h 139"/>
                  <a:gd name="T12" fmla="*/ 378 w 379"/>
                  <a:gd name="T13" fmla="*/ 62 h 139"/>
                  <a:gd name="T14" fmla="*/ 379 w 379"/>
                  <a:gd name="T15" fmla="*/ 69 h 139"/>
                  <a:gd name="T16" fmla="*/ 375 w 379"/>
                  <a:gd name="T17" fmla="*/ 82 h 139"/>
                  <a:gd name="T18" fmla="*/ 364 w 379"/>
                  <a:gd name="T19" fmla="*/ 96 h 139"/>
                  <a:gd name="T20" fmla="*/ 347 w 379"/>
                  <a:gd name="T21" fmla="*/ 108 h 139"/>
                  <a:gd name="T22" fmla="*/ 324 w 379"/>
                  <a:gd name="T23" fmla="*/ 119 h 139"/>
                  <a:gd name="T24" fmla="*/ 264 w 379"/>
                  <a:gd name="T25" fmla="*/ 134 h 139"/>
                  <a:gd name="T26" fmla="*/ 190 w 379"/>
                  <a:gd name="T27" fmla="*/ 139 h 139"/>
                  <a:gd name="T28" fmla="*/ 190 w 379"/>
                  <a:gd name="T29" fmla="*/ 127 h 139"/>
                  <a:gd name="T30" fmla="*/ 190 w 379"/>
                  <a:gd name="T31" fmla="*/ 127 h 139"/>
                  <a:gd name="T32" fmla="*/ 252 w 379"/>
                  <a:gd name="T33" fmla="*/ 123 h 139"/>
                  <a:gd name="T34" fmla="*/ 302 w 379"/>
                  <a:gd name="T35" fmla="*/ 111 h 139"/>
                  <a:gd name="T36" fmla="*/ 329 w 379"/>
                  <a:gd name="T37" fmla="*/ 97 h 139"/>
                  <a:gd name="T38" fmla="*/ 341 w 379"/>
                  <a:gd name="T39" fmla="*/ 86 h 139"/>
                  <a:gd name="T40" fmla="*/ 348 w 379"/>
                  <a:gd name="T41" fmla="*/ 74 h 139"/>
                  <a:gd name="T42" fmla="*/ 348 w 379"/>
                  <a:gd name="T43" fmla="*/ 69 h 139"/>
                  <a:gd name="T44" fmla="*/ 348 w 379"/>
                  <a:gd name="T45" fmla="*/ 63 h 139"/>
                  <a:gd name="T46" fmla="*/ 341 w 379"/>
                  <a:gd name="T47" fmla="*/ 51 h 139"/>
                  <a:gd name="T48" fmla="*/ 329 w 379"/>
                  <a:gd name="T49" fmla="*/ 40 h 139"/>
                  <a:gd name="T50" fmla="*/ 302 w 379"/>
                  <a:gd name="T51" fmla="*/ 28 h 139"/>
                  <a:gd name="T52" fmla="*/ 252 w 379"/>
                  <a:gd name="T53" fmla="*/ 15 h 139"/>
                  <a:gd name="T54" fmla="*/ 190 w 379"/>
                  <a:gd name="T55" fmla="*/ 11 h 139"/>
                  <a:gd name="T56" fmla="*/ 190 w 379"/>
                  <a:gd name="T57" fmla="*/ 0 h 139"/>
                  <a:gd name="T58" fmla="*/ 0 w 379"/>
                  <a:gd name="T59" fmla="*/ 69 h 139"/>
                  <a:gd name="T60" fmla="*/ 4 w 379"/>
                  <a:gd name="T61" fmla="*/ 55 h 139"/>
                  <a:gd name="T62" fmla="*/ 15 w 379"/>
                  <a:gd name="T63" fmla="*/ 42 h 139"/>
                  <a:gd name="T64" fmla="*/ 33 w 379"/>
                  <a:gd name="T65" fmla="*/ 30 h 139"/>
                  <a:gd name="T66" fmla="*/ 56 w 379"/>
                  <a:gd name="T67" fmla="*/ 20 h 139"/>
                  <a:gd name="T68" fmla="*/ 117 w 379"/>
                  <a:gd name="T69" fmla="*/ 5 h 139"/>
                  <a:gd name="T70" fmla="*/ 190 w 379"/>
                  <a:gd name="T71" fmla="*/ 0 h 139"/>
                  <a:gd name="T72" fmla="*/ 190 w 379"/>
                  <a:gd name="T73" fmla="*/ 11 h 139"/>
                  <a:gd name="T74" fmla="*/ 127 w 379"/>
                  <a:gd name="T75" fmla="*/ 15 h 139"/>
                  <a:gd name="T76" fmla="*/ 77 w 379"/>
                  <a:gd name="T77" fmla="*/ 28 h 139"/>
                  <a:gd name="T78" fmla="*/ 50 w 379"/>
                  <a:gd name="T79" fmla="*/ 40 h 139"/>
                  <a:gd name="T80" fmla="*/ 38 w 379"/>
                  <a:gd name="T81" fmla="*/ 51 h 139"/>
                  <a:gd name="T82" fmla="*/ 31 w 379"/>
                  <a:gd name="T83" fmla="*/ 63 h 139"/>
                  <a:gd name="T84" fmla="*/ 31 w 379"/>
                  <a:gd name="T85" fmla="*/ 69 h 139"/>
                  <a:gd name="T86" fmla="*/ 34 w 379"/>
                  <a:gd name="T87" fmla="*/ 81 h 139"/>
                  <a:gd name="T88" fmla="*/ 43 w 379"/>
                  <a:gd name="T89" fmla="*/ 92 h 139"/>
                  <a:gd name="T90" fmla="*/ 58 w 379"/>
                  <a:gd name="T91" fmla="*/ 101 h 139"/>
                  <a:gd name="T92" fmla="*/ 102 w 379"/>
                  <a:gd name="T93" fmla="*/ 118 h 139"/>
                  <a:gd name="T94" fmla="*/ 157 w 379"/>
                  <a:gd name="T95" fmla="*/ 126 h 139"/>
                  <a:gd name="T96" fmla="*/ 190 w 379"/>
                  <a:gd name="T97" fmla="*/ 139 h 139"/>
                  <a:gd name="T98" fmla="*/ 152 w 379"/>
                  <a:gd name="T99" fmla="*/ 138 h 139"/>
                  <a:gd name="T100" fmla="*/ 84 w 379"/>
                  <a:gd name="T101" fmla="*/ 127 h 139"/>
                  <a:gd name="T102" fmla="*/ 43 w 379"/>
                  <a:gd name="T103" fmla="*/ 114 h 139"/>
                  <a:gd name="T104" fmla="*/ 23 w 379"/>
                  <a:gd name="T105" fmla="*/ 103 h 139"/>
                  <a:gd name="T106" fmla="*/ 8 w 379"/>
                  <a:gd name="T107" fmla="*/ 89 h 139"/>
                  <a:gd name="T108" fmla="*/ 1 w 379"/>
                  <a:gd name="T109" fmla="*/ 76 h 139"/>
                  <a:gd name="T110" fmla="*/ 0 w 379"/>
                  <a:gd name="T111" fmla="*/ 6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9" h="139">
                    <a:moveTo>
                      <a:pt x="190" y="0"/>
                    </a:moveTo>
                    <a:lnTo>
                      <a:pt x="190" y="0"/>
                    </a:lnTo>
                    <a:lnTo>
                      <a:pt x="190" y="0"/>
                    </a:lnTo>
                    <a:lnTo>
                      <a:pt x="228" y="1"/>
                    </a:lnTo>
                    <a:lnTo>
                      <a:pt x="264" y="5"/>
                    </a:lnTo>
                    <a:lnTo>
                      <a:pt x="295" y="11"/>
                    </a:lnTo>
                    <a:lnTo>
                      <a:pt x="324" y="20"/>
                    </a:lnTo>
                    <a:lnTo>
                      <a:pt x="336" y="24"/>
                    </a:lnTo>
                    <a:lnTo>
                      <a:pt x="347" y="30"/>
                    </a:lnTo>
                    <a:lnTo>
                      <a:pt x="356" y="35"/>
                    </a:lnTo>
                    <a:lnTo>
                      <a:pt x="364" y="42"/>
                    </a:lnTo>
                    <a:lnTo>
                      <a:pt x="371" y="49"/>
                    </a:lnTo>
                    <a:lnTo>
                      <a:pt x="375" y="55"/>
                    </a:lnTo>
                    <a:lnTo>
                      <a:pt x="378" y="62"/>
                    </a:lnTo>
                    <a:lnTo>
                      <a:pt x="379" y="69"/>
                    </a:lnTo>
                    <a:lnTo>
                      <a:pt x="379" y="69"/>
                    </a:lnTo>
                    <a:lnTo>
                      <a:pt x="378" y="76"/>
                    </a:lnTo>
                    <a:lnTo>
                      <a:pt x="375" y="82"/>
                    </a:lnTo>
                    <a:lnTo>
                      <a:pt x="371" y="89"/>
                    </a:lnTo>
                    <a:lnTo>
                      <a:pt x="364" y="96"/>
                    </a:lnTo>
                    <a:lnTo>
                      <a:pt x="356" y="103"/>
                    </a:lnTo>
                    <a:lnTo>
                      <a:pt x="347" y="108"/>
                    </a:lnTo>
                    <a:lnTo>
                      <a:pt x="336" y="114"/>
                    </a:lnTo>
                    <a:lnTo>
                      <a:pt x="324" y="119"/>
                    </a:lnTo>
                    <a:lnTo>
                      <a:pt x="295" y="127"/>
                    </a:lnTo>
                    <a:lnTo>
                      <a:pt x="264" y="134"/>
                    </a:lnTo>
                    <a:lnTo>
                      <a:pt x="228" y="138"/>
                    </a:lnTo>
                    <a:lnTo>
                      <a:pt x="190" y="139"/>
                    </a:lnTo>
                    <a:lnTo>
                      <a:pt x="190" y="139"/>
                    </a:lnTo>
                    <a:lnTo>
                      <a:pt x="190" y="127"/>
                    </a:lnTo>
                    <a:lnTo>
                      <a:pt x="190" y="127"/>
                    </a:lnTo>
                    <a:lnTo>
                      <a:pt x="190" y="127"/>
                    </a:lnTo>
                    <a:lnTo>
                      <a:pt x="222" y="126"/>
                    </a:lnTo>
                    <a:lnTo>
                      <a:pt x="252" y="123"/>
                    </a:lnTo>
                    <a:lnTo>
                      <a:pt x="279" y="118"/>
                    </a:lnTo>
                    <a:lnTo>
                      <a:pt x="302" y="111"/>
                    </a:lnTo>
                    <a:lnTo>
                      <a:pt x="321" y="101"/>
                    </a:lnTo>
                    <a:lnTo>
                      <a:pt x="329" y="97"/>
                    </a:lnTo>
                    <a:lnTo>
                      <a:pt x="336" y="92"/>
                    </a:lnTo>
                    <a:lnTo>
                      <a:pt x="341" y="86"/>
                    </a:lnTo>
                    <a:lnTo>
                      <a:pt x="345" y="81"/>
                    </a:lnTo>
                    <a:lnTo>
                      <a:pt x="348" y="74"/>
                    </a:lnTo>
                    <a:lnTo>
                      <a:pt x="348" y="69"/>
                    </a:lnTo>
                    <a:lnTo>
                      <a:pt x="348" y="69"/>
                    </a:lnTo>
                    <a:lnTo>
                      <a:pt x="348" y="69"/>
                    </a:lnTo>
                    <a:lnTo>
                      <a:pt x="348" y="63"/>
                    </a:lnTo>
                    <a:lnTo>
                      <a:pt x="345" y="57"/>
                    </a:lnTo>
                    <a:lnTo>
                      <a:pt x="341" y="51"/>
                    </a:lnTo>
                    <a:lnTo>
                      <a:pt x="336" y="46"/>
                    </a:lnTo>
                    <a:lnTo>
                      <a:pt x="329" y="40"/>
                    </a:lnTo>
                    <a:lnTo>
                      <a:pt x="321" y="36"/>
                    </a:lnTo>
                    <a:lnTo>
                      <a:pt x="302" y="28"/>
                    </a:lnTo>
                    <a:lnTo>
                      <a:pt x="279" y="20"/>
                    </a:lnTo>
                    <a:lnTo>
                      <a:pt x="252" y="15"/>
                    </a:lnTo>
                    <a:lnTo>
                      <a:pt x="222" y="12"/>
                    </a:lnTo>
                    <a:lnTo>
                      <a:pt x="190" y="11"/>
                    </a:lnTo>
                    <a:lnTo>
                      <a:pt x="190" y="11"/>
                    </a:lnTo>
                    <a:lnTo>
                      <a:pt x="190" y="0"/>
                    </a:lnTo>
                    <a:close/>
                    <a:moveTo>
                      <a:pt x="0" y="69"/>
                    </a:moveTo>
                    <a:lnTo>
                      <a:pt x="0" y="69"/>
                    </a:lnTo>
                    <a:lnTo>
                      <a:pt x="1" y="62"/>
                    </a:lnTo>
                    <a:lnTo>
                      <a:pt x="4" y="55"/>
                    </a:lnTo>
                    <a:lnTo>
                      <a:pt x="8" y="49"/>
                    </a:lnTo>
                    <a:lnTo>
                      <a:pt x="15" y="42"/>
                    </a:lnTo>
                    <a:lnTo>
                      <a:pt x="23" y="36"/>
                    </a:lnTo>
                    <a:lnTo>
                      <a:pt x="33" y="30"/>
                    </a:lnTo>
                    <a:lnTo>
                      <a:pt x="43" y="24"/>
                    </a:lnTo>
                    <a:lnTo>
                      <a:pt x="56" y="20"/>
                    </a:lnTo>
                    <a:lnTo>
                      <a:pt x="84" y="11"/>
                    </a:lnTo>
                    <a:lnTo>
                      <a:pt x="117" y="5"/>
                    </a:lnTo>
                    <a:lnTo>
                      <a:pt x="152" y="1"/>
                    </a:lnTo>
                    <a:lnTo>
                      <a:pt x="190" y="0"/>
                    </a:lnTo>
                    <a:lnTo>
                      <a:pt x="190" y="11"/>
                    </a:lnTo>
                    <a:lnTo>
                      <a:pt x="190" y="11"/>
                    </a:lnTo>
                    <a:lnTo>
                      <a:pt x="157" y="12"/>
                    </a:lnTo>
                    <a:lnTo>
                      <a:pt x="127" y="15"/>
                    </a:lnTo>
                    <a:lnTo>
                      <a:pt x="102" y="20"/>
                    </a:lnTo>
                    <a:lnTo>
                      <a:pt x="77" y="28"/>
                    </a:lnTo>
                    <a:lnTo>
                      <a:pt x="58" y="36"/>
                    </a:lnTo>
                    <a:lnTo>
                      <a:pt x="50" y="40"/>
                    </a:lnTo>
                    <a:lnTo>
                      <a:pt x="43" y="46"/>
                    </a:lnTo>
                    <a:lnTo>
                      <a:pt x="38" y="51"/>
                    </a:lnTo>
                    <a:lnTo>
                      <a:pt x="34" y="57"/>
                    </a:lnTo>
                    <a:lnTo>
                      <a:pt x="31" y="63"/>
                    </a:lnTo>
                    <a:lnTo>
                      <a:pt x="31" y="69"/>
                    </a:lnTo>
                    <a:lnTo>
                      <a:pt x="31" y="69"/>
                    </a:lnTo>
                    <a:lnTo>
                      <a:pt x="31" y="74"/>
                    </a:lnTo>
                    <a:lnTo>
                      <a:pt x="34" y="81"/>
                    </a:lnTo>
                    <a:lnTo>
                      <a:pt x="38" y="86"/>
                    </a:lnTo>
                    <a:lnTo>
                      <a:pt x="43" y="92"/>
                    </a:lnTo>
                    <a:lnTo>
                      <a:pt x="50" y="97"/>
                    </a:lnTo>
                    <a:lnTo>
                      <a:pt x="58" y="101"/>
                    </a:lnTo>
                    <a:lnTo>
                      <a:pt x="77" y="111"/>
                    </a:lnTo>
                    <a:lnTo>
                      <a:pt x="102" y="118"/>
                    </a:lnTo>
                    <a:lnTo>
                      <a:pt x="127" y="123"/>
                    </a:lnTo>
                    <a:lnTo>
                      <a:pt x="157" y="126"/>
                    </a:lnTo>
                    <a:lnTo>
                      <a:pt x="190" y="127"/>
                    </a:lnTo>
                    <a:lnTo>
                      <a:pt x="190" y="139"/>
                    </a:lnTo>
                    <a:lnTo>
                      <a:pt x="190" y="139"/>
                    </a:lnTo>
                    <a:lnTo>
                      <a:pt x="152" y="138"/>
                    </a:lnTo>
                    <a:lnTo>
                      <a:pt x="117" y="134"/>
                    </a:lnTo>
                    <a:lnTo>
                      <a:pt x="84" y="127"/>
                    </a:lnTo>
                    <a:lnTo>
                      <a:pt x="56" y="119"/>
                    </a:lnTo>
                    <a:lnTo>
                      <a:pt x="43" y="114"/>
                    </a:lnTo>
                    <a:lnTo>
                      <a:pt x="33" y="108"/>
                    </a:lnTo>
                    <a:lnTo>
                      <a:pt x="23" y="103"/>
                    </a:lnTo>
                    <a:lnTo>
                      <a:pt x="15" y="96"/>
                    </a:lnTo>
                    <a:lnTo>
                      <a:pt x="8" y="89"/>
                    </a:lnTo>
                    <a:lnTo>
                      <a:pt x="4" y="82"/>
                    </a:lnTo>
                    <a:lnTo>
                      <a:pt x="1" y="76"/>
                    </a:lnTo>
                    <a:lnTo>
                      <a:pt x="0" y="69"/>
                    </a:lnTo>
                    <a:lnTo>
                      <a:pt x="0" y="6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6" name="Freeform 123"/>
              <p:cNvSpPr>
                <a:spLocks noEditPoints="1"/>
              </p:cNvSpPr>
              <p:nvPr/>
            </p:nvSpPr>
            <p:spPr bwMode="auto">
              <a:xfrm>
                <a:off x="2187576" y="1789113"/>
                <a:ext cx="450850" cy="452438"/>
              </a:xfrm>
              <a:custGeom>
                <a:avLst/>
                <a:gdLst>
                  <a:gd name="T0" fmla="*/ 142 w 284"/>
                  <a:gd name="T1" fmla="*/ 50 h 285"/>
                  <a:gd name="T2" fmla="*/ 190 w 284"/>
                  <a:gd name="T3" fmla="*/ 93 h 285"/>
                  <a:gd name="T4" fmla="*/ 218 w 284"/>
                  <a:gd name="T5" fmla="*/ 120 h 285"/>
                  <a:gd name="T6" fmla="*/ 258 w 284"/>
                  <a:gd name="T7" fmla="*/ 176 h 285"/>
                  <a:gd name="T8" fmla="*/ 277 w 284"/>
                  <a:gd name="T9" fmla="*/ 214 h 285"/>
                  <a:gd name="T10" fmla="*/ 283 w 284"/>
                  <a:gd name="T11" fmla="*/ 237 h 285"/>
                  <a:gd name="T12" fmla="*/ 284 w 284"/>
                  <a:gd name="T13" fmla="*/ 256 h 285"/>
                  <a:gd name="T14" fmla="*/ 280 w 284"/>
                  <a:gd name="T15" fmla="*/ 271 h 285"/>
                  <a:gd name="T16" fmla="*/ 276 w 284"/>
                  <a:gd name="T17" fmla="*/ 276 h 285"/>
                  <a:gd name="T18" fmla="*/ 266 w 284"/>
                  <a:gd name="T19" fmla="*/ 283 h 285"/>
                  <a:gd name="T20" fmla="*/ 254 w 284"/>
                  <a:gd name="T21" fmla="*/ 285 h 285"/>
                  <a:gd name="T22" fmla="*/ 223 w 284"/>
                  <a:gd name="T23" fmla="*/ 280 h 285"/>
                  <a:gd name="T24" fmla="*/ 184 w 284"/>
                  <a:gd name="T25" fmla="*/ 262 h 285"/>
                  <a:gd name="T26" fmla="*/ 142 w 284"/>
                  <a:gd name="T27" fmla="*/ 235 h 285"/>
                  <a:gd name="T28" fmla="*/ 142 w 284"/>
                  <a:gd name="T29" fmla="*/ 219 h 285"/>
                  <a:gd name="T30" fmla="*/ 177 w 284"/>
                  <a:gd name="T31" fmla="*/ 243 h 285"/>
                  <a:gd name="T32" fmla="*/ 209 w 284"/>
                  <a:gd name="T33" fmla="*/ 257 h 285"/>
                  <a:gd name="T34" fmla="*/ 235 w 284"/>
                  <a:gd name="T35" fmla="*/ 261 h 285"/>
                  <a:gd name="T36" fmla="*/ 246 w 284"/>
                  <a:gd name="T37" fmla="*/ 260 h 285"/>
                  <a:gd name="T38" fmla="*/ 254 w 284"/>
                  <a:gd name="T39" fmla="*/ 254 h 285"/>
                  <a:gd name="T40" fmla="*/ 254 w 284"/>
                  <a:gd name="T41" fmla="*/ 254 h 285"/>
                  <a:gd name="T42" fmla="*/ 260 w 284"/>
                  <a:gd name="T43" fmla="*/ 243 h 285"/>
                  <a:gd name="T44" fmla="*/ 261 w 284"/>
                  <a:gd name="T45" fmla="*/ 230 h 285"/>
                  <a:gd name="T46" fmla="*/ 258 w 284"/>
                  <a:gd name="T47" fmla="*/ 212 h 285"/>
                  <a:gd name="T48" fmla="*/ 239 w 284"/>
                  <a:gd name="T49" fmla="*/ 170 h 285"/>
                  <a:gd name="T50" fmla="*/ 205 w 284"/>
                  <a:gd name="T51" fmla="*/ 124 h 285"/>
                  <a:gd name="T52" fmla="*/ 184 w 284"/>
                  <a:gd name="T53" fmla="*/ 101 h 285"/>
                  <a:gd name="T54" fmla="*/ 142 w 284"/>
                  <a:gd name="T55" fmla="*/ 65 h 285"/>
                  <a:gd name="T56" fmla="*/ 8 w 284"/>
                  <a:gd name="T57" fmla="*/ 8 h 285"/>
                  <a:gd name="T58" fmla="*/ 12 w 284"/>
                  <a:gd name="T59" fmla="*/ 5 h 285"/>
                  <a:gd name="T60" fmla="*/ 23 w 284"/>
                  <a:gd name="T61" fmla="*/ 0 h 285"/>
                  <a:gd name="T62" fmla="*/ 44 w 284"/>
                  <a:gd name="T63" fmla="*/ 0 h 285"/>
                  <a:gd name="T64" fmla="*/ 79 w 284"/>
                  <a:gd name="T65" fmla="*/ 11 h 285"/>
                  <a:gd name="T66" fmla="*/ 120 w 284"/>
                  <a:gd name="T67" fmla="*/ 34 h 285"/>
                  <a:gd name="T68" fmla="*/ 142 w 284"/>
                  <a:gd name="T69" fmla="*/ 65 h 285"/>
                  <a:gd name="T70" fmla="*/ 124 w 284"/>
                  <a:gd name="T71" fmla="*/ 51 h 285"/>
                  <a:gd name="T72" fmla="*/ 89 w 284"/>
                  <a:gd name="T73" fmla="*/ 32 h 285"/>
                  <a:gd name="T74" fmla="*/ 60 w 284"/>
                  <a:gd name="T75" fmla="*/ 23 h 285"/>
                  <a:gd name="T76" fmla="*/ 43 w 284"/>
                  <a:gd name="T77" fmla="*/ 23 h 285"/>
                  <a:gd name="T78" fmla="*/ 33 w 284"/>
                  <a:gd name="T79" fmla="*/ 27 h 285"/>
                  <a:gd name="T80" fmla="*/ 29 w 284"/>
                  <a:gd name="T81" fmla="*/ 29 h 285"/>
                  <a:gd name="T82" fmla="*/ 24 w 284"/>
                  <a:gd name="T83" fmla="*/ 40 h 285"/>
                  <a:gd name="T84" fmla="*/ 23 w 284"/>
                  <a:gd name="T85" fmla="*/ 55 h 285"/>
                  <a:gd name="T86" fmla="*/ 25 w 284"/>
                  <a:gd name="T87" fmla="*/ 71 h 285"/>
                  <a:gd name="T88" fmla="*/ 44 w 284"/>
                  <a:gd name="T89" fmla="*/ 113 h 285"/>
                  <a:gd name="T90" fmla="*/ 78 w 284"/>
                  <a:gd name="T91" fmla="*/ 159 h 285"/>
                  <a:gd name="T92" fmla="*/ 100 w 284"/>
                  <a:gd name="T93" fmla="*/ 184 h 285"/>
                  <a:gd name="T94" fmla="*/ 142 w 284"/>
                  <a:gd name="T95" fmla="*/ 219 h 285"/>
                  <a:gd name="T96" fmla="*/ 142 w 284"/>
                  <a:gd name="T97" fmla="*/ 235 h 285"/>
                  <a:gd name="T98" fmla="*/ 93 w 284"/>
                  <a:gd name="T99" fmla="*/ 192 h 285"/>
                  <a:gd name="T100" fmla="*/ 66 w 284"/>
                  <a:gd name="T101" fmla="*/ 164 h 285"/>
                  <a:gd name="T102" fmla="*/ 25 w 284"/>
                  <a:gd name="T103" fmla="*/ 108 h 285"/>
                  <a:gd name="T104" fmla="*/ 6 w 284"/>
                  <a:gd name="T105" fmla="*/ 70 h 285"/>
                  <a:gd name="T106" fmla="*/ 1 w 284"/>
                  <a:gd name="T107" fmla="*/ 47 h 285"/>
                  <a:gd name="T108" fmla="*/ 0 w 284"/>
                  <a:gd name="T109" fmla="*/ 28 h 285"/>
                  <a:gd name="T110" fmla="*/ 4 w 284"/>
                  <a:gd name="T111" fmla="*/ 13 h 285"/>
                  <a:gd name="T112" fmla="*/ 8 w 284"/>
                  <a:gd name="T113" fmla="*/ 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4" h="285">
                    <a:moveTo>
                      <a:pt x="142" y="50"/>
                    </a:moveTo>
                    <a:lnTo>
                      <a:pt x="142" y="50"/>
                    </a:lnTo>
                    <a:lnTo>
                      <a:pt x="166" y="70"/>
                    </a:lnTo>
                    <a:lnTo>
                      <a:pt x="190" y="93"/>
                    </a:lnTo>
                    <a:lnTo>
                      <a:pt x="190" y="93"/>
                    </a:lnTo>
                    <a:lnTo>
                      <a:pt x="218" y="120"/>
                    </a:lnTo>
                    <a:lnTo>
                      <a:pt x="239" y="149"/>
                    </a:lnTo>
                    <a:lnTo>
                      <a:pt x="258" y="176"/>
                    </a:lnTo>
                    <a:lnTo>
                      <a:pt x="272" y="201"/>
                    </a:lnTo>
                    <a:lnTo>
                      <a:pt x="277" y="214"/>
                    </a:lnTo>
                    <a:lnTo>
                      <a:pt x="280" y="226"/>
                    </a:lnTo>
                    <a:lnTo>
                      <a:pt x="283" y="237"/>
                    </a:lnTo>
                    <a:lnTo>
                      <a:pt x="284" y="246"/>
                    </a:lnTo>
                    <a:lnTo>
                      <a:pt x="284" y="256"/>
                    </a:lnTo>
                    <a:lnTo>
                      <a:pt x="283" y="264"/>
                    </a:lnTo>
                    <a:lnTo>
                      <a:pt x="280" y="271"/>
                    </a:lnTo>
                    <a:lnTo>
                      <a:pt x="276" y="276"/>
                    </a:lnTo>
                    <a:lnTo>
                      <a:pt x="276" y="276"/>
                    </a:lnTo>
                    <a:lnTo>
                      <a:pt x="272" y="280"/>
                    </a:lnTo>
                    <a:lnTo>
                      <a:pt x="266" y="283"/>
                    </a:lnTo>
                    <a:lnTo>
                      <a:pt x="261" y="284"/>
                    </a:lnTo>
                    <a:lnTo>
                      <a:pt x="254" y="285"/>
                    </a:lnTo>
                    <a:lnTo>
                      <a:pt x="239" y="284"/>
                    </a:lnTo>
                    <a:lnTo>
                      <a:pt x="223" y="280"/>
                    </a:lnTo>
                    <a:lnTo>
                      <a:pt x="204" y="273"/>
                    </a:lnTo>
                    <a:lnTo>
                      <a:pt x="184" y="262"/>
                    </a:lnTo>
                    <a:lnTo>
                      <a:pt x="163" y="250"/>
                    </a:lnTo>
                    <a:lnTo>
                      <a:pt x="142" y="235"/>
                    </a:lnTo>
                    <a:lnTo>
                      <a:pt x="142" y="219"/>
                    </a:lnTo>
                    <a:lnTo>
                      <a:pt x="142" y="219"/>
                    </a:lnTo>
                    <a:lnTo>
                      <a:pt x="159" y="233"/>
                    </a:lnTo>
                    <a:lnTo>
                      <a:pt x="177" y="243"/>
                    </a:lnTo>
                    <a:lnTo>
                      <a:pt x="195" y="252"/>
                    </a:lnTo>
                    <a:lnTo>
                      <a:pt x="209" y="257"/>
                    </a:lnTo>
                    <a:lnTo>
                      <a:pt x="223" y="261"/>
                    </a:lnTo>
                    <a:lnTo>
                      <a:pt x="235" y="261"/>
                    </a:lnTo>
                    <a:lnTo>
                      <a:pt x="241" y="261"/>
                    </a:lnTo>
                    <a:lnTo>
                      <a:pt x="246" y="260"/>
                    </a:lnTo>
                    <a:lnTo>
                      <a:pt x="250" y="257"/>
                    </a:lnTo>
                    <a:lnTo>
                      <a:pt x="254" y="254"/>
                    </a:lnTo>
                    <a:lnTo>
                      <a:pt x="254" y="254"/>
                    </a:lnTo>
                    <a:lnTo>
                      <a:pt x="254" y="254"/>
                    </a:lnTo>
                    <a:lnTo>
                      <a:pt x="258" y="249"/>
                    </a:lnTo>
                    <a:lnTo>
                      <a:pt x="260" y="243"/>
                    </a:lnTo>
                    <a:lnTo>
                      <a:pt x="261" y="237"/>
                    </a:lnTo>
                    <a:lnTo>
                      <a:pt x="261" y="230"/>
                    </a:lnTo>
                    <a:lnTo>
                      <a:pt x="260" y="220"/>
                    </a:lnTo>
                    <a:lnTo>
                      <a:pt x="258" y="212"/>
                    </a:lnTo>
                    <a:lnTo>
                      <a:pt x="250" y="192"/>
                    </a:lnTo>
                    <a:lnTo>
                      <a:pt x="239" y="170"/>
                    </a:lnTo>
                    <a:lnTo>
                      <a:pt x="223" y="147"/>
                    </a:lnTo>
                    <a:lnTo>
                      <a:pt x="205" y="124"/>
                    </a:lnTo>
                    <a:lnTo>
                      <a:pt x="184" y="101"/>
                    </a:lnTo>
                    <a:lnTo>
                      <a:pt x="184" y="101"/>
                    </a:lnTo>
                    <a:lnTo>
                      <a:pt x="162" y="81"/>
                    </a:lnTo>
                    <a:lnTo>
                      <a:pt x="142" y="65"/>
                    </a:lnTo>
                    <a:lnTo>
                      <a:pt x="142" y="50"/>
                    </a:lnTo>
                    <a:close/>
                    <a:moveTo>
                      <a:pt x="8" y="8"/>
                    </a:moveTo>
                    <a:lnTo>
                      <a:pt x="8" y="8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3" y="0"/>
                    </a:lnTo>
                    <a:lnTo>
                      <a:pt x="29" y="0"/>
                    </a:lnTo>
                    <a:lnTo>
                      <a:pt x="44" y="0"/>
                    </a:lnTo>
                    <a:lnTo>
                      <a:pt x="60" y="4"/>
                    </a:lnTo>
                    <a:lnTo>
                      <a:pt x="79" y="11"/>
                    </a:lnTo>
                    <a:lnTo>
                      <a:pt x="100" y="21"/>
                    </a:lnTo>
                    <a:lnTo>
                      <a:pt x="120" y="34"/>
                    </a:lnTo>
                    <a:lnTo>
                      <a:pt x="142" y="50"/>
                    </a:lnTo>
                    <a:lnTo>
                      <a:pt x="142" y="65"/>
                    </a:lnTo>
                    <a:lnTo>
                      <a:pt x="142" y="65"/>
                    </a:lnTo>
                    <a:lnTo>
                      <a:pt x="124" y="51"/>
                    </a:lnTo>
                    <a:lnTo>
                      <a:pt x="107" y="40"/>
                    </a:lnTo>
                    <a:lnTo>
                      <a:pt x="89" y="32"/>
                    </a:lnTo>
                    <a:lnTo>
                      <a:pt x="74" y="27"/>
                    </a:lnTo>
                    <a:lnTo>
                      <a:pt x="60" y="23"/>
                    </a:lnTo>
                    <a:lnTo>
                      <a:pt x="48" y="23"/>
                    </a:lnTo>
                    <a:lnTo>
                      <a:pt x="43" y="23"/>
                    </a:lnTo>
                    <a:lnTo>
                      <a:pt x="37" y="24"/>
                    </a:lnTo>
                    <a:lnTo>
                      <a:pt x="33" y="27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25" y="35"/>
                    </a:lnTo>
                    <a:lnTo>
                      <a:pt x="24" y="40"/>
                    </a:lnTo>
                    <a:lnTo>
                      <a:pt x="23" y="47"/>
                    </a:lnTo>
                    <a:lnTo>
                      <a:pt x="23" y="55"/>
                    </a:lnTo>
                    <a:lnTo>
                      <a:pt x="24" y="63"/>
                    </a:lnTo>
                    <a:lnTo>
                      <a:pt x="25" y="71"/>
                    </a:lnTo>
                    <a:lnTo>
                      <a:pt x="33" y="92"/>
                    </a:lnTo>
                    <a:lnTo>
                      <a:pt x="44" y="113"/>
                    </a:lnTo>
                    <a:lnTo>
                      <a:pt x="60" y="136"/>
                    </a:lnTo>
                    <a:lnTo>
                      <a:pt x="78" y="159"/>
                    </a:lnTo>
                    <a:lnTo>
                      <a:pt x="100" y="184"/>
                    </a:lnTo>
                    <a:lnTo>
                      <a:pt x="100" y="184"/>
                    </a:lnTo>
                    <a:lnTo>
                      <a:pt x="121" y="203"/>
                    </a:lnTo>
                    <a:lnTo>
                      <a:pt x="142" y="219"/>
                    </a:lnTo>
                    <a:lnTo>
                      <a:pt x="142" y="235"/>
                    </a:lnTo>
                    <a:lnTo>
                      <a:pt x="142" y="235"/>
                    </a:lnTo>
                    <a:lnTo>
                      <a:pt x="117" y="215"/>
                    </a:lnTo>
                    <a:lnTo>
                      <a:pt x="93" y="192"/>
                    </a:lnTo>
                    <a:lnTo>
                      <a:pt x="93" y="192"/>
                    </a:lnTo>
                    <a:lnTo>
                      <a:pt x="66" y="164"/>
                    </a:lnTo>
                    <a:lnTo>
                      <a:pt x="44" y="135"/>
                    </a:lnTo>
                    <a:lnTo>
                      <a:pt x="25" y="108"/>
                    </a:lnTo>
                    <a:lnTo>
                      <a:pt x="12" y="82"/>
                    </a:lnTo>
                    <a:lnTo>
                      <a:pt x="6" y="70"/>
                    </a:lnTo>
                    <a:lnTo>
                      <a:pt x="4" y="58"/>
                    </a:lnTo>
                    <a:lnTo>
                      <a:pt x="1" y="47"/>
                    </a:lnTo>
                    <a:lnTo>
                      <a:pt x="0" y="38"/>
                    </a:lnTo>
                    <a:lnTo>
                      <a:pt x="0" y="28"/>
                    </a:lnTo>
                    <a:lnTo>
                      <a:pt x="1" y="20"/>
                    </a:lnTo>
                    <a:lnTo>
                      <a:pt x="4" y="13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7" name="Freeform 124"/>
              <p:cNvSpPr>
                <a:spLocks noEditPoints="1"/>
              </p:cNvSpPr>
              <p:nvPr/>
            </p:nvSpPr>
            <p:spPr bwMode="auto">
              <a:xfrm>
                <a:off x="2187576" y="1789113"/>
                <a:ext cx="450850" cy="452438"/>
              </a:xfrm>
              <a:custGeom>
                <a:avLst/>
                <a:gdLst>
                  <a:gd name="T0" fmla="*/ 142 w 284"/>
                  <a:gd name="T1" fmla="*/ 50 h 285"/>
                  <a:gd name="T2" fmla="*/ 184 w 284"/>
                  <a:gd name="T3" fmla="*/ 21 h 285"/>
                  <a:gd name="T4" fmla="*/ 223 w 284"/>
                  <a:gd name="T5" fmla="*/ 4 h 285"/>
                  <a:gd name="T6" fmla="*/ 254 w 284"/>
                  <a:gd name="T7" fmla="*/ 0 h 285"/>
                  <a:gd name="T8" fmla="*/ 266 w 284"/>
                  <a:gd name="T9" fmla="*/ 2 h 285"/>
                  <a:gd name="T10" fmla="*/ 276 w 284"/>
                  <a:gd name="T11" fmla="*/ 8 h 285"/>
                  <a:gd name="T12" fmla="*/ 280 w 284"/>
                  <a:gd name="T13" fmla="*/ 13 h 285"/>
                  <a:gd name="T14" fmla="*/ 284 w 284"/>
                  <a:gd name="T15" fmla="*/ 28 h 285"/>
                  <a:gd name="T16" fmla="*/ 283 w 284"/>
                  <a:gd name="T17" fmla="*/ 47 h 285"/>
                  <a:gd name="T18" fmla="*/ 277 w 284"/>
                  <a:gd name="T19" fmla="*/ 70 h 285"/>
                  <a:gd name="T20" fmla="*/ 258 w 284"/>
                  <a:gd name="T21" fmla="*/ 108 h 285"/>
                  <a:gd name="T22" fmla="*/ 218 w 284"/>
                  <a:gd name="T23" fmla="*/ 164 h 285"/>
                  <a:gd name="T24" fmla="*/ 190 w 284"/>
                  <a:gd name="T25" fmla="*/ 192 h 285"/>
                  <a:gd name="T26" fmla="*/ 142 w 284"/>
                  <a:gd name="T27" fmla="*/ 235 h 285"/>
                  <a:gd name="T28" fmla="*/ 142 w 284"/>
                  <a:gd name="T29" fmla="*/ 219 h 285"/>
                  <a:gd name="T30" fmla="*/ 184 w 284"/>
                  <a:gd name="T31" fmla="*/ 184 h 285"/>
                  <a:gd name="T32" fmla="*/ 205 w 284"/>
                  <a:gd name="T33" fmla="*/ 159 h 285"/>
                  <a:gd name="T34" fmla="*/ 239 w 284"/>
                  <a:gd name="T35" fmla="*/ 113 h 285"/>
                  <a:gd name="T36" fmla="*/ 258 w 284"/>
                  <a:gd name="T37" fmla="*/ 71 h 285"/>
                  <a:gd name="T38" fmla="*/ 261 w 284"/>
                  <a:gd name="T39" fmla="*/ 55 h 285"/>
                  <a:gd name="T40" fmla="*/ 260 w 284"/>
                  <a:gd name="T41" fmla="*/ 40 h 285"/>
                  <a:gd name="T42" fmla="*/ 254 w 284"/>
                  <a:gd name="T43" fmla="*/ 29 h 285"/>
                  <a:gd name="T44" fmla="*/ 254 w 284"/>
                  <a:gd name="T45" fmla="*/ 29 h 285"/>
                  <a:gd name="T46" fmla="*/ 246 w 284"/>
                  <a:gd name="T47" fmla="*/ 24 h 285"/>
                  <a:gd name="T48" fmla="*/ 235 w 284"/>
                  <a:gd name="T49" fmla="*/ 23 h 285"/>
                  <a:gd name="T50" fmla="*/ 209 w 284"/>
                  <a:gd name="T51" fmla="*/ 27 h 285"/>
                  <a:gd name="T52" fmla="*/ 177 w 284"/>
                  <a:gd name="T53" fmla="*/ 40 h 285"/>
                  <a:gd name="T54" fmla="*/ 142 w 284"/>
                  <a:gd name="T55" fmla="*/ 65 h 285"/>
                  <a:gd name="T56" fmla="*/ 8 w 284"/>
                  <a:gd name="T57" fmla="*/ 276 h 285"/>
                  <a:gd name="T58" fmla="*/ 4 w 284"/>
                  <a:gd name="T59" fmla="*/ 271 h 285"/>
                  <a:gd name="T60" fmla="*/ 0 w 284"/>
                  <a:gd name="T61" fmla="*/ 256 h 285"/>
                  <a:gd name="T62" fmla="*/ 1 w 284"/>
                  <a:gd name="T63" fmla="*/ 237 h 285"/>
                  <a:gd name="T64" fmla="*/ 6 w 284"/>
                  <a:gd name="T65" fmla="*/ 214 h 285"/>
                  <a:gd name="T66" fmla="*/ 25 w 284"/>
                  <a:gd name="T67" fmla="*/ 176 h 285"/>
                  <a:gd name="T68" fmla="*/ 66 w 284"/>
                  <a:gd name="T69" fmla="*/ 120 h 285"/>
                  <a:gd name="T70" fmla="*/ 93 w 284"/>
                  <a:gd name="T71" fmla="*/ 93 h 285"/>
                  <a:gd name="T72" fmla="*/ 142 w 284"/>
                  <a:gd name="T73" fmla="*/ 50 h 285"/>
                  <a:gd name="T74" fmla="*/ 142 w 284"/>
                  <a:gd name="T75" fmla="*/ 65 h 285"/>
                  <a:gd name="T76" fmla="*/ 100 w 284"/>
                  <a:gd name="T77" fmla="*/ 101 h 285"/>
                  <a:gd name="T78" fmla="*/ 78 w 284"/>
                  <a:gd name="T79" fmla="*/ 124 h 285"/>
                  <a:gd name="T80" fmla="*/ 44 w 284"/>
                  <a:gd name="T81" fmla="*/ 170 h 285"/>
                  <a:gd name="T82" fmla="*/ 25 w 284"/>
                  <a:gd name="T83" fmla="*/ 212 h 285"/>
                  <a:gd name="T84" fmla="*/ 23 w 284"/>
                  <a:gd name="T85" fmla="*/ 230 h 285"/>
                  <a:gd name="T86" fmla="*/ 24 w 284"/>
                  <a:gd name="T87" fmla="*/ 243 h 285"/>
                  <a:gd name="T88" fmla="*/ 29 w 284"/>
                  <a:gd name="T89" fmla="*/ 254 h 285"/>
                  <a:gd name="T90" fmla="*/ 33 w 284"/>
                  <a:gd name="T91" fmla="*/ 257 h 285"/>
                  <a:gd name="T92" fmla="*/ 43 w 284"/>
                  <a:gd name="T93" fmla="*/ 261 h 285"/>
                  <a:gd name="T94" fmla="*/ 60 w 284"/>
                  <a:gd name="T95" fmla="*/ 261 h 285"/>
                  <a:gd name="T96" fmla="*/ 89 w 284"/>
                  <a:gd name="T97" fmla="*/ 252 h 285"/>
                  <a:gd name="T98" fmla="*/ 124 w 284"/>
                  <a:gd name="T99" fmla="*/ 233 h 285"/>
                  <a:gd name="T100" fmla="*/ 142 w 284"/>
                  <a:gd name="T101" fmla="*/ 235 h 285"/>
                  <a:gd name="T102" fmla="*/ 120 w 284"/>
                  <a:gd name="T103" fmla="*/ 250 h 285"/>
                  <a:gd name="T104" fmla="*/ 79 w 284"/>
                  <a:gd name="T105" fmla="*/ 273 h 285"/>
                  <a:gd name="T106" fmla="*/ 44 w 284"/>
                  <a:gd name="T107" fmla="*/ 284 h 285"/>
                  <a:gd name="T108" fmla="*/ 23 w 284"/>
                  <a:gd name="T109" fmla="*/ 284 h 285"/>
                  <a:gd name="T110" fmla="*/ 12 w 284"/>
                  <a:gd name="T111" fmla="*/ 280 h 285"/>
                  <a:gd name="T112" fmla="*/ 8 w 284"/>
                  <a:gd name="T113" fmla="*/ 27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4" h="285">
                    <a:moveTo>
                      <a:pt x="142" y="50"/>
                    </a:moveTo>
                    <a:lnTo>
                      <a:pt x="142" y="50"/>
                    </a:lnTo>
                    <a:lnTo>
                      <a:pt x="163" y="34"/>
                    </a:lnTo>
                    <a:lnTo>
                      <a:pt x="184" y="21"/>
                    </a:lnTo>
                    <a:lnTo>
                      <a:pt x="204" y="11"/>
                    </a:lnTo>
                    <a:lnTo>
                      <a:pt x="223" y="4"/>
                    </a:lnTo>
                    <a:lnTo>
                      <a:pt x="239" y="0"/>
                    </a:lnTo>
                    <a:lnTo>
                      <a:pt x="254" y="0"/>
                    </a:lnTo>
                    <a:lnTo>
                      <a:pt x="261" y="0"/>
                    </a:lnTo>
                    <a:lnTo>
                      <a:pt x="266" y="2"/>
                    </a:lnTo>
                    <a:lnTo>
                      <a:pt x="272" y="4"/>
                    </a:lnTo>
                    <a:lnTo>
                      <a:pt x="276" y="8"/>
                    </a:lnTo>
                    <a:lnTo>
                      <a:pt x="276" y="8"/>
                    </a:lnTo>
                    <a:lnTo>
                      <a:pt x="280" y="13"/>
                    </a:lnTo>
                    <a:lnTo>
                      <a:pt x="283" y="20"/>
                    </a:lnTo>
                    <a:lnTo>
                      <a:pt x="284" y="28"/>
                    </a:lnTo>
                    <a:lnTo>
                      <a:pt x="284" y="38"/>
                    </a:lnTo>
                    <a:lnTo>
                      <a:pt x="283" y="47"/>
                    </a:lnTo>
                    <a:lnTo>
                      <a:pt x="280" y="58"/>
                    </a:lnTo>
                    <a:lnTo>
                      <a:pt x="277" y="70"/>
                    </a:lnTo>
                    <a:lnTo>
                      <a:pt x="272" y="82"/>
                    </a:lnTo>
                    <a:lnTo>
                      <a:pt x="258" y="108"/>
                    </a:lnTo>
                    <a:lnTo>
                      <a:pt x="239" y="135"/>
                    </a:lnTo>
                    <a:lnTo>
                      <a:pt x="218" y="164"/>
                    </a:lnTo>
                    <a:lnTo>
                      <a:pt x="190" y="192"/>
                    </a:lnTo>
                    <a:lnTo>
                      <a:pt x="190" y="192"/>
                    </a:lnTo>
                    <a:lnTo>
                      <a:pt x="166" y="215"/>
                    </a:lnTo>
                    <a:lnTo>
                      <a:pt x="142" y="235"/>
                    </a:lnTo>
                    <a:lnTo>
                      <a:pt x="142" y="219"/>
                    </a:lnTo>
                    <a:lnTo>
                      <a:pt x="142" y="219"/>
                    </a:lnTo>
                    <a:lnTo>
                      <a:pt x="162" y="203"/>
                    </a:lnTo>
                    <a:lnTo>
                      <a:pt x="184" y="184"/>
                    </a:lnTo>
                    <a:lnTo>
                      <a:pt x="184" y="184"/>
                    </a:lnTo>
                    <a:lnTo>
                      <a:pt x="205" y="159"/>
                    </a:lnTo>
                    <a:lnTo>
                      <a:pt x="223" y="136"/>
                    </a:lnTo>
                    <a:lnTo>
                      <a:pt x="239" y="113"/>
                    </a:lnTo>
                    <a:lnTo>
                      <a:pt x="250" y="92"/>
                    </a:lnTo>
                    <a:lnTo>
                      <a:pt x="258" y="71"/>
                    </a:lnTo>
                    <a:lnTo>
                      <a:pt x="260" y="63"/>
                    </a:lnTo>
                    <a:lnTo>
                      <a:pt x="261" y="55"/>
                    </a:lnTo>
                    <a:lnTo>
                      <a:pt x="261" y="47"/>
                    </a:lnTo>
                    <a:lnTo>
                      <a:pt x="260" y="40"/>
                    </a:lnTo>
                    <a:lnTo>
                      <a:pt x="258" y="35"/>
                    </a:lnTo>
                    <a:lnTo>
                      <a:pt x="254" y="29"/>
                    </a:lnTo>
                    <a:lnTo>
                      <a:pt x="254" y="29"/>
                    </a:lnTo>
                    <a:lnTo>
                      <a:pt x="254" y="29"/>
                    </a:lnTo>
                    <a:lnTo>
                      <a:pt x="250" y="27"/>
                    </a:lnTo>
                    <a:lnTo>
                      <a:pt x="246" y="24"/>
                    </a:lnTo>
                    <a:lnTo>
                      <a:pt x="241" y="23"/>
                    </a:lnTo>
                    <a:lnTo>
                      <a:pt x="235" y="23"/>
                    </a:lnTo>
                    <a:lnTo>
                      <a:pt x="223" y="23"/>
                    </a:lnTo>
                    <a:lnTo>
                      <a:pt x="209" y="27"/>
                    </a:lnTo>
                    <a:lnTo>
                      <a:pt x="195" y="32"/>
                    </a:lnTo>
                    <a:lnTo>
                      <a:pt x="177" y="40"/>
                    </a:lnTo>
                    <a:lnTo>
                      <a:pt x="159" y="51"/>
                    </a:lnTo>
                    <a:lnTo>
                      <a:pt x="142" y="65"/>
                    </a:lnTo>
                    <a:lnTo>
                      <a:pt x="142" y="50"/>
                    </a:lnTo>
                    <a:close/>
                    <a:moveTo>
                      <a:pt x="8" y="276"/>
                    </a:moveTo>
                    <a:lnTo>
                      <a:pt x="8" y="276"/>
                    </a:lnTo>
                    <a:lnTo>
                      <a:pt x="4" y="271"/>
                    </a:lnTo>
                    <a:lnTo>
                      <a:pt x="1" y="264"/>
                    </a:lnTo>
                    <a:lnTo>
                      <a:pt x="0" y="256"/>
                    </a:lnTo>
                    <a:lnTo>
                      <a:pt x="0" y="246"/>
                    </a:lnTo>
                    <a:lnTo>
                      <a:pt x="1" y="237"/>
                    </a:lnTo>
                    <a:lnTo>
                      <a:pt x="4" y="226"/>
                    </a:lnTo>
                    <a:lnTo>
                      <a:pt x="6" y="214"/>
                    </a:lnTo>
                    <a:lnTo>
                      <a:pt x="12" y="201"/>
                    </a:lnTo>
                    <a:lnTo>
                      <a:pt x="25" y="176"/>
                    </a:lnTo>
                    <a:lnTo>
                      <a:pt x="44" y="149"/>
                    </a:lnTo>
                    <a:lnTo>
                      <a:pt x="66" y="120"/>
                    </a:lnTo>
                    <a:lnTo>
                      <a:pt x="93" y="93"/>
                    </a:lnTo>
                    <a:lnTo>
                      <a:pt x="93" y="93"/>
                    </a:lnTo>
                    <a:lnTo>
                      <a:pt x="117" y="70"/>
                    </a:lnTo>
                    <a:lnTo>
                      <a:pt x="142" y="50"/>
                    </a:lnTo>
                    <a:lnTo>
                      <a:pt x="142" y="65"/>
                    </a:lnTo>
                    <a:lnTo>
                      <a:pt x="142" y="65"/>
                    </a:lnTo>
                    <a:lnTo>
                      <a:pt x="121" y="81"/>
                    </a:lnTo>
                    <a:lnTo>
                      <a:pt x="100" y="101"/>
                    </a:lnTo>
                    <a:lnTo>
                      <a:pt x="100" y="101"/>
                    </a:lnTo>
                    <a:lnTo>
                      <a:pt x="78" y="124"/>
                    </a:lnTo>
                    <a:lnTo>
                      <a:pt x="60" y="147"/>
                    </a:lnTo>
                    <a:lnTo>
                      <a:pt x="44" y="170"/>
                    </a:lnTo>
                    <a:lnTo>
                      <a:pt x="33" y="192"/>
                    </a:lnTo>
                    <a:lnTo>
                      <a:pt x="25" y="212"/>
                    </a:lnTo>
                    <a:lnTo>
                      <a:pt x="24" y="220"/>
                    </a:lnTo>
                    <a:lnTo>
                      <a:pt x="23" y="230"/>
                    </a:lnTo>
                    <a:lnTo>
                      <a:pt x="23" y="237"/>
                    </a:lnTo>
                    <a:lnTo>
                      <a:pt x="24" y="243"/>
                    </a:lnTo>
                    <a:lnTo>
                      <a:pt x="25" y="249"/>
                    </a:lnTo>
                    <a:lnTo>
                      <a:pt x="29" y="254"/>
                    </a:lnTo>
                    <a:lnTo>
                      <a:pt x="29" y="254"/>
                    </a:lnTo>
                    <a:lnTo>
                      <a:pt x="33" y="257"/>
                    </a:lnTo>
                    <a:lnTo>
                      <a:pt x="37" y="260"/>
                    </a:lnTo>
                    <a:lnTo>
                      <a:pt x="43" y="261"/>
                    </a:lnTo>
                    <a:lnTo>
                      <a:pt x="48" y="261"/>
                    </a:lnTo>
                    <a:lnTo>
                      <a:pt x="60" y="261"/>
                    </a:lnTo>
                    <a:lnTo>
                      <a:pt x="74" y="257"/>
                    </a:lnTo>
                    <a:lnTo>
                      <a:pt x="89" y="252"/>
                    </a:lnTo>
                    <a:lnTo>
                      <a:pt x="107" y="243"/>
                    </a:lnTo>
                    <a:lnTo>
                      <a:pt x="124" y="233"/>
                    </a:lnTo>
                    <a:lnTo>
                      <a:pt x="142" y="219"/>
                    </a:lnTo>
                    <a:lnTo>
                      <a:pt x="142" y="235"/>
                    </a:lnTo>
                    <a:lnTo>
                      <a:pt x="142" y="235"/>
                    </a:lnTo>
                    <a:lnTo>
                      <a:pt x="120" y="250"/>
                    </a:lnTo>
                    <a:lnTo>
                      <a:pt x="100" y="262"/>
                    </a:lnTo>
                    <a:lnTo>
                      <a:pt x="79" y="273"/>
                    </a:lnTo>
                    <a:lnTo>
                      <a:pt x="60" y="280"/>
                    </a:lnTo>
                    <a:lnTo>
                      <a:pt x="44" y="284"/>
                    </a:lnTo>
                    <a:lnTo>
                      <a:pt x="29" y="285"/>
                    </a:lnTo>
                    <a:lnTo>
                      <a:pt x="23" y="284"/>
                    </a:lnTo>
                    <a:lnTo>
                      <a:pt x="17" y="283"/>
                    </a:lnTo>
                    <a:lnTo>
                      <a:pt x="12" y="280"/>
                    </a:lnTo>
                    <a:lnTo>
                      <a:pt x="8" y="276"/>
                    </a:lnTo>
                    <a:lnTo>
                      <a:pt x="8" y="27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8" name="Freeform 125"/>
              <p:cNvSpPr/>
              <p:nvPr/>
            </p:nvSpPr>
            <p:spPr bwMode="auto">
              <a:xfrm>
                <a:off x="2365376" y="1966913"/>
                <a:ext cx="92075" cy="95250"/>
              </a:xfrm>
              <a:custGeom>
                <a:avLst/>
                <a:gdLst>
                  <a:gd name="T0" fmla="*/ 0 w 58"/>
                  <a:gd name="T1" fmla="*/ 30 h 60"/>
                  <a:gd name="T2" fmla="*/ 0 w 58"/>
                  <a:gd name="T3" fmla="*/ 30 h 60"/>
                  <a:gd name="T4" fmla="*/ 1 w 58"/>
                  <a:gd name="T5" fmla="*/ 24 h 60"/>
                  <a:gd name="T6" fmla="*/ 3 w 58"/>
                  <a:gd name="T7" fmla="*/ 19 h 60"/>
                  <a:gd name="T8" fmla="*/ 5 w 58"/>
                  <a:gd name="T9" fmla="*/ 14 h 60"/>
                  <a:gd name="T10" fmla="*/ 9 w 58"/>
                  <a:gd name="T11" fmla="*/ 10 h 60"/>
                  <a:gd name="T12" fmla="*/ 13 w 58"/>
                  <a:gd name="T13" fmla="*/ 6 h 60"/>
                  <a:gd name="T14" fmla="*/ 18 w 58"/>
                  <a:gd name="T15" fmla="*/ 3 h 60"/>
                  <a:gd name="T16" fmla="*/ 24 w 58"/>
                  <a:gd name="T17" fmla="*/ 1 h 60"/>
                  <a:gd name="T18" fmla="*/ 30 w 58"/>
                  <a:gd name="T19" fmla="*/ 0 h 60"/>
                  <a:gd name="T20" fmla="*/ 30 w 58"/>
                  <a:gd name="T21" fmla="*/ 0 h 60"/>
                  <a:gd name="T22" fmla="*/ 35 w 58"/>
                  <a:gd name="T23" fmla="*/ 1 h 60"/>
                  <a:gd name="T24" fmla="*/ 41 w 58"/>
                  <a:gd name="T25" fmla="*/ 3 h 60"/>
                  <a:gd name="T26" fmla="*/ 46 w 58"/>
                  <a:gd name="T27" fmla="*/ 6 h 60"/>
                  <a:gd name="T28" fmla="*/ 50 w 58"/>
                  <a:gd name="T29" fmla="*/ 10 h 60"/>
                  <a:gd name="T30" fmla="*/ 54 w 58"/>
                  <a:gd name="T31" fmla="*/ 14 h 60"/>
                  <a:gd name="T32" fmla="*/ 57 w 58"/>
                  <a:gd name="T33" fmla="*/ 19 h 60"/>
                  <a:gd name="T34" fmla="*/ 58 w 58"/>
                  <a:gd name="T35" fmla="*/ 24 h 60"/>
                  <a:gd name="T36" fmla="*/ 58 w 58"/>
                  <a:gd name="T37" fmla="*/ 30 h 60"/>
                  <a:gd name="T38" fmla="*/ 58 w 58"/>
                  <a:gd name="T39" fmla="*/ 30 h 60"/>
                  <a:gd name="T40" fmla="*/ 58 w 58"/>
                  <a:gd name="T41" fmla="*/ 35 h 60"/>
                  <a:gd name="T42" fmla="*/ 57 w 58"/>
                  <a:gd name="T43" fmla="*/ 41 h 60"/>
                  <a:gd name="T44" fmla="*/ 54 w 58"/>
                  <a:gd name="T45" fmla="*/ 46 h 60"/>
                  <a:gd name="T46" fmla="*/ 50 w 58"/>
                  <a:gd name="T47" fmla="*/ 50 h 60"/>
                  <a:gd name="T48" fmla="*/ 46 w 58"/>
                  <a:gd name="T49" fmla="*/ 54 h 60"/>
                  <a:gd name="T50" fmla="*/ 41 w 58"/>
                  <a:gd name="T51" fmla="*/ 57 h 60"/>
                  <a:gd name="T52" fmla="*/ 35 w 58"/>
                  <a:gd name="T53" fmla="*/ 58 h 60"/>
                  <a:gd name="T54" fmla="*/ 30 w 58"/>
                  <a:gd name="T55" fmla="*/ 60 h 60"/>
                  <a:gd name="T56" fmla="*/ 30 w 58"/>
                  <a:gd name="T57" fmla="*/ 60 h 60"/>
                  <a:gd name="T58" fmla="*/ 24 w 58"/>
                  <a:gd name="T59" fmla="*/ 58 h 60"/>
                  <a:gd name="T60" fmla="*/ 18 w 58"/>
                  <a:gd name="T61" fmla="*/ 57 h 60"/>
                  <a:gd name="T62" fmla="*/ 13 w 58"/>
                  <a:gd name="T63" fmla="*/ 54 h 60"/>
                  <a:gd name="T64" fmla="*/ 9 w 58"/>
                  <a:gd name="T65" fmla="*/ 50 h 60"/>
                  <a:gd name="T66" fmla="*/ 5 w 58"/>
                  <a:gd name="T67" fmla="*/ 46 h 60"/>
                  <a:gd name="T68" fmla="*/ 3 w 58"/>
                  <a:gd name="T69" fmla="*/ 41 h 60"/>
                  <a:gd name="T70" fmla="*/ 1 w 58"/>
                  <a:gd name="T71" fmla="*/ 35 h 60"/>
                  <a:gd name="T72" fmla="*/ 0 w 58"/>
                  <a:gd name="T73" fmla="*/ 30 h 60"/>
                  <a:gd name="T74" fmla="*/ 0 w 58"/>
                  <a:gd name="T75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8" h="60">
                    <a:moveTo>
                      <a:pt x="0" y="30"/>
                    </a:moveTo>
                    <a:lnTo>
                      <a:pt x="0" y="30"/>
                    </a:lnTo>
                    <a:lnTo>
                      <a:pt x="1" y="24"/>
                    </a:lnTo>
                    <a:lnTo>
                      <a:pt x="3" y="19"/>
                    </a:lnTo>
                    <a:lnTo>
                      <a:pt x="5" y="14"/>
                    </a:lnTo>
                    <a:lnTo>
                      <a:pt x="9" y="10"/>
                    </a:lnTo>
                    <a:lnTo>
                      <a:pt x="13" y="6"/>
                    </a:lnTo>
                    <a:lnTo>
                      <a:pt x="18" y="3"/>
                    </a:lnTo>
                    <a:lnTo>
                      <a:pt x="24" y="1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5" y="1"/>
                    </a:lnTo>
                    <a:lnTo>
                      <a:pt x="41" y="3"/>
                    </a:lnTo>
                    <a:lnTo>
                      <a:pt x="46" y="6"/>
                    </a:lnTo>
                    <a:lnTo>
                      <a:pt x="50" y="10"/>
                    </a:lnTo>
                    <a:lnTo>
                      <a:pt x="54" y="14"/>
                    </a:lnTo>
                    <a:lnTo>
                      <a:pt x="57" y="19"/>
                    </a:lnTo>
                    <a:lnTo>
                      <a:pt x="58" y="24"/>
                    </a:lnTo>
                    <a:lnTo>
                      <a:pt x="58" y="30"/>
                    </a:lnTo>
                    <a:lnTo>
                      <a:pt x="58" y="30"/>
                    </a:lnTo>
                    <a:lnTo>
                      <a:pt x="58" y="35"/>
                    </a:lnTo>
                    <a:lnTo>
                      <a:pt x="57" y="41"/>
                    </a:lnTo>
                    <a:lnTo>
                      <a:pt x="54" y="46"/>
                    </a:lnTo>
                    <a:lnTo>
                      <a:pt x="50" y="50"/>
                    </a:lnTo>
                    <a:lnTo>
                      <a:pt x="46" y="54"/>
                    </a:lnTo>
                    <a:lnTo>
                      <a:pt x="41" y="57"/>
                    </a:lnTo>
                    <a:lnTo>
                      <a:pt x="35" y="58"/>
                    </a:lnTo>
                    <a:lnTo>
                      <a:pt x="30" y="60"/>
                    </a:lnTo>
                    <a:lnTo>
                      <a:pt x="30" y="60"/>
                    </a:lnTo>
                    <a:lnTo>
                      <a:pt x="24" y="58"/>
                    </a:lnTo>
                    <a:lnTo>
                      <a:pt x="18" y="57"/>
                    </a:lnTo>
                    <a:lnTo>
                      <a:pt x="13" y="54"/>
                    </a:lnTo>
                    <a:lnTo>
                      <a:pt x="9" y="50"/>
                    </a:lnTo>
                    <a:lnTo>
                      <a:pt x="5" y="46"/>
                    </a:lnTo>
                    <a:lnTo>
                      <a:pt x="3" y="41"/>
                    </a:lnTo>
                    <a:lnTo>
                      <a:pt x="1" y="35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40" name="组合 239"/>
            <p:cNvGrpSpPr/>
            <p:nvPr/>
          </p:nvGrpSpPr>
          <p:grpSpPr>
            <a:xfrm>
              <a:off x="1421243" y="2362598"/>
              <a:ext cx="281225" cy="357371"/>
              <a:chOff x="1493838" y="1541463"/>
              <a:chExt cx="381000" cy="484187"/>
            </a:xfrm>
            <a:grpFill/>
          </p:grpSpPr>
          <p:sp>
            <p:nvSpPr>
              <p:cNvPr id="122" name="Freeform 126"/>
              <p:cNvSpPr>
                <a:spLocks noEditPoints="1"/>
              </p:cNvSpPr>
              <p:nvPr/>
            </p:nvSpPr>
            <p:spPr bwMode="auto">
              <a:xfrm>
                <a:off x="1493838" y="1546225"/>
                <a:ext cx="254000" cy="479425"/>
              </a:xfrm>
              <a:custGeom>
                <a:avLst/>
                <a:gdLst>
                  <a:gd name="T0" fmla="*/ 160 w 160"/>
                  <a:gd name="T1" fmla="*/ 0 h 302"/>
                  <a:gd name="T2" fmla="*/ 160 w 160"/>
                  <a:gd name="T3" fmla="*/ 302 h 302"/>
                  <a:gd name="T4" fmla="*/ 94 w 160"/>
                  <a:gd name="T5" fmla="*/ 302 h 302"/>
                  <a:gd name="T6" fmla="*/ 94 w 160"/>
                  <a:gd name="T7" fmla="*/ 261 h 302"/>
                  <a:gd name="T8" fmla="*/ 136 w 160"/>
                  <a:gd name="T9" fmla="*/ 261 h 302"/>
                  <a:gd name="T10" fmla="*/ 136 w 160"/>
                  <a:gd name="T11" fmla="*/ 116 h 302"/>
                  <a:gd name="T12" fmla="*/ 136 w 160"/>
                  <a:gd name="T13" fmla="*/ 116 h 302"/>
                  <a:gd name="T14" fmla="*/ 94 w 160"/>
                  <a:gd name="T15" fmla="*/ 189 h 302"/>
                  <a:gd name="T16" fmla="*/ 94 w 160"/>
                  <a:gd name="T17" fmla="*/ 124 h 302"/>
                  <a:gd name="T18" fmla="*/ 160 w 160"/>
                  <a:gd name="T19" fmla="*/ 0 h 302"/>
                  <a:gd name="T20" fmla="*/ 94 w 160"/>
                  <a:gd name="T21" fmla="*/ 302 h 302"/>
                  <a:gd name="T22" fmla="*/ 0 w 160"/>
                  <a:gd name="T23" fmla="*/ 302 h 302"/>
                  <a:gd name="T24" fmla="*/ 94 w 160"/>
                  <a:gd name="T25" fmla="*/ 124 h 302"/>
                  <a:gd name="T26" fmla="*/ 94 w 160"/>
                  <a:gd name="T27" fmla="*/ 189 h 302"/>
                  <a:gd name="T28" fmla="*/ 53 w 160"/>
                  <a:gd name="T29" fmla="*/ 261 h 302"/>
                  <a:gd name="T30" fmla="*/ 94 w 160"/>
                  <a:gd name="T31" fmla="*/ 261 h 302"/>
                  <a:gd name="T32" fmla="*/ 94 w 160"/>
                  <a:gd name="T33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0" h="302">
                    <a:moveTo>
                      <a:pt x="160" y="0"/>
                    </a:moveTo>
                    <a:lnTo>
                      <a:pt x="160" y="302"/>
                    </a:lnTo>
                    <a:lnTo>
                      <a:pt x="94" y="302"/>
                    </a:lnTo>
                    <a:lnTo>
                      <a:pt x="94" y="261"/>
                    </a:lnTo>
                    <a:lnTo>
                      <a:pt x="136" y="261"/>
                    </a:lnTo>
                    <a:lnTo>
                      <a:pt x="136" y="116"/>
                    </a:lnTo>
                    <a:lnTo>
                      <a:pt x="136" y="116"/>
                    </a:lnTo>
                    <a:lnTo>
                      <a:pt x="94" y="189"/>
                    </a:lnTo>
                    <a:lnTo>
                      <a:pt x="94" y="124"/>
                    </a:lnTo>
                    <a:lnTo>
                      <a:pt x="160" y="0"/>
                    </a:lnTo>
                    <a:close/>
                    <a:moveTo>
                      <a:pt x="94" y="302"/>
                    </a:moveTo>
                    <a:lnTo>
                      <a:pt x="0" y="302"/>
                    </a:lnTo>
                    <a:lnTo>
                      <a:pt x="94" y="124"/>
                    </a:lnTo>
                    <a:lnTo>
                      <a:pt x="94" y="189"/>
                    </a:lnTo>
                    <a:lnTo>
                      <a:pt x="53" y="261"/>
                    </a:lnTo>
                    <a:lnTo>
                      <a:pt x="94" y="261"/>
                    </a:lnTo>
                    <a:lnTo>
                      <a:pt x="94" y="30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3" name="Rectangle 127"/>
              <p:cNvSpPr>
                <a:spLocks noChangeArrowheads="1"/>
              </p:cNvSpPr>
              <p:nvPr/>
            </p:nvSpPr>
            <p:spPr bwMode="auto">
              <a:xfrm>
                <a:off x="1811338" y="1541463"/>
                <a:ext cx="63500" cy="47148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41" name="Freeform 128"/>
            <p:cNvSpPr>
              <a:spLocks noEditPoints="1"/>
            </p:cNvSpPr>
            <p:nvPr/>
          </p:nvSpPr>
          <p:spPr bwMode="auto">
            <a:xfrm>
              <a:off x="2835573" y="4109615"/>
              <a:ext cx="374968" cy="292928"/>
            </a:xfrm>
            <a:custGeom>
              <a:avLst/>
              <a:gdLst>
                <a:gd name="T0" fmla="*/ 298 w 320"/>
                <a:gd name="T1" fmla="*/ 57 h 250"/>
                <a:gd name="T2" fmla="*/ 320 w 320"/>
                <a:gd name="T3" fmla="*/ 138 h 250"/>
                <a:gd name="T4" fmla="*/ 303 w 320"/>
                <a:gd name="T5" fmla="*/ 212 h 250"/>
                <a:gd name="T6" fmla="*/ 271 w 320"/>
                <a:gd name="T7" fmla="*/ 245 h 250"/>
                <a:gd name="T8" fmla="*/ 263 w 320"/>
                <a:gd name="T9" fmla="*/ 233 h 250"/>
                <a:gd name="T10" fmla="*/ 279 w 320"/>
                <a:gd name="T11" fmla="*/ 214 h 250"/>
                <a:gd name="T12" fmla="*/ 276 w 320"/>
                <a:gd name="T13" fmla="*/ 191 h 250"/>
                <a:gd name="T14" fmla="*/ 261 w 320"/>
                <a:gd name="T15" fmla="*/ 165 h 250"/>
                <a:gd name="T16" fmla="*/ 287 w 320"/>
                <a:gd name="T17" fmla="*/ 165 h 250"/>
                <a:gd name="T18" fmla="*/ 299 w 320"/>
                <a:gd name="T19" fmla="*/ 153 h 250"/>
                <a:gd name="T20" fmla="*/ 299 w 320"/>
                <a:gd name="T21" fmla="*/ 126 h 250"/>
                <a:gd name="T22" fmla="*/ 283 w 320"/>
                <a:gd name="T23" fmla="*/ 112 h 250"/>
                <a:gd name="T24" fmla="*/ 261 w 320"/>
                <a:gd name="T25" fmla="*/ 100 h 250"/>
                <a:gd name="T26" fmla="*/ 278 w 320"/>
                <a:gd name="T27" fmla="*/ 96 h 250"/>
                <a:gd name="T28" fmla="*/ 287 w 320"/>
                <a:gd name="T29" fmla="*/ 74 h 250"/>
                <a:gd name="T30" fmla="*/ 280 w 320"/>
                <a:gd name="T31" fmla="*/ 58 h 250"/>
                <a:gd name="T32" fmla="*/ 238 w 320"/>
                <a:gd name="T33" fmla="*/ 8 h 250"/>
                <a:gd name="T34" fmla="*/ 261 w 320"/>
                <a:gd name="T35" fmla="*/ 50 h 250"/>
                <a:gd name="T36" fmla="*/ 242 w 320"/>
                <a:gd name="T37" fmla="*/ 59 h 250"/>
                <a:gd name="T38" fmla="*/ 238 w 320"/>
                <a:gd name="T39" fmla="*/ 34 h 250"/>
                <a:gd name="T40" fmla="*/ 261 w 320"/>
                <a:gd name="T41" fmla="*/ 247 h 250"/>
                <a:gd name="T42" fmla="*/ 244 w 320"/>
                <a:gd name="T43" fmla="*/ 235 h 250"/>
                <a:gd name="T44" fmla="*/ 261 w 320"/>
                <a:gd name="T45" fmla="*/ 247 h 250"/>
                <a:gd name="T46" fmla="*/ 261 w 320"/>
                <a:gd name="T47" fmla="*/ 113 h 250"/>
                <a:gd name="T48" fmla="*/ 245 w 320"/>
                <a:gd name="T49" fmla="*/ 135 h 250"/>
                <a:gd name="T50" fmla="*/ 252 w 320"/>
                <a:gd name="T51" fmla="*/ 155 h 250"/>
                <a:gd name="T52" fmla="*/ 256 w 320"/>
                <a:gd name="T53" fmla="*/ 174 h 250"/>
                <a:gd name="T54" fmla="*/ 238 w 320"/>
                <a:gd name="T55" fmla="*/ 82 h 250"/>
                <a:gd name="T56" fmla="*/ 255 w 320"/>
                <a:gd name="T57" fmla="*/ 100 h 250"/>
                <a:gd name="T58" fmla="*/ 238 w 320"/>
                <a:gd name="T59" fmla="*/ 8 h 250"/>
                <a:gd name="T60" fmla="*/ 234 w 320"/>
                <a:gd name="T61" fmla="*/ 20 h 250"/>
                <a:gd name="T62" fmla="*/ 219 w 320"/>
                <a:gd name="T63" fmla="*/ 2 h 250"/>
                <a:gd name="T64" fmla="*/ 219 w 320"/>
                <a:gd name="T65" fmla="*/ 215 h 250"/>
                <a:gd name="T66" fmla="*/ 229 w 320"/>
                <a:gd name="T67" fmla="*/ 227 h 250"/>
                <a:gd name="T68" fmla="*/ 238 w 320"/>
                <a:gd name="T69" fmla="*/ 39 h 250"/>
                <a:gd name="T70" fmla="*/ 238 w 320"/>
                <a:gd name="T71" fmla="*/ 174 h 250"/>
                <a:gd name="T72" fmla="*/ 226 w 320"/>
                <a:gd name="T73" fmla="*/ 184 h 250"/>
                <a:gd name="T74" fmla="*/ 225 w 320"/>
                <a:gd name="T75" fmla="*/ 51 h 250"/>
                <a:gd name="T76" fmla="*/ 238 w 320"/>
                <a:gd name="T77" fmla="*/ 39 h 250"/>
                <a:gd name="T78" fmla="*/ 134 w 320"/>
                <a:gd name="T79" fmla="*/ 8 h 250"/>
                <a:gd name="T80" fmla="*/ 219 w 320"/>
                <a:gd name="T81" fmla="*/ 2 h 250"/>
                <a:gd name="T82" fmla="*/ 211 w 320"/>
                <a:gd name="T83" fmla="*/ 16 h 250"/>
                <a:gd name="T84" fmla="*/ 203 w 320"/>
                <a:gd name="T85" fmla="*/ 42 h 250"/>
                <a:gd name="T86" fmla="*/ 219 w 320"/>
                <a:gd name="T87" fmla="*/ 53 h 250"/>
                <a:gd name="T88" fmla="*/ 218 w 320"/>
                <a:gd name="T89" fmla="*/ 210 h 250"/>
                <a:gd name="T90" fmla="*/ 194 w 320"/>
                <a:gd name="T91" fmla="*/ 230 h 250"/>
                <a:gd name="T92" fmla="*/ 125 w 320"/>
                <a:gd name="T93" fmla="*/ 192 h 250"/>
                <a:gd name="T94" fmla="*/ 68 w 320"/>
                <a:gd name="T95" fmla="*/ 164 h 250"/>
                <a:gd name="T96" fmla="*/ 84 w 320"/>
                <a:gd name="T97" fmla="*/ 159 h 250"/>
                <a:gd name="T98" fmla="*/ 104 w 320"/>
                <a:gd name="T99" fmla="*/ 131 h 250"/>
                <a:gd name="T100" fmla="*/ 95 w 320"/>
                <a:gd name="T101" fmla="*/ 100 h 250"/>
                <a:gd name="T102" fmla="*/ 0 w 320"/>
                <a:gd name="T103" fmla="*/ 136 h 250"/>
                <a:gd name="T104" fmla="*/ 5 w 320"/>
                <a:gd name="T105" fmla="*/ 96 h 250"/>
                <a:gd name="T106" fmla="*/ 45 w 320"/>
                <a:gd name="T107" fmla="*/ 44 h 250"/>
                <a:gd name="T108" fmla="*/ 68 w 320"/>
                <a:gd name="T109" fmla="*/ 88 h 250"/>
                <a:gd name="T110" fmla="*/ 38 w 320"/>
                <a:gd name="T111" fmla="*/ 101 h 250"/>
                <a:gd name="T112" fmla="*/ 31 w 320"/>
                <a:gd name="T113" fmla="*/ 135 h 250"/>
                <a:gd name="T114" fmla="*/ 57 w 320"/>
                <a:gd name="T115" fmla="*/ 162 h 250"/>
                <a:gd name="T116" fmla="*/ 42 w 320"/>
                <a:gd name="T117" fmla="*/ 189 h 250"/>
                <a:gd name="T118" fmla="*/ 3 w 320"/>
                <a:gd name="T119" fmla="*/ 15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0" h="250">
                  <a:moveTo>
                    <a:pt x="261" y="19"/>
                  </a:moveTo>
                  <a:lnTo>
                    <a:pt x="261" y="19"/>
                  </a:lnTo>
                  <a:lnTo>
                    <a:pt x="276" y="30"/>
                  </a:lnTo>
                  <a:lnTo>
                    <a:pt x="288" y="42"/>
                  </a:lnTo>
                  <a:lnTo>
                    <a:pt x="298" y="57"/>
                  </a:lnTo>
                  <a:lnTo>
                    <a:pt x="306" y="71"/>
                  </a:lnTo>
                  <a:lnTo>
                    <a:pt x="312" y="88"/>
                  </a:lnTo>
                  <a:lnTo>
                    <a:pt x="316" y="104"/>
                  </a:lnTo>
                  <a:lnTo>
                    <a:pt x="318" y="120"/>
                  </a:lnTo>
                  <a:lnTo>
                    <a:pt x="320" y="138"/>
                  </a:lnTo>
                  <a:lnTo>
                    <a:pt x="320" y="154"/>
                  </a:lnTo>
                  <a:lnTo>
                    <a:pt x="317" y="170"/>
                  </a:lnTo>
                  <a:lnTo>
                    <a:pt x="314" y="185"/>
                  </a:lnTo>
                  <a:lnTo>
                    <a:pt x="310" y="200"/>
                  </a:lnTo>
                  <a:lnTo>
                    <a:pt x="303" y="212"/>
                  </a:lnTo>
                  <a:lnTo>
                    <a:pt x="297" y="223"/>
                  </a:lnTo>
                  <a:lnTo>
                    <a:pt x="290" y="233"/>
                  </a:lnTo>
                  <a:lnTo>
                    <a:pt x="282" y="239"/>
                  </a:lnTo>
                  <a:lnTo>
                    <a:pt x="282" y="239"/>
                  </a:lnTo>
                  <a:lnTo>
                    <a:pt x="271" y="245"/>
                  </a:lnTo>
                  <a:lnTo>
                    <a:pt x="261" y="247"/>
                  </a:lnTo>
                  <a:lnTo>
                    <a:pt x="261" y="233"/>
                  </a:lnTo>
                  <a:lnTo>
                    <a:pt x="261" y="233"/>
                  </a:lnTo>
                  <a:lnTo>
                    <a:pt x="263" y="233"/>
                  </a:lnTo>
                  <a:lnTo>
                    <a:pt x="263" y="233"/>
                  </a:lnTo>
                  <a:lnTo>
                    <a:pt x="263" y="233"/>
                  </a:lnTo>
                  <a:lnTo>
                    <a:pt x="268" y="229"/>
                  </a:lnTo>
                  <a:lnTo>
                    <a:pt x="272" y="224"/>
                  </a:lnTo>
                  <a:lnTo>
                    <a:pt x="276" y="219"/>
                  </a:lnTo>
                  <a:lnTo>
                    <a:pt x="279" y="214"/>
                  </a:lnTo>
                  <a:lnTo>
                    <a:pt x="280" y="208"/>
                  </a:lnTo>
                  <a:lnTo>
                    <a:pt x="280" y="203"/>
                  </a:lnTo>
                  <a:lnTo>
                    <a:pt x="279" y="196"/>
                  </a:lnTo>
                  <a:lnTo>
                    <a:pt x="276" y="191"/>
                  </a:lnTo>
                  <a:lnTo>
                    <a:pt x="276" y="191"/>
                  </a:lnTo>
                  <a:lnTo>
                    <a:pt x="274" y="185"/>
                  </a:lnTo>
                  <a:lnTo>
                    <a:pt x="271" y="181"/>
                  </a:lnTo>
                  <a:lnTo>
                    <a:pt x="267" y="178"/>
                  </a:lnTo>
                  <a:lnTo>
                    <a:pt x="261" y="176"/>
                  </a:lnTo>
                  <a:lnTo>
                    <a:pt x="261" y="165"/>
                  </a:lnTo>
                  <a:lnTo>
                    <a:pt x="261" y="165"/>
                  </a:lnTo>
                  <a:lnTo>
                    <a:pt x="268" y="168"/>
                  </a:lnTo>
                  <a:lnTo>
                    <a:pt x="275" y="168"/>
                  </a:lnTo>
                  <a:lnTo>
                    <a:pt x="280" y="168"/>
                  </a:lnTo>
                  <a:lnTo>
                    <a:pt x="287" y="165"/>
                  </a:lnTo>
                  <a:lnTo>
                    <a:pt x="287" y="165"/>
                  </a:lnTo>
                  <a:lnTo>
                    <a:pt x="287" y="165"/>
                  </a:lnTo>
                  <a:lnTo>
                    <a:pt x="293" y="162"/>
                  </a:lnTo>
                  <a:lnTo>
                    <a:pt x="297" y="158"/>
                  </a:lnTo>
                  <a:lnTo>
                    <a:pt x="299" y="153"/>
                  </a:lnTo>
                  <a:lnTo>
                    <a:pt x="302" y="149"/>
                  </a:lnTo>
                  <a:lnTo>
                    <a:pt x="303" y="143"/>
                  </a:lnTo>
                  <a:lnTo>
                    <a:pt x="303" y="136"/>
                  </a:lnTo>
                  <a:lnTo>
                    <a:pt x="302" y="131"/>
                  </a:lnTo>
                  <a:lnTo>
                    <a:pt x="299" y="126"/>
                  </a:lnTo>
                  <a:lnTo>
                    <a:pt x="299" y="126"/>
                  </a:lnTo>
                  <a:lnTo>
                    <a:pt x="297" y="122"/>
                  </a:lnTo>
                  <a:lnTo>
                    <a:pt x="293" y="118"/>
                  </a:lnTo>
                  <a:lnTo>
                    <a:pt x="288" y="113"/>
                  </a:lnTo>
                  <a:lnTo>
                    <a:pt x="283" y="112"/>
                  </a:lnTo>
                  <a:lnTo>
                    <a:pt x="279" y="111"/>
                  </a:lnTo>
                  <a:lnTo>
                    <a:pt x="272" y="109"/>
                  </a:lnTo>
                  <a:lnTo>
                    <a:pt x="267" y="111"/>
                  </a:lnTo>
                  <a:lnTo>
                    <a:pt x="261" y="112"/>
                  </a:lnTo>
                  <a:lnTo>
                    <a:pt x="261" y="100"/>
                  </a:lnTo>
                  <a:lnTo>
                    <a:pt x="261" y="100"/>
                  </a:lnTo>
                  <a:lnTo>
                    <a:pt x="268" y="100"/>
                  </a:lnTo>
                  <a:lnTo>
                    <a:pt x="274" y="99"/>
                  </a:lnTo>
                  <a:lnTo>
                    <a:pt x="274" y="99"/>
                  </a:lnTo>
                  <a:lnTo>
                    <a:pt x="278" y="96"/>
                  </a:lnTo>
                  <a:lnTo>
                    <a:pt x="282" y="92"/>
                  </a:lnTo>
                  <a:lnTo>
                    <a:pt x="284" y="88"/>
                  </a:lnTo>
                  <a:lnTo>
                    <a:pt x="286" y="84"/>
                  </a:lnTo>
                  <a:lnTo>
                    <a:pt x="287" y="78"/>
                  </a:lnTo>
                  <a:lnTo>
                    <a:pt x="287" y="74"/>
                  </a:lnTo>
                  <a:lnTo>
                    <a:pt x="286" y="69"/>
                  </a:lnTo>
                  <a:lnTo>
                    <a:pt x="284" y="63"/>
                  </a:lnTo>
                  <a:lnTo>
                    <a:pt x="284" y="63"/>
                  </a:lnTo>
                  <a:lnTo>
                    <a:pt x="284" y="63"/>
                  </a:lnTo>
                  <a:lnTo>
                    <a:pt x="280" y="58"/>
                  </a:lnTo>
                  <a:lnTo>
                    <a:pt x="275" y="54"/>
                  </a:lnTo>
                  <a:lnTo>
                    <a:pt x="270" y="51"/>
                  </a:lnTo>
                  <a:lnTo>
                    <a:pt x="261" y="50"/>
                  </a:lnTo>
                  <a:lnTo>
                    <a:pt x="261" y="19"/>
                  </a:lnTo>
                  <a:close/>
                  <a:moveTo>
                    <a:pt x="238" y="8"/>
                  </a:moveTo>
                  <a:lnTo>
                    <a:pt x="238" y="8"/>
                  </a:lnTo>
                  <a:lnTo>
                    <a:pt x="251" y="12"/>
                  </a:lnTo>
                  <a:lnTo>
                    <a:pt x="261" y="19"/>
                  </a:lnTo>
                  <a:lnTo>
                    <a:pt x="261" y="50"/>
                  </a:lnTo>
                  <a:lnTo>
                    <a:pt x="261" y="50"/>
                  </a:lnTo>
                  <a:lnTo>
                    <a:pt x="256" y="50"/>
                  </a:lnTo>
                  <a:lnTo>
                    <a:pt x="251" y="53"/>
                  </a:lnTo>
                  <a:lnTo>
                    <a:pt x="251" y="53"/>
                  </a:lnTo>
                  <a:lnTo>
                    <a:pt x="247" y="55"/>
                  </a:lnTo>
                  <a:lnTo>
                    <a:pt x="242" y="59"/>
                  </a:lnTo>
                  <a:lnTo>
                    <a:pt x="240" y="63"/>
                  </a:lnTo>
                  <a:lnTo>
                    <a:pt x="238" y="67"/>
                  </a:lnTo>
                  <a:lnTo>
                    <a:pt x="238" y="39"/>
                  </a:lnTo>
                  <a:lnTo>
                    <a:pt x="238" y="39"/>
                  </a:lnTo>
                  <a:lnTo>
                    <a:pt x="238" y="34"/>
                  </a:lnTo>
                  <a:lnTo>
                    <a:pt x="238" y="27"/>
                  </a:lnTo>
                  <a:lnTo>
                    <a:pt x="238" y="8"/>
                  </a:lnTo>
                  <a:lnTo>
                    <a:pt x="238" y="8"/>
                  </a:lnTo>
                  <a:close/>
                  <a:moveTo>
                    <a:pt x="261" y="247"/>
                  </a:moveTo>
                  <a:lnTo>
                    <a:pt x="261" y="247"/>
                  </a:lnTo>
                  <a:lnTo>
                    <a:pt x="249" y="250"/>
                  </a:lnTo>
                  <a:lnTo>
                    <a:pt x="238" y="250"/>
                  </a:lnTo>
                  <a:lnTo>
                    <a:pt x="238" y="233"/>
                  </a:lnTo>
                  <a:lnTo>
                    <a:pt x="238" y="233"/>
                  </a:lnTo>
                  <a:lnTo>
                    <a:pt x="244" y="235"/>
                  </a:lnTo>
                  <a:lnTo>
                    <a:pt x="249" y="235"/>
                  </a:lnTo>
                  <a:lnTo>
                    <a:pt x="256" y="235"/>
                  </a:lnTo>
                  <a:lnTo>
                    <a:pt x="261" y="233"/>
                  </a:lnTo>
                  <a:lnTo>
                    <a:pt x="261" y="247"/>
                  </a:lnTo>
                  <a:lnTo>
                    <a:pt x="261" y="247"/>
                  </a:lnTo>
                  <a:close/>
                  <a:moveTo>
                    <a:pt x="261" y="100"/>
                  </a:moveTo>
                  <a:lnTo>
                    <a:pt x="261" y="112"/>
                  </a:lnTo>
                  <a:lnTo>
                    <a:pt x="261" y="112"/>
                  </a:lnTo>
                  <a:lnTo>
                    <a:pt x="261" y="113"/>
                  </a:lnTo>
                  <a:lnTo>
                    <a:pt x="261" y="113"/>
                  </a:lnTo>
                  <a:lnTo>
                    <a:pt x="256" y="116"/>
                  </a:lnTo>
                  <a:lnTo>
                    <a:pt x="252" y="120"/>
                  </a:lnTo>
                  <a:lnTo>
                    <a:pt x="249" y="124"/>
                  </a:lnTo>
                  <a:lnTo>
                    <a:pt x="247" y="130"/>
                  </a:lnTo>
                  <a:lnTo>
                    <a:pt x="245" y="135"/>
                  </a:lnTo>
                  <a:lnTo>
                    <a:pt x="245" y="141"/>
                  </a:lnTo>
                  <a:lnTo>
                    <a:pt x="247" y="146"/>
                  </a:lnTo>
                  <a:lnTo>
                    <a:pt x="249" y="151"/>
                  </a:lnTo>
                  <a:lnTo>
                    <a:pt x="249" y="151"/>
                  </a:lnTo>
                  <a:lnTo>
                    <a:pt x="252" y="155"/>
                  </a:lnTo>
                  <a:lnTo>
                    <a:pt x="255" y="159"/>
                  </a:lnTo>
                  <a:lnTo>
                    <a:pt x="261" y="165"/>
                  </a:lnTo>
                  <a:lnTo>
                    <a:pt x="261" y="176"/>
                  </a:lnTo>
                  <a:lnTo>
                    <a:pt x="261" y="176"/>
                  </a:lnTo>
                  <a:lnTo>
                    <a:pt x="256" y="174"/>
                  </a:lnTo>
                  <a:lnTo>
                    <a:pt x="251" y="173"/>
                  </a:lnTo>
                  <a:lnTo>
                    <a:pt x="244" y="173"/>
                  </a:lnTo>
                  <a:lnTo>
                    <a:pt x="238" y="174"/>
                  </a:lnTo>
                  <a:lnTo>
                    <a:pt x="238" y="82"/>
                  </a:lnTo>
                  <a:lnTo>
                    <a:pt x="238" y="82"/>
                  </a:lnTo>
                  <a:lnTo>
                    <a:pt x="240" y="86"/>
                  </a:lnTo>
                  <a:lnTo>
                    <a:pt x="240" y="86"/>
                  </a:lnTo>
                  <a:lnTo>
                    <a:pt x="244" y="92"/>
                  </a:lnTo>
                  <a:lnTo>
                    <a:pt x="249" y="97"/>
                  </a:lnTo>
                  <a:lnTo>
                    <a:pt x="255" y="100"/>
                  </a:lnTo>
                  <a:lnTo>
                    <a:pt x="261" y="100"/>
                  </a:lnTo>
                  <a:lnTo>
                    <a:pt x="261" y="100"/>
                  </a:lnTo>
                  <a:close/>
                  <a:moveTo>
                    <a:pt x="219" y="2"/>
                  </a:moveTo>
                  <a:lnTo>
                    <a:pt x="219" y="2"/>
                  </a:lnTo>
                  <a:lnTo>
                    <a:pt x="238" y="8"/>
                  </a:lnTo>
                  <a:lnTo>
                    <a:pt x="238" y="27"/>
                  </a:lnTo>
                  <a:lnTo>
                    <a:pt x="238" y="27"/>
                  </a:lnTo>
                  <a:lnTo>
                    <a:pt x="237" y="24"/>
                  </a:lnTo>
                  <a:lnTo>
                    <a:pt x="237" y="24"/>
                  </a:lnTo>
                  <a:lnTo>
                    <a:pt x="234" y="20"/>
                  </a:lnTo>
                  <a:lnTo>
                    <a:pt x="230" y="17"/>
                  </a:lnTo>
                  <a:lnTo>
                    <a:pt x="225" y="15"/>
                  </a:lnTo>
                  <a:lnTo>
                    <a:pt x="219" y="15"/>
                  </a:lnTo>
                  <a:lnTo>
                    <a:pt x="219" y="2"/>
                  </a:lnTo>
                  <a:lnTo>
                    <a:pt x="219" y="2"/>
                  </a:lnTo>
                  <a:close/>
                  <a:moveTo>
                    <a:pt x="238" y="250"/>
                  </a:moveTo>
                  <a:lnTo>
                    <a:pt x="238" y="250"/>
                  </a:lnTo>
                  <a:lnTo>
                    <a:pt x="229" y="247"/>
                  </a:lnTo>
                  <a:lnTo>
                    <a:pt x="219" y="245"/>
                  </a:lnTo>
                  <a:lnTo>
                    <a:pt x="219" y="215"/>
                  </a:lnTo>
                  <a:lnTo>
                    <a:pt x="219" y="215"/>
                  </a:lnTo>
                  <a:lnTo>
                    <a:pt x="221" y="218"/>
                  </a:lnTo>
                  <a:lnTo>
                    <a:pt x="221" y="218"/>
                  </a:lnTo>
                  <a:lnTo>
                    <a:pt x="225" y="223"/>
                  </a:lnTo>
                  <a:lnTo>
                    <a:pt x="229" y="227"/>
                  </a:lnTo>
                  <a:lnTo>
                    <a:pt x="233" y="231"/>
                  </a:lnTo>
                  <a:lnTo>
                    <a:pt x="238" y="233"/>
                  </a:lnTo>
                  <a:lnTo>
                    <a:pt x="238" y="250"/>
                  </a:lnTo>
                  <a:lnTo>
                    <a:pt x="238" y="250"/>
                  </a:lnTo>
                  <a:close/>
                  <a:moveTo>
                    <a:pt x="238" y="39"/>
                  </a:moveTo>
                  <a:lnTo>
                    <a:pt x="238" y="67"/>
                  </a:lnTo>
                  <a:lnTo>
                    <a:pt x="238" y="67"/>
                  </a:lnTo>
                  <a:lnTo>
                    <a:pt x="237" y="74"/>
                  </a:lnTo>
                  <a:lnTo>
                    <a:pt x="238" y="82"/>
                  </a:lnTo>
                  <a:lnTo>
                    <a:pt x="238" y="174"/>
                  </a:lnTo>
                  <a:lnTo>
                    <a:pt x="238" y="174"/>
                  </a:lnTo>
                  <a:lnTo>
                    <a:pt x="236" y="176"/>
                  </a:lnTo>
                  <a:lnTo>
                    <a:pt x="236" y="176"/>
                  </a:lnTo>
                  <a:lnTo>
                    <a:pt x="230" y="180"/>
                  </a:lnTo>
                  <a:lnTo>
                    <a:pt x="226" y="184"/>
                  </a:lnTo>
                  <a:lnTo>
                    <a:pt x="222" y="188"/>
                  </a:lnTo>
                  <a:lnTo>
                    <a:pt x="219" y="19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25" y="51"/>
                  </a:lnTo>
                  <a:lnTo>
                    <a:pt x="229" y="50"/>
                  </a:lnTo>
                  <a:lnTo>
                    <a:pt x="229" y="50"/>
                  </a:lnTo>
                  <a:lnTo>
                    <a:pt x="234" y="46"/>
                  </a:lnTo>
                  <a:lnTo>
                    <a:pt x="238" y="39"/>
                  </a:lnTo>
                  <a:lnTo>
                    <a:pt x="238" y="39"/>
                  </a:lnTo>
                  <a:close/>
                  <a:moveTo>
                    <a:pt x="68" y="31"/>
                  </a:moveTo>
                  <a:lnTo>
                    <a:pt x="68" y="31"/>
                  </a:lnTo>
                  <a:lnTo>
                    <a:pt x="91" y="21"/>
                  </a:lnTo>
                  <a:lnTo>
                    <a:pt x="112" y="13"/>
                  </a:lnTo>
                  <a:lnTo>
                    <a:pt x="134" y="8"/>
                  </a:lnTo>
                  <a:lnTo>
                    <a:pt x="153" y="4"/>
                  </a:lnTo>
                  <a:lnTo>
                    <a:pt x="172" y="1"/>
                  </a:lnTo>
                  <a:lnTo>
                    <a:pt x="190" y="0"/>
                  </a:lnTo>
                  <a:lnTo>
                    <a:pt x="205" y="1"/>
                  </a:lnTo>
                  <a:lnTo>
                    <a:pt x="219" y="2"/>
                  </a:lnTo>
                  <a:lnTo>
                    <a:pt x="219" y="15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1" y="16"/>
                  </a:lnTo>
                  <a:lnTo>
                    <a:pt x="211" y="16"/>
                  </a:lnTo>
                  <a:lnTo>
                    <a:pt x="211" y="16"/>
                  </a:lnTo>
                  <a:lnTo>
                    <a:pt x="206" y="20"/>
                  </a:lnTo>
                  <a:lnTo>
                    <a:pt x="202" y="27"/>
                  </a:lnTo>
                  <a:lnTo>
                    <a:pt x="200" y="34"/>
                  </a:lnTo>
                  <a:lnTo>
                    <a:pt x="203" y="42"/>
                  </a:lnTo>
                  <a:lnTo>
                    <a:pt x="203" y="42"/>
                  </a:lnTo>
                  <a:lnTo>
                    <a:pt x="206" y="46"/>
                  </a:lnTo>
                  <a:lnTo>
                    <a:pt x="210" y="50"/>
                  </a:lnTo>
                  <a:lnTo>
                    <a:pt x="215" y="51"/>
                  </a:lnTo>
                  <a:lnTo>
                    <a:pt x="219" y="53"/>
                  </a:lnTo>
                  <a:lnTo>
                    <a:pt x="219" y="193"/>
                  </a:lnTo>
                  <a:lnTo>
                    <a:pt x="219" y="193"/>
                  </a:lnTo>
                  <a:lnTo>
                    <a:pt x="218" y="199"/>
                  </a:lnTo>
                  <a:lnTo>
                    <a:pt x="218" y="204"/>
                  </a:lnTo>
                  <a:lnTo>
                    <a:pt x="218" y="210"/>
                  </a:lnTo>
                  <a:lnTo>
                    <a:pt x="219" y="215"/>
                  </a:lnTo>
                  <a:lnTo>
                    <a:pt x="219" y="245"/>
                  </a:lnTo>
                  <a:lnTo>
                    <a:pt x="219" y="245"/>
                  </a:lnTo>
                  <a:lnTo>
                    <a:pt x="207" y="238"/>
                  </a:lnTo>
                  <a:lnTo>
                    <a:pt x="194" y="230"/>
                  </a:lnTo>
                  <a:lnTo>
                    <a:pt x="169" y="212"/>
                  </a:lnTo>
                  <a:lnTo>
                    <a:pt x="157" y="203"/>
                  </a:lnTo>
                  <a:lnTo>
                    <a:pt x="145" y="196"/>
                  </a:lnTo>
                  <a:lnTo>
                    <a:pt x="131" y="192"/>
                  </a:lnTo>
                  <a:lnTo>
                    <a:pt x="125" y="192"/>
                  </a:lnTo>
                  <a:lnTo>
                    <a:pt x="118" y="192"/>
                  </a:lnTo>
                  <a:lnTo>
                    <a:pt x="118" y="192"/>
                  </a:lnTo>
                  <a:lnTo>
                    <a:pt x="92" y="193"/>
                  </a:lnTo>
                  <a:lnTo>
                    <a:pt x="68" y="193"/>
                  </a:lnTo>
                  <a:lnTo>
                    <a:pt x="68" y="164"/>
                  </a:lnTo>
                  <a:lnTo>
                    <a:pt x="68" y="164"/>
                  </a:lnTo>
                  <a:lnTo>
                    <a:pt x="76" y="162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91" y="155"/>
                  </a:lnTo>
                  <a:lnTo>
                    <a:pt x="96" y="150"/>
                  </a:lnTo>
                  <a:lnTo>
                    <a:pt x="100" y="145"/>
                  </a:lnTo>
                  <a:lnTo>
                    <a:pt x="103" y="138"/>
                  </a:lnTo>
                  <a:lnTo>
                    <a:pt x="104" y="131"/>
                  </a:lnTo>
                  <a:lnTo>
                    <a:pt x="104" y="123"/>
                  </a:lnTo>
                  <a:lnTo>
                    <a:pt x="103" y="116"/>
                  </a:lnTo>
                  <a:lnTo>
                    <a:pt x="100" y="109"/>
                  </a:lnTo>
                  <a:lnTo>
                    <a:pt x="100" y="109"/>
                  </a:lnTo>
                  <a:lnTo>
                    <a:pt x="95" y="100"/>
                  </a:lnTo>
                  <a:lnTo>
                    <a:pt x="87" y="93"/>
                  </a:lnTo>
                  <a:lnTo>
                    <a:pt x="77" y="89"/>
                  </a:lnTo>
                  <a:lnTo>
                    <a:pt x="68" y="88"/>
                  </a:lnTo>
                  <a:lnTo>
                    <a:pt x="68" y="31"/>
                  </a:lnTo>
                  <a:close/>
                  <a:moveTo>
                    <a:pt x="0" y="136"/>
                  </a:moveTo>
                  <a:lnTo>
                    <a:pt x="0" y="136"/>
                  </a:lnTo>
                  <a:lnTo>
                    <a:pt x="0" y="124"/>
                  </a:lnTo>
                  <a:lnTo>
                    <a:pt x="0" y="115"/>
                  </a:lnTo>
                  <a:lnTo>
                    <a:pt x="3" y="104"/>
                  </a:lnTo>
                  <a:lnTo>
                    <a:pt x="5" y="96"/>
                  </a:lnTo>
                  <a:lnTo>
                    <a:pt x="10" y="86"/>
                  </a:lnTo>
                  <a:lnTo>
                    <a:pt x="14" y="78"/>
                  </a:lnTo>
                  <a:lnTo>
                    <a:pt x="24" y="65"/>
                  </a:lnTo>
                  <a:lnTo>
                    <a:pt x="35" y="53"/>
                  </a:lnTo>
                  <a:lnTo>
                    <a:pt x="45" y="44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68" y="31"/>
                  </a:lnTo>
                  <a:lnTo>
                    <a:pt x="68" y="88"/>
                  </a:lnTo>
                  <a:lnTo>
                    <a:pt x="68" y="88"/>
                  </a:lnTo>
                  <a:lnTo>
                    <a:pt x="58" y="89"/>
                  </a:lnTo>
                  <a:lnTo>
                    <a:pt x="50" y="92"/>
                  </a:lnTo>
                  <a:lnTo>
                    <a:pt x="50" y="92"/>
                  </a:lnTo>
                  <a:lnTo>
                    <a:pt x="43" y="96"/>
                  </a:lnTo>
                  <a:lnTo>
                    <a:pt x="38" y="101"/>
                  </a:lnTo>
                  <a:lnTo>
                    <a:pt x="34" y="108"/>
                  </a:lnTo>
                  <a:lnTo>
                    <a:pt x="31" y="113"/>
                  </a:lnTo>
                  <a:lnTo>
                    <a:pt x="30" y="122"/>
                  </a:lnTo>
                  <a:lnTo>
                    <a:pt x="30" y="128"/>
                  </a:lnTo>
                  <a:lnTo>
                    <a:pt x="31" y="135"/>
                  </a:lnTo>
                  <a:lnTo>
                    <a:pt x="34" y="143"/>
                  </a:lnTo>
                  <a:lnTo>
                    <a:pt x="34" y="143"/>
                  </a:lnTo>
                  <a:lnTo>
                    <a:pt x="39" y="151"/>
                  </a:lnTo>
                  <a:lnTo>
                    <a:pt x="47" y="158"/>
                  </a:lnTo>
                  <a:lnTo>
                    <a:pt x="57" y="162"/>
                  </a:lnTo>
                  <a:lnTo>
                    <a:pt x="68" y="164"/>
                  </a:lnTo>
                  <a:lnTo>
                    <a:pt x="68" y="193"/>
                  </a:lnTo>
                  <a:lnTo>
                    <a:pt x="68" y="193"/>
                  </a:lnTo>
                  <a:lnTo>
                    <a:pt x="54" y="192"/>
                  </a:lnTo>
                  <a:lnTo>
                    <a:pt x="42" y="189"/>
                  </a:lnTo>
                  <a:lnTo>
                    <a:pt x="31" y="185"/>
                  </a:lnTo>
                  <a:lnTo>
                    <a:pt x="22" y="178"/>
                  </a:lnTo>
                  <a:lnTo>
                    <a:pt x="14" y="172"/>
                  </a:lnTo>
                  <a:lnTo>
                    <a:pt x="8" y="162"/>
                  </a:lnTo>
                  <a:lnTo>
                    <a:pt x="3" y="150"/>
                  </a:lnTo>
                  <a:lnTo>
                    <a:pt x="0" y="136"/>
                  </a:lnTo>
                  <a:lnTo>
                    <a:pt x="0" y="136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42" name="组合 243"/>
            <p:cNvGrpSpPr/>
            <p:nvPr/>
          </p:nvGrpSpPr>
          <p:grpSpPr>
            <a:xfrm>
              <a:off x="1716531" y="4402543"/>
              <a:ext cx="365593" cy="475715"/>
              <a:chOff x="1893888" y="4305300"/>
              <a:chExt cx="495300" cy="644526"/>
            </a:xfrm>
            <a:grpFill/>
          </p:grpSpPr>
          <p:sp>
            <p:nvSpPr>
              <p:cNvPr id="114" name="Freeform 129"/>
              <p:cNvSpPr/>
              <p:nvPr/>
            </p:nvSpPr>
            <p:spPr bwMode="auto">
              <a:xfrm>
                <a:off x="1893888" y="4305300"/>
                <a:ext cx="495300" cy="496888"/>
              </a:xfrm>
              <a:custGeom>
                <a:avLst/>
                <a:gdLst>
                  <a:gd name="T0" fmla="*/ 83 w 312"/>
                  <a:gd name="T1" fmla="*/ 16 h 313"/>
                  <a:gd name="T2" fmla="*/ 57 w 312"/>
                  <a:gd name="T3" fmla="*/ 41 h 313"/>
                  <a:gd name="T4" fmla="*/ 37 w 312"/>
                  <a:gd name="T5" fmla="*/ 71 h 313"/>
                  <a:gd name="T6" fmla="*/ 25 w 312"/>
                  <a:gd name="T7" fmla="*/ 103 h 313"/>
                  <a:gd name="T8" fmla="*/ 21 w 312"/>
                  <a:gd name="T9" fmla="*/ 140 h 313"/>
                  <a:gd name="T10" fmla="*/ 21 w 312"/>
                  <a:gd name="T11" fmla="*/ 156 h 313"/>
                  <a:gd name="T12" fmla="*/ 27 w 312"/>
                  <a:gd name="T13" fmla="*/ 186 h 313"/>
                  <a:gd name="T14" fmla="*/ 40 w 312"/>
                  <a:gd name="T15" fmla="*/ 213 h 313"/>
                  <a:gd name="T16" fmla="*/ 56 w 312"/>
                  <a:gd name="T17" fmla="*/ 237 h 313"/>
                  <a:gd name="T18" fmla="*/ 76 w 312"/>
                  <a:gd name="T19" fmla="*/ 259 h 313"/>
                  <a:gd name="T20" fmla="*/ 101 w 312"/>
                  <a:gd name="T21" fmla="*/ 275 h 313"/>
                  <a:gd name="T22" fmla="*/ 128 w 312"/>
                  <a:gd name="T23" fmla="*/ 287 h 313"/>
                  <a:gd name="T24" fmla="*/ 157 w 312"/>
                  <a:gd name="T25" fmla="*/ 293 h 313"/>
                  <a:gd name="T26" fmla="*/ 174 w 312"/>
                  <a:gd name="T27" fmla="*/ 294 h 313"/>
                  <a:gd name="T28" fmla="*/ 210 w 312"/>
                  <a:gd name="T29" fmla="*/ 289 h 313"/>
                  <a:gd name="T30" fmla="*/ 243 w 312"/>
                  <a:gd name="T31" fmla="*/ 276 h 313"/>
                  <a:gd name="T32" fmla="*/ 273 w 312"/>
                  <a:gd name="T33" fmla="*/ 257 h 313"/>
                  <a:gd name="T34" fmla="*/ 296 w 312"/>
                  <a:gd name="T35" fmla="*/ 233 h 313"/>
                  <a:gd name="T36" fmla="*/ 312 w 312"/>
                  <a:gd name="T37" fmla="*/ 245 h 313"/>
                  <a:gd name="T38" fmla="*/ 285 w 312"/>
                  <a:gd name="T39" fmla="*/ 274 h 313"/>
                  <a:gd name="T40" fmla="*/ 252 w 312"/>
                  <a:gd name="T41" fmla="*/ 295 h 313"/>
                  <a:gd name="T42" fmla="*/ 214 w 312"/>
                  <a:gd name="T43" fmla="*/ 309 h 313"/>
                  <a:gd name="T44" fmla="*/ 174 w 312"/>
                  <a:gd name="T45" fmla="*/ 313 h 313"/>
                  <a:gd name="T46" fmla="*/ 156 w 312"/>
                  <a:gd name="T47" fmla="*/ 313 h 313"/>
                  <a:gd name="T48" fmla="*/ 122 w 312"/>
                  <a:gd name="T49" fmla="*/ 306 h 313"/>
                  <a:gd name="T50" fmla="*/ 91 w 312"/>
                  <a:gd name="T51" fmla="*/ 293 h 313"/>
                  <a:gd name="T52" fmla="*/ 64 w 312"/>
                  <a:gd name="T53" fmla="*/ 274 h 313"/>
                  <a:gd name="T54" fmla="*/ 40 w 312"/>
                  <a:gd name="T55" fmla="*/ 251 h 313"/>
                  <a:gd name="T56" fmla="*/ 21 w 312"/>
                  <a:gd name="T57" fmla="*/ 222 h 313"/>
                  <a:gd name="T58" fmla="*/ 8 w 312"/>
                  <a:gd name="T59" fmla="*/ 191 h 313"/>
                  <a:gd name="T60" fmla="*/ 2 w 312"/>
                  <a:gd name="T61" fmla="*/ 159 h 313"/>
                  <a:gd name="T62" fmla="*/ 0 w 312"/>
                  <a:gd name="T63" fmla="*/ 140 h 313"/>
                  <a:gd name="T64" fmla="*/ 6 w 312"/>
                  <a:gd name="T65" fmla="*/ 99 h 313"/>
                  <a:gd name="T66" fmla="*/ 19 w 312"/>
                  <a:gd name="T67" fmla="*/ 61 h 313"/>
                  <a:gd name="T68" fmla="*/ 42 w 312"/>
                  <a:gd name="T69" fmla="*/ 27 h 313"/>
                  <a:gd name="T70" fmla="*/ 71 w 312"/>
                  <a:gd name="T71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2" h="313">
                    <a:moveTo>
                      <a:pt x="83" y="16"/>
                    </a:moveTo>
                    <a:lnTo>
                      <a:pt x="83" y="16"/>
                    </a:lnTo>
                    <a:lnTo>
                      <a:pt x="69" y="29"/>
                    </a:lnTo>
                    <a:lnTo>
                      <a:pt x="57" y="41"/>
                    </a:lnTo>
                    <a:lnTo>
                      <a:pt x="46" y="54"/>
                    </a:lnTo>
                    <a:lnTo>
                      <a:pt x="37" y="71"/>
                    </a:lnTo>
                    <a:lnTo>
                      <a:pt x="30" y="87"/>
                    </a:lnTo>
                    <a:lnTo>
                      <a:pt x="25" y="103"/>
                    </a:lnTo>
                    <a:lnTo>
                      <a:pt x="22" y="122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1" y="156"/>
                    </a:lnTo>
                    <a:lnTo>
                      <a:pt x="23" y="171"/>
                    </a:lnTo>
                    <a:lnTo>
                      <a:pt x="27" y="186"/>
                    </a:lnTo>
                    <a:lnTo>
                      <a:pt x="33" y="199"/>
                    </a:lnTo>
                    <a:lnTo>
                      <a:pt x="40" y="213"/>
                    </a:lnTo>
                    <a:lnTo>
                      <a:pt x="46" y="226"/>
                    </a:lnTo>
                    <a:lnTo>
                      <a:pt x="56" y="237"/>
                    </a:lnTo>
                    <a:lnTo>
                      <a:pt x="65" y="248"/>
                    </a:lnTo>
                    <a:lnTo>
                      <a:pt x="76" y="259"/>
                    </a:lnTo>
                    <a:lnTo>
                      <a:pt x="88" y="267"/>
                    </a:lnTo>
                    <a:lnTo>
                      <a:pt x="101" y="275"/>
                    </a:lnTo>
                    <a:lnTo>
                      <a:pt x="114" y="282"/>
                    </a:lnTo>
                    <a:lnTo>
                      <a:pt x="128" y="287"/>
                    </a:lnTo>
                    <a:lnTo>
                      <a:pt x="143" y="290"/>
                    </a:lnTo>
                    <a:lnTo>
                      <a:pt x="157" y="293"/>
                    </a:lnTo>
                    <a:lnTo>
                      <a:pt x="174" y="294"/>
                    </a:lnTo>
                    <a:lnTo>
                      <a:pt x="174" y="294"/>
                    </a:lnTo>
                    <a:lnTo>
                      <a:pt x="193" y="293"/>
                    </a:lnTo>
                    <a:lnTo>
                      <a:pt x="210" y="289"/>
                    </a:lnTo>
                    <a:lnTo>
                      <a:pt x="227" y="285"/>
                    </a:lnTo>
                    <a:lnTo>
                      <a:pt x="243" y="276"/>
                    </a:lnTo>
                    <a:lnTo>
                      <a:pt x="258" y="268"/>
                    </a:lnTo>
                    <a:lnTo>
                      <a:pt x="273" y="257"/>
                    </a:lnTo>
                    <a:lnTo>
                      <a:pt x="285" y="247"/>
                    </a:lnTo>
                    <a:lnTo>
                      <a:pt x="296" y="233"/>
                    </a:lnTo>
                    <a:lnTo>
                      <a:pt x="312" y="245"/>
                    </a:lnTo>
                    <a:lnTo>
                      <a:pt x="312" y="245"/>
                    </a:lnTo>
                    <a:lnTo>
                      <a:pt x="298" y="260"/>
                    </a:lnTo>
                    <a:lnTo>
                      <a:pt x="285" y="274"/>
                    </a:lnTo>
                    <a:lnTo>
                      <a:pt x="268" y="285"/>
                    </a:lnTo>
                    <a:lnTo>
                      <a:pt x="252" y="295"/>
                    </a:lnTo>
                    <a:lnTo>
                      <a:pt x="233" y="303"/>
                    </a:lnTo>
                    <a:lnTo>
                      <a:pt x="214" y="309"/>
                    </a:lnTo>
                    <a:lnTo>
                      <a:pt x="194" y="312"/>
                    </a:lnTo>
                    <a:lnTo>
                      <a:pt x="174" y="313"/>
                    </a:lnTo>
                    <a:lnTo>
                      <a:pt x="174" y="313"/>
                    </a:lnTo>
                    <a:lnTo>
                      <a:pt x="156" y="313"/>
                    </a:lnTo>
                    <a:lnTo>
                      <a:pt x="138" y="310"/>
                    </a:lnTo>
                    <a:lnTo>
                      <a:pt x="122" y="306"/>
                    </a:lnTo>
                    <a:lnTo>
                      <a:pt x="106" y="299"/>
                    </a:lnTo>
                    <a:lnTo>
                      <a:pt x="91" y="293"/>
                    </a:lnTo>
                    <a:lnTo>
                      <a:pt x="76" y="285"/>
                    </a:lnTo>
                    <a:lnTo>
                      <a:pt x="64" y="274"/>
                    </a:lnTo>
                    <a:lnTo>
                      <a:pt x="52" y="263"/>
                    </a:lnTo>
                    <a:lnTo>
                      <a:pt x="40" y="251"/>
                    </a:lnTo>
                    <a:lnTo>
                      <a:pt x="30" y="237"/>
                    </a:lnTo>
                    <a:lnTo>
                      <a:pt x="21" y="222"/>
                    </a:lnTo>
                    <a:lnTo>
                      <a:pt x="14" y="207"/>
                    </a:lnTo>
                    <a:lnTo>
                      <a:pt x="8" y="191"/>
                    </a:lnTo>
                    <a:lnTo>
                      <a:pt x="4" y="175"/>
                    </a:lnTo>
                    <a:lnTo>
                      <a:pt x="2" y="159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2" y="119"/>
                    </a:lnTo>
                    <a:lnTo>
                      <a:pt x="6" y="99"/>
                    </a:lnTo>
                    <a:lnTo>
                      <a:pt x="11" y="79"/>
                    </a:lnTo>
                    <a:lnTo>
                      <a:pt x="19" y="61"/>
                    </a:lnTo>
                    <a:lnTo>
                      <a:pt x="30" y="44"/>
                    </a:lnTo>
                    <a:lnTo>
                      <a:pt x="42" y="27"/>
                    </a:lnTo>
                    <a:lnTo>
                      <a:pt x="56" y="14"/>
                    </a:lnTo>
                    <a:lnTo>
                      <a:pt x="71" y="0"/>
                    </a:lnTo>
                    <a:lnTo>
                      <a:pt x="83" y="1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5" name="Freeform 130"/>
              <p:cNvSpPr>
                <a:spLocks noEditPoints="1"/>
              </p:cNvSpPr>
              <p:nvPr/>
            </p:nvSpPr>
            <p:spPr bwMode="auto">
              <a:xfrm>
                <a:off x="1947863" y="4314825"/>
                <a:ext cx="436563" cy="434975"/>
              </a:xfrm>
              <a:custGeom>
                <a:avLst/>
                <a:gdLst>
                  <a:gd name="T0" fmla="*/ 152 w 275"/>
                  <a:gd name="T1" fmla="*/ 1 h 274"/>
                  <a:gd name="T2" fmla="*/ 191 w 275"/>
                  <a:gd name="T3" fmla="*/ 10 h 274"/>
                  <a:gd name="T4" fmla="*/ 225 w 275"/>
                  <a:gd name="T5" fmla="*/ 32 h 274"/>
                  <a:gd name="T6" fmla="*/ 252 w 275"/>
                  <a:gd name="T7" fmla="*/ 61 h 274"/>
                  <a:gd name="T8" fmla="*/ 268 w 275"/>
                  <a:gd name="T9" fmla="*/ 97 h 274"/>
                  <a:gd name="T10" fmla="*/ 275 w 275"/>
                  <a:gd name="T11" fmla="*/ 138 h 274"/>
                  <a:gd name="T12" fmla="*/ 272 w 275"/>
                  <a:gd name="T13" fmla="*/ 165 h 274"/>
                  <a:gd name="T14" fmla="*/ 259 w 275"/>
                  <a:gd name="T15" fmla="*/ 203 h 274"/>
                  <a:gd name="T16" fmla="*/ 234 w 275"/>
                  <a:gd name="T17" fmla="*/ 235 h 274"/>
                  <a:gd name="T18" fmla="*/ 203 w 275"/>
                  <a:gd name="T19" fmla="*/ 258 h 274"/>
                  <a:gd name="T20" fmla="*/ 165 w 275"/>
                  <a:gd name="T21" fmla="*/ 272 h 274"/>
                  <a:gd name="T22" fmla="*/ 137 w 275"/>
                  <a:gd name="T23" fmla="*/ 274 h 274"/>
                  <a:gd name="T24" fmla="*/ 137 w 275"/>
                  <a:gd name="T25" fmla="*/ 269 h 274"/>
                  <a:gd name="T26" fmla="*/ 164 w 275"/>
                  <a:gd name="T27" fmla="*/ 266 h 274"/>
                  <a:gd name="T28" fmla="*/ 201 w 275"/>
                  <a:gd name="T29" fmla="*/ 253 h 274"/>
                  <a:gd name="T30" fmla="*/ 230 w 275"/>
                  <a:gd name="T31" fmla="*/ 230 h 274"/>
                  <a:gd name="T32" fmla="*/ 253 w 275"/>
                  <a:gd name="T33" fmla="*/ 200 h 274"/>
                  <a:gd name="T34" fmla="*/ 266 w 275"/>
                  <a:gd name="T35" fmla="*/ 163 h 274"/>
                  <a:gd name="T36" fmla="*/ 268 w 275"/>
                  <a:gd name="T37" fmla="*/ 138 h 274"/>
                  <a:gd name="T38" fmla="*/ 263 w 275"/>
                  <a:gd name="T39" fmla="*/ 98 h 274"/>
                  <a:gd name="T40" fmla="*/ 247 w 275"/>
                  <a:gd name="T41" fmla="*/ 65 h 274"/>
                  <a:gd name="T42" fmla="*/ 221 w 275"/>
                  <a:gd name="T43" fmla="*/ 36 h 274"/>
                  <a:gd name="T44" fmla="*/ 188 w 275"/>
                  <a:gd name="T45" fmla="*/ 17 h 274"/>
                  <a:gd name="T46" fmla="*/ 151 w 275"/>
                  <a:gd name="T47" fmla="*/ 8 h 274"/>
                  <a:gd name="T48" fmla="*/ 137 w 275"/>
                  <a:gd name="T49" fmla="*/ 0 h 274"/>
                  <a:gd name="T50" fmla="*/ 137 w 275"/>
                  <a:gd name="T51" fmla="*/ 274 h 274"/>
                  <a:gd name="T52" fmla="*/ 96 w 275"/>
                  <a:gd name="T53" fmla="*/ 269 h 274"/>
                  <a:gd name="T54" fmla="*/ 61 w 275"/>
                  <a:gd name="T55" fmla="*/ 251 h 274"/>
                  <a:gd name="T56" fmla="*/ 31 w 275"/>
                  <a:gd name="T57" fmla="*/ 224 h 274"/>
                  <a:gd name="T58" fmla="*/ 11 w 275"/>
                  <a:gd name="T59" fmla="*/ 191 h 274"/>
                  <a:gd name="T60" fmla="*/ 2 w 275"/>
                  <a:gd name="T61" fmla="*/ 151 h 274"/>
                  <a:gd name="T62" fmla="*/ 2 w 275"/>
                  <a:gd name="T63" fmla="*/ 123 h 274"/>
                  <a:gd name="T64" fmla="*/ 11 w 275"/>
                  <a:gd name="T65" fmla="*/ 84 h 274"/>
                  <a:gd name="T66" fmla="*/ 31 w 275"/>
                  <a:gd name="T67" fmla="*/ 50 h 274"/>
                  <a:gd name="T68" fmla="*/ 61 w 275"/>
                  <a:gd name="T69" fmla="*/ 24 h 274"/>
                  <a:gd name="T70" fmla="*/ 96 w 275"/>
                  <a:gd name="T71" fmla="*/ 6 h 274"/>
                  <a:gd name="T72" fmla="*/ 137 w 275"/>
                  <a:gd name="T73" fmla="*/ 0 h 274"/>
                  <a:gd name="T74" fmla="*/ 125 w 275"/>
                  <a:gd name="T75" fmla="*/ 8 h 274"/>
                  <a:gd name="T76" fmla="*/ 87 w 275"/>
                  <a:gd name="T77" fmla="*/ 17 h 274"/>
                  <a:gd name="T78" fmla="*/ 54 w 275"/>
                  <a:gd name="T79" fmla="*/ 36 h 274"/>
                  <a:gd name="T80" fmla="*/ 29 w 275"/>
                  <a:gd name="T81" fmla="*/ 65 h 274"/>
                  <a:gd name="T82" fmla="*/ 12 w 275"/>
                  <a:gd name="T83" fmla="*/ 98 h 274"/>
                  <a:gd name="T84" fmla="*/ 7 w 275"/>
                  <a:gd name="T85" fmla="*/ 138 h 274"/>
                  <a:gd name="T86" fmla="*/ 10 w 275"/>
                  <a:gd name="T87" fmla="*/ 163 h 274"/>
                  <a:gd name="T88" fmla="*/ 22 w 275"/>
                  <a:gd name="T89" fmla="*/ 200 h 274"/>
                  <a:gd name="T90" fmla="*/ 45 w 275"/>
                  <a:gd name="T91" fmla="*/ 230 h 274"/>
                  <a:gd name="T92" fmla="*/ 75 w 275"/>
                  <a:gd name="T93" fmla="*/ 253 h 274"/>
                  <a:gd name="T94" fmla="*/ 111 w 275"/>
                  <a:gd name="T95" fmla="*/ 266 h 274"/>
                  <a:gd name="T96" fmla="*/ 137 w 275"/>
                  <a:gd name="T97" fmla="*/ 274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5" h="274">
                    <a:moveTo>
                      <a:pt x="137" y="0"/>
                    </a:moveTo>
                    <a:lnTo>
                      <a:pt x="137" y="0"/>
                    </a:lnTo>
                    <a:lnTo>
                      <a:pt x="152" y="1"/>
                    </a:lnTo>
                    <a:lnTo>
                      <a:pt x="165" y="2"/>
                    </a:lnTo>
                    <a:lnTo>
                      <a:pt x="179" y="6"/>
                    </a:lnTo>
                    <a:lnTo>
                      <a:pt x="191" y="10"/>
                    </a:lnTo>
                    <a:lnTo>
                      <a:pt x="203" y="17"/>
                    </a:lnTo>
                    <a:lnTo>
                      <a:pt x="214" y="24"/>
                    </a:lnTo>
                    <a:lnTo>
                      <a:pt x="225" y="32"/>
                    </a:lnTo>
                    <a:lnTo>
                      <a:pt x="234" y="40"/>
                    </a:lnTo>
                    <a:lnTo>
                      <a:pt x="244" y="50"/>
                    </a:lnTo>
                    <a:lnTo>
                      <a:pt x="252" y="61"/>
                    </a:lnTo>
                    <a:lnTo>
                      <a:pt x="259" y="71"/>
                    </a:lnTo>
                    <a:lnTo>
                      <a:pt x="264" y="84"/>
                    </a:lnTo>
                    <a:lnTo>
                      <a:pt x="268" y="97"/>
                    </a:lnTo>
                    <a:lnTo>
                      <a:pt x="272" y="109"/>
                    </a:lnTo>
                    <a:lnTo>
                      <a:pt x="274" y="123"/>
                    </a:lnTo>
                    <a:lnTo>
                      <a:pt x="275" y="138"/>
                    </a:lnTo>
                    <a:lnTo>
                      <a:pt x="275" y="138"/>
                    </a:lnTo>
                    <a:lnTo>
                      <a:pt x="274" y="151"/>
                    </a:lnTo>
                    <a:lnTo>
                      <a:pt x="272" y="165"/>
                    </a:lnTo>
                    <a:lnTo>
                      <a:pt x="268" y="178"/>
                    </a:lnTo>
                    <a:lnTo>
                      <a:pt x="264" y="191"/>
                    </a:lnTo>
                    <a:lnTo>
                      <a:pt x="259" y="203"/>
                    </a:lnTo>
                    <a:lnTo>
                      <a:pt x="252" y="215"/>
                    </a:lnTo>
                    <a:lnTo>
                      <a:pt x="244" y="224"/>
                    </a:lnTo>
                    <a:lnTo>
                      <a:pt x="234" y="235"/>
                    </a:lnTo>
                    <a:lnTo>
                      <a:pt x="225" y="243"/>
                    </a:lnTo>
                    <a:lnTo>
                      <a:pt x="214" y="251"/>
                    </a:lnTo>
                    <a:lnTo>
                      <a:pt x="203" y="258"/>
                    </a:lnTo>
                    <a:lnTo>
                      <a:pt x="191" y="264"/>
                    </a:lnTo>
                    <a:lnTo>
                      <a:pt x="179" y="269"/>
                    </a:lnTo>
                    <a:lnTo>
                      <a:pt x="165" y="272"/>
                    </a:lnTo>
                    <a:lnTo>
                      <a:pt x="152" y="274"/>
                    </a:lnTo>
                    <a:lnTo>
                      <a:pt x="137" y="274"/>
                    </a:lnTo>
                    <a:lnTo>
                      <a:pt x="137" y="274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51" y="268"/>
                    </a:lnTo>
                    <a:lnTo>
                      <a:pt x="164" y="266"/>
                    </a:lnTo>
                    <a:lnTo>
                      <a:pt x="176" y="262"/>
                    </a:lnTo>
                    <a:lnTo>
                      <a:pt x="188" y="258"/>
                    </a:lnTo>
                    <a:lnTo>
                      <a:pt x="201" y="253"/>
                    </a:lnTo>
                    <a:lnTo>
                      <a:pt x="211" y="246"/>
                    </a:lnTo>
                    <a:lnTo>
                      <a:pt x="221" y="238"/>
                    </a:lnTo>
                    <a:lnTo>
                      <a:pt x="230" y="230"/>
                    </a:lnTo>
                    <a:lnTo>
                      <a:pt x="239" y="220"/>
                    </a:lnTo>
                    <a:lnTo>
                      <a:pt x="247" y="211"/>
                    </a:lnTo>
                    <a:lnTo>
                      <a:pt x="253" y="200"/>
                    </a:lnTo>
                    <a:lnTo>
                      <a:pt x="259" y="188"/>
                    </a:lnTo>
                    <a:lnTo>
                      <a:pt x="263" y="177"/>
                    </a:lnTo>
                    <a:lnTo>
                      <a:pt x="266" y="163"/>
                    </a:lnTo>
                    <a:lnTo>
                      <a:pt x="268" y="151"/>
                    </a:lnTo>
                    <a:lnTo>
                      <a:pt x="268" y="138"/>
                    </a:lnTo>
                    <a:lnTo>
                      <a:pt x="268" y="138"/>
                    </a:lnTo>
                    <a:lnTo>
                      <a:pt x="268" y="124"/>
                    </a:lnTo>
                    <a:lnTo>
                      <a:pt x="266" y="111"/>
                    </a:lnTo>
                    <a:lnTo>
                      <a:pt x="263" y="98"/>
                    </a:lnTo>
                    <a:lnTo>
                      <a:pt x="259" y="86"/>
                    </a:lnTo>
                    <a:lnTo>
                      <a:pt x="253" y="75"/>
                    </a:lnTo>
                    <a:lnTo>
                      <a:pt x="247" y="65"/>
                    </a:lnTo>
                    <a:lnTo>
                      <a:pt x="239" y="54"/>
                    </a:lnTo>
                    <a:lnTo>
                      <a:pt x="230" y="44"/>
                    </a:lnTo>
                    <a:lnTo>
                      <a:pt x="221" y="36"/>
                    </a:lnTo>
                    <a:lnTo>
                      <a:pt x="211" y="29"/>
                    </a:lnTo>
                    <a:lnTo>
                      <a:pt x="201" y="23"/>
                    </a:lnTo>
                    <a:lnTo>
                      <a:pt x="188" y="17"/>
                    </a:lnTo>
                    <a:lnTo>
                      <a:pt x="176" y="12"/>
                    </a:lnTo>
                    <a:lnTo>
                      <a:pt x="164" y="9"/>
                    </a:lnTo>
                    <a:lnTo>
                      <a:pt x="151" y="8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37" y="0"/>
                    </a:lnTo>
                    <a:lnTo>
                      <a:pt x="137" y="0"/>
                    </a:lnTo>
                    <a:close/>
                    <a:moveTo>
                      <a:pt x="137" y="274"/>
                    </a:moveTo>
                    <a:lnTo>
                      <a:pt x="137" y="274"/>
                    </a:lnTo>
                    <a:lnTo>
                      <a:pt x="123" y="274"/>
                    </a:lnTo>
                    <a:lnTo>
                      <a:pt x="110" y="272"/>
                    </a:lnTo>
                    <a:lnTo>
                      <a:pt x="96" y="269"/>
                    </a:lnTo>
                    <a:lnTo>
                      <a:pt x="84" y="264"/>
                    </a:lnTo>
                    <a:lnTo>
                      <a:pt x="72" y="258"/>
                    </a:lnTo>
                    <a:lnTo>
                      <a:pt x="61" y="251"/>
                    </a:lnTo>
                    <a:lnTo>
                      <a:pt x="50" y="243"/>
                    </a:lnTo>
                    <a:lnTo>
                      <a:pt x="41" y="235"/>
                    </a:lnTo>
                    <a:lnTo>
                      <a:pt x="31" y="224"/>
                    </a:lnTo>
                    <a:lnTo>
                      <a:pt x="23" y="215"/>
                    </a:lnTo>
                    <a:lnTo>
                      <a:pt x="16" y="203"/>
                    </a:lnTo>
                    <a:lnTo>
                      <a:pt x="11" y="191"/>
                    </a:lnTo>
                    <a:lnTo>
                      <a:pt x="7" y="178"/>
                    </a:lnTo>
                    <a:lnTo>
                      <a:pt x="3" y="165"/>
                    </a:lnTo>
                    <a:lnTo>
                      <a:pt x="2" y="151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2" y="123"/>
                    </a:lnTo>
                    <a:lnTo>
                      <a:pt x="3" y="109"/>
                    </a:lnTo>
                    <a:lnTo>
                      <a:pt x="7" y="97"/>
                    </a:lnTo>
                    <a:lnTo>
                      <a:pt x="11" y="84"/>
                    </a:lnTo>
                    <a:lnTo>
                      <a:pt x="16" y="71"/>
                    </a:lnTo>
                    <a:lnTo>
                      <a:pt x="23" y="61"/>
                    </a:lnTo>
                    <a:lnTo>
                      <a:pt x="31" y="50"/>
                    </a:lnTo>
                    <a:lnTo>
                      <a:pt x="41" y="40"/>
                    </a:lnTo>
                    <a:lnTo>
                      <a:pt x="50" y="32"/>
                    </a:lnTo>
                    <a:lnTo>
                      <a:pt x="61" y="24"/>
                    </a:lnTo>
                    <a:lnTo>
                      <a:pt x="72" y="17"/>
                    </a:lnTo>
                    <a:lnTo>
                      <a:pt x="84" y="10"/>
                    </a:lnTo>
                    <a:lnTo>
                      <a:pt x="96" y="6"/>
                    </a:lnTo>
                    <a:lnTo>
                      <a:pt x="110" y="2"/>
                    </a:lnTo>
                    <a:lnTo>
                      <a:pt x="123" y="1"/>
                    </a:lnTo>
                    <a:lnTo>
                      <a:pt x="137" y="0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25" y="8"/>
                    </a:lnTo>
                    <a:lnTo>
                      <a:pt x="111" y="9"/>
                    </a:lnTo>
                    <a:lnTo>
                      <a:pt x="99" y="12"/>
                    </a:lnTo>
                    <a:lnTo>
                      <a:pt x="87" y="17"/>
                    </a:lnTo>
                    <a:lnTo>
                      <a:pt x="75" y="23"/>
                    </a:lnTo>
                    <a:lnTo>
                      <a:pt x="64" y="29"/>
                    </a:lnTo>
                    <a:lnTo>
                      <a:pt x="54" y="36"/>
                    </a:lnTo>
                    <a:lnTo>
                      <a:pt x="45" y="44"/>
                    </a:lnTo>
                    <a:lnTo>
                      <a:pt x="37" y="54"/>
                    </a:lnTo>
                    <a:lnTo>
                      <a:pt x="29" y="65"/>
                    </a:lnTo>
                    <a:lnTo>
                      <a:pt x="22" y="75"/>
                    </a:lnTo>
                    <a:lnTo>
                      <a:pt x="16" y="86"/>
                    </a:lnTo>
                    <a:lnTo>
                      <a:pt x="12" y="98"/>
                    </a:lnTo>
                    <a:lnTo>
                      <a:pt x="10" y="111"/>
                    </a:lnTo>
                    <a:lnTo>
                      <a:pt x="7" y="124"/>
                    </a:lnTo>
                    <a:lnTo>
                      <a:pt x="7" y="138"/>
                    </a:lnTo>
                    <a:lnTo>
                      <a:pt x="7" y="138"/>
                    </a:lnTo>
                    <a:lnTo>
                      <a:pt x="7" y="151"/>
                    </a:lnTo>
                    <a:lnTo>
                      <a:pt x="10" y="163"/>
                    </a:lnTo>
                    <a:lnTo>
                      <a:pt x="12" y="177"/>
                    </a:lnTo>
                    <a:lnTo>
                      <a:pt x="16" y="188"/>
                    </a:lnTo>
                    <a:lnTo>
                      <a:pt x="22" y="200"/>
                    </a:lnTo>
                    <a:lnTo>
                      <a:pt x="29" y="211"/>
                    </a:lnTo>
                    <a:lnTo>
                      <a:pt x="37" y="220"/>
                    </a:lnTo>
                    <a:lnTo>
                      <a:pt x="45" y="230"/>
                    </a:lnTo>
                    <a:lnTo>
                      <a:pt x="54" y="238"/>
                    </a:lnTo>
                    <a:lnTo>
                      <a:pt x="64" y="246"/>
                    </a:lnTo>
                    <a:lnTo>
                      <a:pt x="75" y="253"/>
                    </a:lnTo>
                    <a:lnTo>
                      <a:pt x="87" y="258"/>
                    </a:lnTo>
                    <a:lnTo>
                      <a:pt x="99" y="262"/>
                    </a:lnTo>
                    <a:lnTo>
                      <a:pt x="111" y="266"/>
                    </a:lnTo>
                    <a:lnTo>
                      <a:pt x="125" y="268"/>
                    </a:lnTo>
                    <a:lnTo>
                      <a:pt x="137" y="269"/>
                    </a:lnTo>
                    <a:lnTo>
                      <a:pt x="137" y="27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6" name="Freeform 131"/>
              <p:cNvSpPr/>
              <p:nvPr/>
            </p:nvSpPr>
            <p:spPr bwMode="auto">
              <a:xfrm>
                <a:off x="1941513" y="4322763"/>
                <a:ext cx="434975" cy="423863"/>
              </a:xfrm>
              <a:custGeom>
                <a:avLst/>
                <a:gdLst>
                  <a:gd name="T0" fmla="*/ 199 w 274"/>
                  <a:gd name="T1" fmla="*/ 18 h 267"/>
                  <a:gd name="T2" fmla="*/ 203 w 274"/>
                  <a:gd name="T3" fmla="*/ 37 h 267"/>
                  <a:gd name="T4" fmla="*/ 214 w 274"/>
                  <a:gd name="T5" fmla="*/ 35 h 267"/>
                  <a:gd name="T6" fmla="*/ 221 w 274"/>
                  <a:gd name="T7" fmla="*/ 43 h 267"/>
                  <a:gd name="T8" fmla="*/ 238 w 274"/>
                  <a:gd name="T9" fmla="*/ 56 h 267"/>
                  <a:gd name="T10" fmla="*/ 257 w 274"/>
                  <a:gd name="T11" fmla="*/ 80 h 267"/>
                  <a:gd name="T12" fmla="*/ 251 w 274"/>
                  <a:gd name="T13" fmla="*/ 91 h 267"/>
                  <a:gd name="T14" fmla="*/ 256 w 274"/>
                  <a:gd name="T15" fmla="*/ 93 h 267"/>
                  <a:gd name="T16" fmla="*/ 262 w 274"/>
                  <a:gd name="T17" fmla="*/ 85 h 267"/>
                  <a:gd name="T18" fmla="*/ 264 w 274"/>
                  <a:gd name="T19" fmla="*/ 93 h 267"/>
                  <a:gd name="T20" fmla="*/ 259 w 274"/>
                  <a:gd name="T21" fmla="*/ 110 h 267"/>
                  <a:gd name="T22" fmla="*/ 247 w 274"/>
                  <a:gd name="T23" fmla="*/ 112 h 267"/>
                  <a:gd name="T24" fmla="*/ 232 w 274"/>
                  <a:gd name="T25" fmla="*/ 127 h 267"/>
                  <a:gd name="T26" fmla="*/ 220 w 274"/>
                  <a:gd name="T27" fmla="*/ 141 h 267"/>
                  <a:gd name="T28" fmla="*/ 202 w 274"/>
                  <a:gd name="T29" fmla="*/ 154 h 267"/>
                  <a:gd name="T30" fmla="*/ 209 w 274"/>
                  <a:gd name="T31" fmla="*/ 183 h 267"/>
                  <a:gd name="T32" fmla="*/ 218 w 274"/>
                  <a:gd name="T33" fmla="*/ 214 h 267"/>
                  <a:gd name="T34" fmla="*/ 210 w 274"/>
                  <a:gd name="T35" fmla="*/ 237 h 267"/>
                  <a:gd name="T36" fmla="*/ 226 w 274"/>
                  <a:gd name="T37" fmla="*/ 228 h 267"/>
                  <a:gd name="T38" fmla="*/ 247 w 274"/>
                  <a:gd name="T39" fmla="*/ 192 h 267"/>
                  <a:gd name="T40" fmla="*/ 264 w 274"/>
                  <a:gd name="T41" fmla="*/ 141 h 267"/>
                  <a:gd name="T42" fmla="*/ 274 w 274"/>
                  <a:gd name="T43" fmla="*/ 115 h 267"/>
                  <a:gd name="T44" fmla="*/ 155 w 274"/>
                  <a:gd name="T45" fmla="*/ 267 h 267"/>
                  <a:gd name="T46" fmla="*/ 178 w 274"/>
                  <a:gd name="T47" fmla="*/ 246 h 267"/>
                  <a:gd name="T48" fmla="*/ 153 w 274"/>
                  <a:gd name="T49" fmla="*/ 245 h 267"/>
                  <a:gd name="T50" fmla="*/ 145 w 274"/>
                  <a:gd name="T51" fmla="*/ 252 h 267"/>
                  <a:gd name="T52" fmla="*/ 125 w 274"/>
                  <a:gd name="T53" fmla="*/ 248 h 267"/>
                  <a:gd name="T54" fmla="*/ 99 w 274"/>
                  <a:gd name="T55" fmla="*/ 249 h 267"/>
                  <a:gd name="T56" fmla="*/ 121 w 274"/>
                  <a:gd name="T57" fmla="*/ 267 h 267"/>
                  <a:gd name="T58" fmla="*/ 0 w 274"/>
                  <a:gd name="T59" fmla="*/ 129 h 267"/>
                  <a:gd name="T60" fmla="*/ 62 w 274"/>
                  <a:gd name="T61" fmla="*/ 26 h 267"/>
                  <a:gd name="T62" fmla="*/ 19 w 274"/>
                  <a:gd name="T63" fmla="*/ 87 h 267"/>
                  <a:gd name="T64" fmla="*/ 31 w 274"/>
                  <a:gd name="T65" fmla="*/ 84 h 267"/>
                  <a:gd name="T66" fmla="*/ 50 w 274"/>
                  <a:gd name="T67" fmla="*/ 91 h 267"/>
                  <a:gd name="T68" fmla="*/ 60 w 274"/>
                  <a:gd name="T69" fmla="*/ 88 h 267"/>
                  <a:gd name="T70" fmla="*/ 46 w 274"/>
                  <a:gd name="T71" fmla="*/ 106 h 267"/>
                  <a:gd name="T72" fmla="*/ 35 w 274"/>
                  <a:gd name="T73" fmla="*/ 122 h 267"/>
                  <a:gd name="T74" fmla="*/ 45 w 274"/>
                  <a:gd name="T75" fmla="*/ 157 h 267"/>
                  <a:gd name="T76" fmla="*/ 54 w 274"/>
                  <a:gd name="T77" fmla="*/ 180 h 267"/>
                  <a:gd name="T78" fmla="*/ 87 w 274"/>
                  <a:gd name="T79" fmla="*/ 210 h 267"/>
                  <a:gd name="T80" fmla="*/ 95 w 274"/>
                  <a:gd name="T81" fmla="*/ 188 h 267"/>
                  <a:gd name="T82" fmla="*/ 98 w 274"/>
                  <a:gd name="T83" fmla="*/ 169 h 267"/>
                  <a:gd name="T84" fmla="*/ 104 w 274"/>
                  <a:gd name="T85" fmla="*/ 137 h 267"/>
                  <a:gd name="T86" fmla="*/ 117 w 274"/>
                  <a:gd name="T87" fmla="*/ 122 h 267"/>
                  <a:gd name="T88" fmla="*/ 152 w 274"/>
                  <a:gd name="T89" fmla="*/ 125 h 267"/>
                  <a:gd name="T90" fmla="*/ 165 w 274"/>
                  <a:gd name="T91" fmla="*/ 106 h 267"/>
                  <a:gd name="T92" fmla="*/ 161 w 274"/>
                  <a:gd name="T93" fmla="*/ 81 h 267"/>
                  <a:gd name="T94" fmla="*/ 134 w 274"/>
                  <a:gd name="T95" fmla="*/ 58 h 267"/>
                  <a:gd name="T96" fmla="*/ 111 w 274"/>
                  <a:gd name="T97" fmla="*/ 57 h 267"/>
                  <a:gd name="T98" fmla="*/ 92 w 274"/>
                  <a:gd name="T99" fmla="*/ 68 h 267"/>
                  <a:gd name="T100" fmla="*/ 69 w 274"/>
                  <a:gd name="T101" fmla="*/ 64 h 267"/>
                  <a:gd name="T102" fmla="*/ 73 w 274"/>
                  <a:gd name="T103" fmla="*/ 56 h 267"/>
                  <a:gd name="T104" fmla="*/ 80 w 274"/>
                  <a:gd name="T105" fmla="*/ 45 h 267"/>
                  <a:gd name="T106" fmla="*/ 81 w 274"/>
                  <a:gd name="T107" fmla="*/ 38 h 267"/>
                  <a:gd name="T108" fmla="*/ 96 w 274"/>
                  <a:gd name="T109" fmla="*/ 49 h 267"/>
                  <a:gd name="T110" fmla="*/ 119 w 274"/>
                  <a:gd name="T111" fmla="*/ 47 h 267"/>
                  <a:gd name="T112" fmla="*/ 137 w 274"/>
                  <a:gd name="T113" fmla="*/ 45 h 267"/>
                  <a:gd name="T114" fmla="*/ 141 w 274"/>
                  <a:gd name="T115" fmla="*/ 28 h 267"/>
                  <a:gd name="T116" fmla="*/ 161 w 274"/>
                  <a:gd name="T117" fmla="*/ 22 h 267"/>
                  <a:gd name="T118" fmla="*/ 132 w 274"/>
                  <a:gd name="T119" fmla="*/ 8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4" h="267">
                    <a:moveTo>
                      <a:pt x="161" y="1"/>
                    </a:moveTo>
                    <a:lnTo>
                      <a:pt x="161" y="1"/>
                    </a:lnTo>
                    <a:lnTo>
                      <a:pt x="169" y="3"/>
                    </a:lnTo>
                    <a:lnTo>
                      <a:pt x="178" y="5"/>
                    </a:lnTo>
                    <a:lnTo>
                      <a:pt x="188" y="8"/>
                    </a:lnTo>
                    <a:lnTo>
                      <a:pt x="201" y="14"/>
                    </a:lnTo>
                    <a:lnTo>
                      <a:pt x="214" y="22"/>
                    </a:lnTo>
                    <a:lnTo>
                      <a:pt x="226" y="31"/>
                    </a:lnTo>
                    <a:lnTo>
                      <a:pt x="238" y="43"/>
                    </a:lnTo>
                    <a:lnTo>
                      <a:pt x="238" y="43"/>
                    </a:lnTo>
                    <a:lnTo>
                      <a:pt x="234" y="39"/>
                    </a:lnTo>
                    <a:lnTo>
                      <a:pt x="225" y="31"/>
                    </a:lnTo>
                    <a:lnTo>
                      <a:pt x="213" y="22"/>
                    </a:lnTo>
                    <a:lnTo>
                      <a:pt x="206" y="19"/>
                    </a:lnTo>
                    <a:lnTo>
                      <a:pt x="199" y="18"/>
                    </a:lnTo>
                    <a:lnTo>
                      <a:pt x="197" y="19"/>
                    </a:lnTo>
                    <a:lnTo>
                      <a:pt x="197" y="19"/>
                    </a:lnTo>
                    <a:lnTo>
                      <a:pt x="198" y="22"/>
                    </a:lnTo>
                    <a:lnTo>
                      <a:pt x="198" y="22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199" y="27"/>
                    </a:lnTo>
                    <a:lnTo>
                      <a:pt x="201" y="30"/>
                    </a:lnTo>
                    <a:lnTo>
                      <a:pt x="201" y="30"/>
                    </a:lnTo>
                    <a:lnTo>
                      <a:pt x="202" y="30"/>
                    </a:lnTo>
                    <a:lnTo>
                      <a:pt x="202" y="30"/>
                    </a:lnTo>
                    <a:lnTo>
                      <a:pt x="203" y="33"/>
                    </a:lnTo>
                    <a:lnTo>
                      <a:pt x="203" y="33"/>
                    </a:lnTo>
                    <a:lnTo>
                      <a:pt x="203" y="34"/>
                    </a:lnTo>
                    <a:lnTo>
                      <a:pt x="203" y="37"/>
                    </a:lnTo>
                    <a:lnTo>
                      <a:pt x="203" y="39"/>
                    </a:lnTo>
                    <a:lnTo>
                      <a:pt x="206" y="39"/>
                    </a:lnTo>
                    <a:lnTo>
                      <a:pt x="206" y="39"/>
                    </a:lnTo>
                    <a:lnTo>
                      <a:pt x="209" y="39"/>
                    </a:lnTo>
                    <a:lnTo>
                      <a:pt x="209" y="39"/>
                    </a:lnTo>
                    <a:lnTo>
                      <a:pt x="210" y="38"/>
                    </a:lnTo>
                    <a:lnTo>
                      <a:pt x="210" y="38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9" y="34"/>
                    </a:lnTo>
                    <a:lnTo>
                      <a:pt x="210" y="33"/>
                    </a:lnTo>
                    <a:lnTo>
                      <a:pt x="210" y="33"/>
                    </a:lnTo>
                    <a:lnTo>
                      <a:pt x="214" y="35"/>
                    </a:lnTo>
                    <a:lnTo>
                      <a:pt x="215" y="37"/>
                    </a:lnTo>
                    <a:lnTo>
                      <a:pt x="215" y="37"/>
                    </a:lnTo>
                    <a:lnTo>
                      <a:pt x="217" y="39"/>
                    </a:lnTo>
                    <a:lnTo>
                      <a:pt x="217" y="39"/>
                    </a:lnTo>
                    <a:lnTo>
                      <a:pt x="215" y="41"/>
                    </a:lnTo>
                    <a:lnTo>
                      <a:pt x="215" y="41"/>
                    </a:lnTo>
                    <a:lnTo>
                      <a:pt x="214" y="42"/>
                    </a:lnTo>
                    <a:lnTo>
                      <a:pt x="214" y="42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7" y="45"/>
                    </a:lnTo>
                    <a:lnTo>
                      <a:pt x="217" y="45"/>
                    </a:lnTo>
                    <a:lnTo>
                      <a:pt x="221" y="43"/>
                    </a:lnTo>
                    <a:lnTo>
                      <a:pt x="221" y="43"/>
                    </a:lnTo>
                    <a:lnTo>
                      <a:pt x="224" y="43"/>
                    </a:lnTo>
                    <a:lnTo>
                      <a:pt x="224" y="43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9" y="47"/>
                    </a:lnTo>
                    <a:lnTo>
                      <a:pt x="229" y="47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2" y="51"/>
                    </a:lnTo>
                    <a:lnTo>
                      <a:pt x="232" y="51"/>
                    </a:lnTo>
                    <a:lnTo>
                      <a:pt x="234" y="53"/>
                    </a:lnTo>
                    <a:lnTo>
                      <a:pt x="234" y="53"/>
                    </a:lnTo>
                    <a:lnTo>
                      <a:pt x="237" y="54"/>
                    </a:lnTo>
                    <a:lnTo>
                      <a:pt x="238" y="56"/>
                    </a:lnTo>
                    <a:lnTo>
                      <a:pt x="238" y="56"/>
                    </a:lnTo>
                    <a:lnTo>
                      <a:pt x="240" y="58"/>
                    </a:lnTo>
                    <a:lnTo>
                      <a:pt x="240" y="58"/>
                    </a:lnTo>
                    <a:lnTo>
                      <a:pt x="245" y="62"/>
                    </a:lnTo>
                    <a:lnTo>
                      <a:pt x="245" y="62"/>
                    </a:lnTo>
                    <a:lnTo>
                      <a:pt x="248" y="65"/>
                    </a:lnTo>
                    <a:lnTo>
                      <a:pt x="248" y="65"/>
                    </a:lnTo>
                    <a:lnTo>
                      <a:pt x="248" y="69"/>
                    </a:lnTo>
                    <a:lnTo>
                      <a:pt x="248" y="69"/>
                    </a:lnTo>
                    <a:lnTo>
                      <a:pt x="249" y="73"/>
                    </a:lnTo>
                    <a:lnTo>
                      <a:pt x="249" y="73"/>
                    </a:lnTo>
                    <a:lnTo>
                      <a:pt x="251" y="76"/>
                    </a:lnTo>
                    <a:lnTo>
                      <a:pt x="251" y="76"/>
                    </a:lnTo>
                    <a:lnTo>
                      <a:pt x="253" y="77"/>
                    </a:lnTo>
                    <a:lnTo>
                      <a:pt x="253" y="77"/>
                    </a:lnTo>
                    <a:lnTo>
                      <a:pt x="257" y="80"/>
                    </a:lnTo>
                    <a:lnTo>
                      <a:pt x="257" y="80"/>
                    </a:lnTo>
                    <a:lnTo>
                      <a:pt x="259" y="81"/>
                    </a:lnTo>
                    <a:lnTo>
                      <a:pt x="259" y="83"/>
                    </a:lnTo>
                    <a:lnTo>
                      <a:pt x="259" y="83"/>
                    </a:lnTo>
                    <a:lnTo>
                      <a:pt x="257" y="84"/>
                    </a:lnTo>
                    <a:lnTo>
                      <a:pt x="257" y="84"/>
                    </a:lnTo>
                    <a:lnTo>
                      <a:pt x="255" y="84"/>
                    </a:lnTo>
                    <a:lnTo>
                      <a:pt x="255" y="84"/>
                    </a:lnTo>
                    <a:lnTo>
                      <a:pt x="255" y="87"/>
                    </a:lnTo>
                    <a:lnTo>
                      <a:pt x="255" y="87"/>
                    </a:lnTo>
                    <a:lnTo>
                      <a:pt x="255" y="88"/>
                    </a:lnTo>
                    <a:lnTo>
                      <a:pt x="255" y="89"/>
                    </a:lnTo>
                    <a:lnTo>
                      <a:pt x="255" y="89"/>
                    </a:lnTo>
                    <a:lnTo>
                      <a:pt x="252" y="91"/>
                    </a:lnTo>
                    <a:lnTo>
                      <a:pt x="251" y="91"/>
                    </a:lnTo>
                    <a:lnTo>
                      <a:pt x="248" y="92"/>
                    </a:lnTo>
                    <a:lnTo>
                      <a:pt x="247" y="93"/>
                    </a:lnTo>
                    <a:lnTo>
                      <a:pt x="247" y="93"/>
                    </a:lnTo>
                    <a:lnTo>
                      <a:pt x="247" y="95"/>
                    </a:lnTo>
                    <a:lnTo>
                      <a:pt x="247" y="95"/>
                    </a:lnTo>
                    <a:lnTo>
                      <a:pt x="249" y="96"/>
                    </a:lnTo>
                    <a:lnTo>
                      <a:pt x="249" y="96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49" y="93"/>
                    </a:lnTo>
                    <a:lnTo>
                      <a:pt x="251" y="93"/>
                    </a:lnTo>
                    <a:lnTo>
                      <a:pt x="251" y="93"/>
                    </a:lnTo>
                    <a:lnTo>
                      <a:pt x="253" y="93"/>
                    </a:lnTo>
                    <a:lnTo>
                      <a:pt x="253" y="93"/>
                    </a:lnTo>
                    <a:lnTo>
                      <a:pt x="256" y="93"/>
                    </a:lnTo>
                    <a:lnTo>
                      <a:pt x="256" y="93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89"/>
                    </a:lnTo>
                    <a:lnTo>
                      <a:pt x="256" y="89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257" y="88"/>
                    </a:lnTo>
                    <a:lnTo>
                      <a:pt x="259" y="87"/>
                    </a:lnTo>
                    <a:lnTo>
                      <a:pt x="259" y="87"/>
                    </a:lnTo>
                    <a:lnTo>
                      <a:pt x="260" y="85"/>
                    </a:lnTo>
                    <a:lnTo>
                      <a:pt x="260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3"/>
                    </a:lnTo>
                    <a:lnTo>
                      <a:pt x="262" y="83"/>
                    </a:lnTo>
                    <a:lnTo>
                      <a:pt x="260" y="80"/>
                    </a:lnTo>
                    <a:lnTo>
                      <a:pt x="260" y="80"/>
                    </a:lnTo>
                    <a:lnTo>
                      <a:pt x="260" y="75"/>
                    </a:lnTo>
                    <a:lnTo>
                      <a:pt x="260" y="75"/>
                    </a:lnTo>
                    <a:lnTo>
                      <a:pt x="263" y="80"/>
                    </a:lnTo>
                    <a:lnTo>
                      <a:pt x="266" y="89"/>
                    </a:lnTo>
                    <a:lnTo>
                      <a:pt x="266" y="89"/>
                    </a:lnTo>
                    <a:lnTo>
                      <a:pt x="264" y="89"/>
                    </a:lnTo>
                    <a:lnTo>
                      <a:pt x="264" y="91"/>
                    </a:lnTo>
                    <a:lnTo>
                      <a:pt x="264" y="91"/>
                    </a:lnTo>
                    <a:lnTo>
                      <a:pt x="264" y="93"/>
                    </a:lnTo>
                    <a:lnTo>
                      <a:pt x="264" y="93"/>
                    </a:lnTo>
                    <a:lnTo>
                      <a:pt x="264" y="98"/>
                    </a:lnTo>
                    <a:lnTo>
                      <a:pt x="264" y="98"/>
                    </a:lnTo>
                    <a:lnTo>
                      <a:pt x="264" y="103"/>
                    </a:lnTo>
                    <a:lnTo>
                      <a:pt x="264" y="103"/>
                    </a:lnTo>
                    <a:lnTo>
                      <a:pt x="264" y="107"/>
                    </a:lnTo>
                    <a:lnTo>
                      <a:pt x="264" y="107"/>
                    </a:lnTo>
                    <a:lnTo>
                      <a:pt x="264" y="112"/>
                    </a:lnTo>
                    <a:lnTo>
                      <a:pt x="264" y="112"/>
                    </a:lnTo>
                    <a:lnTo>
                      <a:pt x="263" y="114"/>
                    </a:lnTo>
                    <a:lnTo>
                      <a:pt x="263" y="114"/>
                    </a:lnTo>
                    <a:lnTo>
                      <a:pt x="263" y="115"/>
                    </a:lnTo>
                    <a:lnTo>
                      <a:pt x="262" y="114"/>
                    </a:lnTo>
                    <a:lnTo>
                      <a:pt x="262" y="114"/>
                    </a:lnTo>
                    <a:lnTo>
                      <a:pt x="260" y="110"/>
                    </a:lnTo>
                    <a:lnTo>
                      <a:pt x="259" y="110"/>
                    </a:lnTo>
                    <a:lnTo>
                      <a:pt x="259" y="110"/>
                    </a:lnTo>
                    <a:lnTo>
                      <a:pt x="259" y="108"/>
                    </a:lnTo>
                    <a:lnTo>
                      <a:pt x="256" y="108"/>
                    </a:lnTo>
                    <a:lnTo>
                      <a:pt x="256" y="108"/>
                    </a:lnTo>
                    <a:lnTo>
                      <a:pt x="255" y="108"/>
                    </a:lnTo>
                    <a:lnTo>
                      <a:pt x="253" y="108"/>
                    </a:lnTo>
                    <a:lnTo>
                      <a:pt x="253" y="108"/>
                    </a:lnTo>
                    <a:lnTo>
                      <a:pt x="253" y="111"/>
                    </a:lnTo>
                    <a:lnTo>
                      <a:pt x="253" y="112"/>
                    </a:lnTo>
                    <a:lnTo>
                      <a:pt x="253" y="112"/>
                    </a:lnTo>
                    <a:lnTo>
                      <a:pt x="248" y="111"/>
                    </a:lnTo>
                    <a:lnTo>
                      <a:pt x="248" y="111"/>
                    </a:lnTo>
                    <a:lnTo>
                      <a:pt x="247" y="111"/>
                    </a:lnTo>
                    <a:lnTo>
                      <a:pt x="247" y="112"/>
                    </a:lnTo>
                    <a:lnTo>
                      <a:pt x="247" y="112"/>
                    </a:lnTo>
                    <a:lnTo>
                      <a:pt x="245" y="115"/>
                    </a:lnTo>
                    <a:lnTo>
                      <a:pt x="244" y="116"/>
                    </a:lnTo>
                    <a:lnTo>
                      <a:pt x="244" y="116"/>
                    </a:lnTo>
                    <a:lnTo>
                      <a:pt x="244" y="118"/>
                    </a:lnTo>
                    <a:lnTo>
                      <a:pt x="243" y="121"/>
                    </a:lnTo>
                    <a:lnTo>
                      <a:pt x="243" y="121"/>
                    </a:lnTo>
                    <a:lnTo>
                      <a:pt x="241" y="122"/>
                    </a:lnTo>
                    <a:lnTo>
                      <a:pt x="238" y="122"/>
                    </a:lnTo>
                    <a:lnTo>
                      <a:pt x="238" y="122"/>
                    </a:lnTo>
                    <a:lnTo>
                      <a:pt x="234" y="123"/>
                    </a:lnTo>
                    <a:lnTo>
                      <a:pt x="234" y="123"/>
                    </a:lnTo>
                    <a:lnTo>
                      <a:pt x="234" y="125"/>
                    </a:lnTo>
                    <a:lnTo>
                      <a:pt x="233" y="126"/>
                    </a:lnTo>
                    <a:lnTo>
                      <a:pt x="233" y="126"/>
                    </a:lnTo>
                    <a:lnTo>
                      <a:pt x="232" y="127"/>
                    </a:lnTo>
                    <a:lnTo>
                      <a:pt x="230" y="129"/>
                    </a:lnTo>
                    <a:lnTo>
                      <a:pt x="230" y="129"/>
                    </a:lnTo>
                    <a:lnTo>
                      <a:pt x="230" y="133"/>
                    </a:lnTo>
                    <a:lnTo>
                      <a:pt x="230" y="133"/>
                    </a:lnTo>
                    <a:lnTo>
                      <a:pt x="230" y="134"/>
                    </a:lnTo>
                    <a:lnTo>
                      <a:pt x="230" y="135"/>
                    </a:lnTo>
                    <a:lnTo>
                      <a:pt x="230" y="135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8"/>
                    </a:lnTo>
                    <a:lnTo>
                      <a:pt x="225" y="139"/>
                    </a:lnTo>
                    <a:lnTo>
                      <a:pt x="225" y="139"/>
                    </a:lnTo>
                    <a:lnTo>
                      <a:pt x="220" y="141"/>
                    </a:lnTo>
                    <a:lnTo>
                      <a:pt x="220" y="141"/>
                    </a:lnTo>
                    <a:lnTo>
                      <a:pt x="220" y="142"/>
                    </a:lnTo>
                    <a:lnTo>
                      <a:pt x="220" y="144"/>
                    </a:lnTo>
                    <a:lnTo>
                      <a:pt x="218" y="144"/>
                    </a:lnTo>
                    <a:lnTo>
                      <a:pt x="218" y="144"/>
                    </a:lnTo>
                    <a:lnTo>
                      <a:pt x="215" y="144"/>
                    </a:lnTo>
                    <a:lnTo>
                      <a:pt x="213" y="144"/>
                    </a:lnTo>
                    <a:lnTo>
                      <a:pt x="213" y="144"/>
                    </a:lnTo>
                    <a:lnTo>
                      <a:pt x="211" y="145"/>
                    </a:lnTo>
                    <a:lnTo>
                      <a:pt x="209" y="148"/>
                    </a:lnTo>
                    <a:lnTo>
                      <a:pt x="209" y="148"/>
                    </a:lnTo>
                    <a:lnTo>
                      <a:pt x="203" y="152"/>
                    </a:lnTo>
                    <a:lnTo>
                      <a:pt x="203" y="152"/>
                    </a:lnTo>
                    <a:lnTo>
                      <a:pt x="202" y="152"/>
                    </a:lnTo>
                    <a:lnTo>
                      <a:pt x="202" y="154"/>
                    </a:lnTo>
                    <a:lnTo>
                      <a:pt x="202" y="154"/>
                    </a:lnTo>
                    <a:lnTo>
                      <a:pt x="202" y="157"/>
                    </a:lnTo>
                    <a:lnTo>
                      <a:pt x="203" y="158"/>
                    </a:lnTo>
                    <a:lnTo>
                      <a:pt x="203" y="158"/>
                    </a:lnTo>
                    <a:lnTo>
                      <a:pt x="207" y="164"/>
                    </a:lnTo>
                    <a:lnTo>
                      <a:pt x="207" y="164"/>
                    </a:lnTo>
                    <a:lnTo>
                      <a:pt x="209" y="167"/>
                    </a:lnTo>
                    <a:lnTo>
                      <a:pt x="207" y="169"/>
                    </a:lnTo>
                    <a:lnTo>
                      <a:pt x="207" y="169"/>
                    </a:lnTo>
                    <a:lnTo>
                      <a:pt x="206" y="173"/>
                    </a:lnTo>
                    <a:lnTo>
                      <a:pt x="206" y="173"/>
                    </a:lnTo>
                    <a:lnTo>
                      <a:pt x="206" y="176"/>
                    </a:lnTo>
                    <a:lnTo>
                      <a:pt x="206" y="179"/>
                    </a:lnTo>
                    <a:lnTo>
                      <a:pt x="206" y="179"/>
                    </a:lnTo>
                    <a:lnTo>
                      <a:pt x="209" y="183"/>
                    </a:lnTo>
                    <a:lnTo>
                      <a:pt x="209" y="183"/>
                    </a:lnTo>
                    <a:lnTo>
                      <a:pt x="207" y="184"/>
                    </a:lnTo>
                    <a:lnTo>
                      <a:pt x="207" y="186"/>
                    </a:lnTo>
                    <a:lnTo>
                      <a:pt x="207" y="187"/>
                    </a:lnTo>
                    <a:lnTo>
                      <a:pt x="207" y="187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9"/>
                    </a:lnTo>
                    <a:lnTo>
                      <a:pt x="217" y="199"/>
                    </a:lnTo>
                    <a:lnTo>
                      <a:pt x="220" y="204"/>
                    </a:lnTo>
                    <a:lnTo>
                      <a:pt x="221" y="209"/>
                    </a:lnTo>
                    <a:lnTo>
                      <a:pt x="220" y="211"/>
                    </a:lnTo>
                    <a:lnTo>
                      <a:pt x="220" y="211"/>
                    </a:lnTo>
                    <a:lnTo>
                      <a:pt x="218" y="214"/>
                    </a:lnTo>
                    <a:lnTo>
                      <a:pt x="218" y="215"/>
                    </a:lnTo>
                    <a:lnTo>
                      <a:pt x="218" y="215"/>
                    </a:lnTo>
                    <a:lnTo>
                      <a:pt x="220" y="218"/>
                    </a:lnTo>
                    <a:lnTo>
                      <a:pt x="220" y="218"/>
                    </a:lnTo>
                    <a:lnTo>
                      <a:pt x="222" y="219"/>
                    </a:lnTo>
                    <a:lnTo>
                      <a:pt x="222" y="219"/>
                    </a:lnTo>
                    <a:lnTo>
                      <a:pt x="222" y="221"/>
                    </a:lnTo>
                    <a:lnTo>
                      <a:pt x="222" y="221"/>
                    </a:lnTo>
                    <a:lnTo>
                      <a:pt x="218" y="226"/>
                    </a:lnTo>
                    <a:lnTo>
                      <a:pt x="218" y="226"/>
                    </a:lnTo>
                    <a:lnTo>
                      <a:pt x="217" y="230"/>
                    </a:lnTo>
                    <a:lnTo>
                      <a:pt x="217" y="230"/>
                    </a:lnTo>
                    <a:lnTo>
                      <a:pt x="213" y="236"/>
                    </a:lnTo>
                    <a:lnTo>
                      <a:pt x="213" y="236"/>
                    </a:lnTo>
                    <a:lnTo>
                      <a:pt x="210" y="237"/>
                    </a:lnTo>
                    <a:lnTo>
                      <a:pt x="210" y="238"/>
                    </a:lnTo>
                    <a:lnTo>
                      <a:pt x="210" y="238"/>
                    </a:lnTo>
                    <a:lnTo>
                      <a:pt x="209" y="241"/>
                    </a:lnTo>
                    <a:lnTo>
                      <a:pt x="209" y="242"/>
                    </a:lnTo>
                    <a:lnTo>
                      <a:pt x="210" y="241"/>
                    </a:lnTo>
                    <a:lnTo>
                      <a:pt x="210" y="241"/>
                    </a:lnTo>
                    <a:lnTo>
                      <a:pt x="215" y="237"/>
                    </a:lnTo>
                    <a:lnTo>
                      <a:pt x="215" y="237"/>
                    </a:lnTo>
                    <a:lnTo>
                      <a:pt x="221" y="234"/>
                    </a:lnTo>
                    <a:lnTo>
                      <a:pt x="224" y="232"/>
                    </a:lnTo>
                    <a:lnTo>
                      <a:pt x="224" y="232"/>
                    </a:lnTo>
                    <a:lnTo>
                      <a:pt x="225" y="232"/>
                    </a:lnTo>
                    <a:lnTo>
                      <a:pt x="225" y="233"/>
                    </a:lnTo>
                    <a:lnTo>
                      <a:pt x="226" y="228"/>
                    </a:lnTo>
                    <a:lnTo>
                      <a:pt x="226" y="228"/>
                    </a:lnTo>
                    <a:lnTo>
                      <a:pt x="230" y="219"/>
                    </a:lnTo>
                    <a:lnTo>
                      <a:pt x="233" y="217"/>
                    </a:lnTo>
                    <a:lnTo>
                      <a:pt x="233" y="217"/>
                    </a:lnTo>
                    <a:lnTo>
                      <a:pt x="236" y="211"/>
                    </a:lnTo>
                    <a:lnTo>
                      <a:pt x="236" y="211"/>
                    </a:lnTo>
                    <a:lnTo>
                      <a:pt x="238" y="206"/>
                    </a:lnTo>
                    <a:lnTo>
                      <a:pt x="238" y="206"/>
                    </a:lnTo>
                    <a:lnTo>
                      <a:pt x="240" y="204"/>
                    </a:lnTo>
                    <a:lnTo>
                      <a:pt x="241" y="204"/>
                    </a:lnTo>
                    <a:lnTo>
                      <a:pt x="243" y="204"/>
                    </a:lnTo>
                    <a:lnTo>
                      <a:pt x="243" y="200"/>
                    </a:lnTo>
                    <a:lnTo>
                      <a:pt x="243" y="200"/>
                    </a:lnTo>
                    <a:lnTo>
                      <a:pt x="244" y="196"/>
                    </a:lnTo>
                    <a:lnTo>
                      <a:pt x="247" y="192"/>
                    </a:lnTo>
                    <a:lnTo>
                      <a:pt x="247" y="192"/>
                    </a:lnTo>
                    <a:lnTo>
                      <a:pt x="247" y="188"/>
                    </a:lnTo>
                    <a:lnTo>
                      <a:pt x="247" y="186"/>
                    </a:lnTo>
                    <a:lnTo>
                      <a:pt x="247" y="184"/>
                    </a:lnTo>
                    <a:lnTo>
                      <a:pt x="248" y="181"/>
                    </a:lnTo>
                    <a:lnTo>
                      <a:pt x="248" y="181"/>
                    </a:lnTo>
                    <a:lnTo>
                      <a:pt x="252" y="179"/>
                    </a:lnTo>
                    <a:lnTo>
                      <a:pt x="253" y="177"/>
                    </a:lnTo>
                    <a:lnTo>
                      <a:pt x="253" y="177"/>
                    </a:lnTo>
                    <a:lnTo>
                      <a:pt x="256" y="172"/>
                    </a:lnTo>
                    <a:lnTo>
                      <a:pt x="256" y="172"/>
                    </a:lnTo>
                    <a:lnTo>
                      <a:pt x="262" y="164"/>
                    </a:lnTo>
                    <a:lnTo>
                      <a:pt x="263" y="160"/>
                    </a:lnTo>
                    <a:lnTo>
                      <a:pt x="264" y="153"/>
                    </a:lnTo>
                    <a:lnTo>
                      <a:pt x="264" y="153"/>
                    </a:lnTo>
                    <a:lnTo>
                      <a:pt x="264" y="141"/>
                    </a:lnTo>
                    <a:lnTo>
                      <a:pt x="264" y="141"/>
                    </a:lnTo>
                    <a:lnTo>
                      <a:pt x="266" y="138"/>
                    </a:lnTo>
                    <a:lnTo>
                      <a:pt x="267" y="135"/>
                    </a:lnTo>
                    <a:lnTo>
                      <a:pt x="267" y="131"/>
                    </a:lnTo>
                    <a:lnTo>
                      <a:pt x="267" y="131"/>
                    </a:lnTo>
                    <a:lnTo>
                      <a:pt x="266" y="127"/>
                    </a:lnTo>
                    <a:lnTo>
                      <a:pt x="266" y="126"/>
                    </a:lnTo>
                    <a:lnTo>
                      <a:pt x="266" y="126"/>
                    </a:lnTo>
                    <a:lnTo>
                      <a:pt x="267" y="123"/>
                    </a:lnTo>
                    <a:lnTo>
                      <a:pt x="268" y="122"/>
                    </a:lnTo>
                    <a:lnTo>
                      <a:pt x="268" y="122"/>
                    </a:lnTo>
                    <a:lnTo>
                      <a:pt x="271" y="118"/>
                    </a:lnTo>
                    <a:lnTo>
                      <a:pt x="271" y="118"/>
                    </a:lnTo>
                    <a:lnTo>
                      <a:pt x="272" y="114"/>
                    </a:lnTo>
                    <a:lnTo>
                      <a:pt x="274" y="115"/>
                    </a:lnTo>
                    <a:lnTo>
                      <a:pt x="274" y="115"/>
                    </a:lnTo>
                    <a:lnTo>
                      <a:pt x="274" y="121"/>
                    </a:lnTo>
                    <a:lnTo>
                      <a:pt x="274" y="135"/>
                    </a:lnTo>
                    <a:lnTo>
                      <a:pt x="270" y="157"/>
                    </a:lnTo>
                    <a:lnTo>
                      <a:pt x="267" y="171"/>
                    </a:lnTo>
                    <a:lnTo>
                      <a:pt x="263" y="183"/>
                    </a:lnTo>
                    <a:lnTo>
                      <a:pt x="257" y="196"/>
                    </a:lnTo>
                    <a:lnTo>
                      <a:pt x="249" y="210"/>
                    </a:lnTo>
                    <a:lnTo>
                      <a:pt x="240" y="223"/>
                    </a:lnTo>
                    <a:lnTo>
                      <a:pt x="229" y="234"/>
                    </a:lnTo>
                    <a:lnTo>
                      <a:pt x="214" y="245"/>
                    </a:lnTo>
                    <a:lnTo>
                      <a:pt x="198" y="255"/>
                    </a:lnTo>
                    <a:lnTo>
                      <a:pt x="178" y="261"/>
                    </a:lnTo>
                    <a:lnTo>
                      <a:pt x="155" y="267"/>
                    </a:lnTo>
                    <a:lnTo>
                      <a:pt x="155" y="267"/>
                    </a:lnTo>
                    <a:lnTo>
                      <a:pt x="169" y="263"/>
                    </a:lnTo>
                    <a:lnTo>
                      <a:pt x="182" y="259"/>
                    </a:lnTo>
                    <a:lnTo>
                      <a:pt x="186" y="256"/>
                    </a:lnTo>
                    <a:lnTo>
                      <a:pt x="187" y="255"/>
                    </a:lnTo>
                    <a:lnTo>
                      <a:pt x="187" y="255"/>
                    </a:lnTo>
                    <a:lnTo>
                      <a:pt x="187" y="252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4" y="249"/>
                    </a:lnTo>
                    <a:lnTo>
                      <a:pt x="182" y="248"/>
                    </a:lnTo>
                    <a:lnTo>
                      <a:pt x="182" y="248"/>
                    </a:lnTo>
                    <a:lnTo>
                      <a:pt x="178" y="245"/>
                    </a:lnTo>
                    <a:lnTo>
                      <a:pt x="178" y="246"/>
                    </a:lnTo>
                    <a:lnTo>
                      <a:pt x="178" y="246"/>
                    </a:lnTo>
                    <a:lnTo>
                      <a:pt x="173" y="246"/>
                    </a:lnTo>
                    <a:lnTo>
                      <a:pt x="173" y="246"/>
                    </a:lnTo>
                    <a:lnTo>
                      <a:pt x="168" y="246"/>
                    </a:lnTo>
                    <a:lnTo>
                      <a:pt x="165" y="245"/>
                    </a:lnTo>
                    <a:lnTo>
                      <a:pt x="165" y="245"/>
                    </a:lnTo>
                    <a:lnTo>
                      <a:pt x="161" y="242"/>
                    </a:lnTo>
                    <a:lnTo>
                      <a:pt x="160" y="241"/>
                    </a:lnTo>
                    <a:lnTo>
                      <a:pt x="159" y="242"/>
                    </a:lnTo>
                    <a:lnTo>
                      <a:pt x="159" y="242"/>
                    </a:lnTo>
                    <a:lnTo>
                      <a:pt x="159" y="244"/>
                    </a:lnTo>
                    <a:lnTo>
                      <a:pt x="159" y="244"/>
                    </a:lnTo>
                    <a:lnTo>
                      <a:pt x="157" y="245"/>
                    </a:lnTo>
                    <a:lnTo>
                      <a:pt x="157" y="245"/>
                    </a:lnTo>
                    <a:lnTo>
                      <a:pt x="156" y="245"/>
                    </a:lnTo>
                    <a:lnTo>
                      <a:pt x="153" y="245"/>
                    </a:lnTo>
                    <a:lnTo>
                      <a:pt x="149" y="245"/>
                    </a:lnTo>
                    <a:lnTo>
                      <a:pt x="149" y="245"/>
                    </a:lnTo>
                    <a:lnTo>
                      <a:pt x="145" y="245"/>
                    </a:lnTo>
                    <a:lnTo>
                      <a:pt x="140" y="244"/>
                    </a:lnTo>
                    <a:lnTo>
                      <a:pt x="140" y="244"/>
                    </a:lnTo>
                    <a:lnTo>
                      <a:pt x="138" y="242"/>
                    </a:lnTo>
                    <a:lnTo>
                      <a:pt x="137" y="242"/>
                    </a:lnTo>
                    <a:lnTo>
                      <a:pt x="137" y="242"/>
                    </a:lnTo>
                    <a:lnTo>
                      <a:pt x="136" y="244"/>
                    </a:lnTo>
                    <a:lnTo>
                      <a:pt x="134" y="245"/>
                    </a:lnTo>
                    <a:lnTo>
                      <a:pt x="140" y="248"/>
                    </a:lnTo>
                    <a:lnTo>
                      <a:pt x="144" y="251"/>
                    </a:lnTo>
                    <a:lnTo>
                      <a:pt x="144" y="251"/>
                    </a:lnTo>
                    <a:lnTo>
                      <a:pt x="145" y="252"/>
                    </a:lnTo>
                    <a:lnTo>
                      <a:pt x="145" y="252"/>
                    </a:lnTo>
                    <a:lnTo>
                      <a:pt x="145" y="253"/>
                    </a:lnTo>
                    <a:lnTo>
                      <a:pt x="145" y="253"/>
                    </a:lnTo>
                    <a:lnTo>
                      <a:pt x="142" y="253"/>
                    </a:lnTo>
                    <a:lnTo>
                      <a:pt x="140" y="253"/>
                    </a:lnTo>
                    <a:lnTo>
                      <a:pt x="140" y="253"/>
                    </a:lnTo>
                    <a:lnTo>
                      <a:pt x="134" y="256"/>
                    </a:lnTo>
                    <a:lnTo>
                      <a:pt x="133" y="256"/>
                    </a:lnTo>
                    <a:lnTo>
                      <a:pt x="130" y="256"/>
                    </a:lnTo>
                    <a:lnTo>
                      <a:pt x="130" y="256"/>
                    </a:lnTo>
                    <a:lnTo>
                      <a:pt x="127" y="251"/>
                    </a:lnTo>
                    <a:lnTo>
                      <a:pt x="127" y="251"/>
                    </a:lnTo>
                    <a:lnTo>
                      <a:pt x="127" y="249"/>
                    </a:lnTo>
                    <a:lnTo>
                      <a:pt x="126" y="248"/>
                    </a:lnTo>
                    <a:lnTo>
                      <a:pt x="125" y="248"/>
                    </a:lnTo>
                    <a:lnTo>
                      <a:pt x="125" y="248"/>
                    </a:lnTo>
                    <a:lnTo>
                      <a:pt x="121" y="248"/>
                    </a:lnTo>
                    <a:lnTo>
                      <a:pt x="123" y="252"/>
                    </a:lnTo>
                    <a:lnTo>
                      <a:pt x="123" y="252"/>
                    </a:lnTo>
                    <a:lnTo>
                      <a:pt x="118" y="252"/>
                    </a:lnTo>
                    <a:lnTo>
                      <a:pt x="118" y="252"/>
                    </a:lnTo>
                    <a:lnTo>
                      <a:pt x="115" y="253"/>
                    </a:lnTo>
                    <a:lnTo>
                      <a:pt x="115" y="253"/>
                    </a:lnTo>
                    <a:lnTo>
                      <a:pt x="114" y="252"/>
                    </a:lnTo>
                    <a:lnTo>
                      <a:pt x="114" y="252"/>
                    </a:lnTo>
                    <a:lnTo>
                      <a:pt x="111" y="251"/>
                    </a:lnTo>
                    <a:lnTo>
                      <a:pt x="108" y="251"/>
                    </a:lnTo>
                    <a:lnTo>
                      <a:pt x="108" y="251"/>
                    </a:lnTo>
                    <a:lnTo>
                      <a:pt x="102" y="249"/>
                    </a:lnTo>
                    <a:lnTo>
                      <a:pt x="102" y="249"/>
                    </a:lnTo>
                    <a:lnTo>
                      <a:pt x="99" y="249"/>
                    </a:lnTo>
                    <a:lnTo>
                      <a:pt x="99" y="249"/>
                    </a:lnTo>
                    <a:lnTo>
                      <a:pt x="95" y="252"/>
                    </a:lnTo>
                    <a:lnTo>
                      <a:pt x="92" y="252"/>
                    </a:lnTo>
                    <a:lnTo>
                      <a:pt x="92" y="252"/>
                    </a:lnTo>
                    <a:lnTo>
                      <a:pt x="88" y="252"/>
                    </a:lnTo>
                    <a:lnTo>
                      <a:pt x="85" y="252"/>
                    </a:lnTo>
                    <a:lnTo>
                      <a:pt x="85" y="252"/>
                    </a:lnTo>
                    <a:lnTo>
                      <a:pt x="88" y="255"/>
                    </a:lnTo>
                    <a:lnTo>
                      <a:pt x="98" y="259"/>
                    </a:lnTo>
                    <a:lnTo>
                      <a:pt x="104" y="261"/>
                    </a:lnTo>
                    <a:lnTo>
                      <a:pt x="113" y="264"/>
                    </a:lnTo>
                    <a:lnTo>
                      <a:pt x="122" y="265"/>
                    </a:lnTo>
                    <a:lnTo>
                      <a:pt x="133" y="267"/>
                    </a:lnTo>
                    <a:lnTo>
                      <a:pt x="133" y="267"/>
                    </a:lnTo>
                    <a:lnTo>
                      <a:pt x="121" y="267"/>
                    </a:lnTo>
                    <a:lnTo>
                      <a:pt x="108" y="264"/>
                    </a:lnTo>
                    <a:lnTo>
                      <a:pt x="92" y="260"/>
                    </a:lnTo>
                    <a:lnTo>
                      <a:pt x="73" y="252"/>
                    </a:lnTo>
                    <a:lnTo>
                      <a:pt x="64" y="246"/>
                    </a:lnTo>
                    <a:lnTo>
                      <a:pt x="54" y="240"/>
                    </a:lnTo>
                    <a:lnTo>
                      <a:pt x="45" y="232"/>
                    </a:lnTo>
                    <a:lnTo>
                      <a:pt x="35" y="222"/>
                    </a:lnTo>
                    <a:lnTo>
                      <a:pt x="27" y="211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2" y="186"/>
                    </a:lnTo>
                    <a:lnTo>
                      <a:pt x="7" y="172"/>
                    </a:lnTo>
                    <a:lnTo>
                      <a:pt x="3" y="157"/>
                    </a:lnTo>
                    <a:lnTo>
                      <a:pt x="2" y="142"/>
                    </a:lnTo>
                    <a:lnTo>
                      <a:pt x="0" y="129"/>
                    </a:lnTo>
                    <a:lnTo>
                      <a:pt x="2" y="114"/>
                    </a:lnTo>
                    <a:lnTo>
                      <a:pt x="4" y="100"/>
                    </a:lnTo>
                    <a:lnTo>
                      <a:pt x="10" y="87"/>
                    </a:lnTo>
                    <a:lnTo>
                      <a:pt x="15" y="73"/>
                    </a:lnTo>
                    <a:lnTo>
                      <a:pt x="23" y="61"/>
                    </a:lnTo>
                    <a:lnTo>
                      <a:pt x="31" y="49"/>
                    </a:lnTo>
                    <a:lnTo>
                      <a:pt x="42" y="38"/>
                    </a:lnTo>
                    <a:lnTo>
                      <a:pt x="54" y="28"/>
                    </a:lnTo>
                    <a:lnTo>
                      <a:pt x="68" y="19"/>
                    </a:lnTo>
                    <a:lnTo>
                      <a:pt x="84" y="11"/>
                    </a:lnTo>
                    <a:lnTo>
                      <a:pt x="100" y="4"/>
                    </a:lnTo>
                    <a:lnTo>
                      <a:pt x="100" y="4"/>
                    </a:lnTo>
                    <a:lnTo>
                      <a:pt x="90" y="10"/>
                    </a:lnTo>
                    <a:lnTo>
                      <a:pt x="77" y="16"/>
                    </a:lnTo>
                    <a:lnTo>
                      <a:pt x="62" y="26"/>
                    </a:lnTo>
                    <a:lnTo>
                      <a:pt x="48" y="38"/>
                    </a:lnTo>
                    <a:lnTo>
                      <a:pt x="41" y="46"/>
                    </a:lnTo>
                    <a:lnTo>
                      <a:pt x="33" y="54"/>
                    </a:lnTo>
                    <a:lnTo>
                      <a:pt x="27" y="64"/>
                    </a:lnTo>
                    <a:lnTo>
                      <a:pt x="20" y="75"/>
                    </a:lnTo>
                    <a:lnTo>
                      <a:pt x="15" y="85"/>
                    </a:lnTo>
                    <a:lnTo>
                      <a:pt x="11" y="98"/>
                    </a:lnTo>
                    <a:lnTo>
                      <a:pt x="12" y="99"/>
                    </a:lnTo>
                    <a:lnTo>
                      <a:pt x="12" y="99"/>
                    </a:lnTo>
                    <a:lnTo>
                      <a:pt x="14" y="98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23" y="84"/>
                    </a:lnTo>
                    <a:lnTo>
                      <a:pt x="23" y="84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29" y="76"/>
                    </a:lnTo>
                    <a:lnTo>
                      <a:pt x="31" y="76"/>
                    </a:lnTo>
                    <a:lnTo>
                      <a:pt x="31" y="76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1" y="77"/>
                    </a:lnTo>
                    <a:lnTo>
                      <a:pt x="31" y="80"/>
                    </a:lnTo>
                    <a:lnTo>
                      <a:pt x="31" y="84"/>
                    </a:lnTo>
                    <a:lnTo>
                      <a:pt x="31" y="84"/>
                    </a:lnTo>
                    <a:lnTo>
                      <a:pt x="29" y="91"/>
                    </a:lnTo>
                    <a:lnTo>
                      <a:pt x="29" y="91"/>
                    </a:lnTo>
                    <a:lnTo>
                      <a:pt x="30" y="95"/>
                    </a:lnTo>
                    <a:lnTo>
                      <a:pt x="30" y="95"/>
                    </a:lnTo>
                    <a:lnTo>
                      <a:pt x="31" y="98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41" y="102"/>
                    </a:lnTo>
                    <a:lnTo>
                      <a:pt x="41" y="102"/>
                    </a:lnTo>
                    <a:lnTo>
                      <a:pt x="45" y="96"/>
                    </a:lnTo>
                    <a:lnTo>
                      <a:pt x="45" y="96"/>
                    </a:lnTo>
                    <a:lnTo>
                      <a:pt x="48" y="95"/>
                    </a:lnTo>
                    <a:lnTo>
                      <a:pt x="50" y="93"/>
                    </a:lnTo>
                    <a:lnTo>
                      <a:pt x="50" y="93"/>
                    </a:lnTo>
                    <a:lnTo>
                      <a:pt x="50" y="91"/>
                    </a:lnTo>
                    <a:lnTo>
                      <a:pt x="50" y="89"/>
                    </a:lnTo>
                    <a:lnTo>
                      <a:pt x="52" y="88"/>
                    </a:lnTo>
                    <a:lnTo>
                      <a:pt x="52" y="88"/>
                    </a:lnTo>
                    <a:lnTo>
                      <a:pt x="53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56" y="81"/>
                    </a:lnTo>
                    <a:lnTo>
                      <a:pt x="56" y="81"/>
                    </a:lnTo>
                    <a:lnTo>
                      <a:pt x="58" y="81"/>
                    </a:lnTo>
                    <a:lnTo>
                      <a:pt x="60" y="81"/>
                    </a:lnTo>
                    <a:lnTo>
                      <a:pt x="60" y="83"/>
                    </a:lnTo>
                    <a:lnTo>
                      <a:pt x="60" y="83"/>
                    </a:lnTo>
                    <a:lnTo>
                      <a:pt x="60" y="85"/>
                    </a:lnTo>
                    <a:lnTo>
                      <a:pt x="60" y="87"/>
                    </a:lnTo>
                    <a:lnTo>
                      <a:pt x="60" y="88"/>
                    </a:lnTo>
                    <a:lnTo>
                      <a:pt x="58" y="89"/>
                    </a:lnTo>
                    <a:lnTo>
                      <a:pt x="58" y="89"/>
                    </a:lnTo>
                    <a:lnTo>
                      <a:pt x="57" y="89"/>
                    </a:lnTo>
                    <a:lnTo>
                      <a:pt x="56" y="91"/>
                    </a:lnTo>
                    <a:lnTo>
                      <a:pt x="56" y="91"/>
                    </a:lnTo>
                    <a:lnTo>
                      <a:pt x="53" y="96"/>
                    </a:lnTo>
                    <a:lnTo>
                      <a:pt x="53" y="96"/>
                    </a:lnTo>
                    <a:lnTo>
                      <a:pt x="52" y="99"/>
                    </a:lnTo>
                    <a:lnTo>
                      <a:pt x="50" y="102"/>
                    </a:lnTo>
                    <a:lnTo>
                      <a:pt x="50" y="102"/>
                    </a:lnTo>
                    <a:lnTo>
                      <a:pt x="48" y="102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6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3" y="108"/>
                    </a:lnTo>
                    <a:lnTo>
                      <a:pt x="42" y="108"/>
                    </a:lnTo>
                    <a:lnTo>
                      <a:pt x="42" y="108"/>
                    </a:lnTo>
                    <a:lnTo>
                      <a:pt x="39" y="108"/>
                    </a:lnTo>
                    <a:lnTo>
                      <a:pt x="39" y="108"/>
                    </a:lnTo>
                    <a:lnTo>
                      <a:pt x="34" y="107"/>
                    </a:lnTo>
                    <a:lnTo>
                      <a:pt x="34" y="107"/>
                    </a:lnTo>
                    <a:lnTo>
                      <a:pt x="33" y="108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3" y="116"/>
                    </a:lnTo>
                    <a:lnTo>
                      <a:pt x="35" y="122"/>
                    </a:lnTo>
                    <a:lnTo>
                      <a:pt x="35" y="122"/>
                    </a:lnTo>
                    <a:lnTo>
                      <a:pt x="35" y="127"/>
                    </a:lnTo>
                    <a:lnTo>
                      <a:pt x="35" y="130"/>
                    </a:lnTo>
                    <a:lnTo>
                      <a:pt x="37" y="131"/>
                    </a:lnTo>
                    <a:lnTo>
                      <a:pt x="37" y="131"/>
                    </a:lnTo>
                    <a:lnTo>
                      <a:pt x="39" y="134"/>
                    </a:lnTo>
                    <a:lnTo>
                      <a:pt x="41" y="137"/>
                    </a:lnTo>
                    <a:lnTo>
                      <a:pt x="41" y="137"/>
                    </a:lnTo>
                    <a:lnTo>
                      <a:pt x="42" y="139"/>
                    </a:lnTo>
                    <a:lnTo>
                      <a:pt x="42" y="144"/>
                    </a:lnTo>
                    <a:lnTo>
                      <a:pt x="45" y="146"/>
                    </a:lnTo>
                    <a:lnTo>
                      <a:pt x="45" y="146"/>
                    </a:lnTo>
                    <a:lnTo>
                      <a:pt x="45" y="153"/>
                    </a:lnTo>
                    <a:lnTo>
                      <a:pt x="45" y="153"/>
                    </a:lnTo>
                    <a:lnTo>
                      <a:pt x="45" y="157"/>
                    </a:lnTo>
                    <a:lnTo>
                      <a:pt x="45" y="161"/>
                    </a:lnTo>
                    <a:lnTo>
                      <a:pt x="45" y="161"/>
                    </a:lnTo>
                    <a:lnTo>
                      <a:pt x="48" y="165"/>
                    </a:lnTo>
                    <a:lnTo>
                      <a:pt x="49" y="167"/>
                    </a:lnTo>
                    <a:lnTo>
                      <a:pt x="49" y="167"/>
                    </a:lnTo>
                    <a:lnTo>
                      <a:pt x="46" y="169"/>
                    </a:lnTo>
                    <a:lnTo>
                      <a:pt x="46" y="171"/>
                    </a:lnTo>
                    <a:lnTo>
                      <a:pt x="46" y="172"/>
                    </a:lnTo>
                    <a:lnTo>
                      <a:pt x="46" y="172"/>
                    </a:lnTo>
                    <a:lnTo>
                      <a:pt x="50" y="175"/>
                    </a:lnTo>
                    <a:lnTo>
                      <a:pt x="52" y="177"/>
                    </a:lnTo>
                    <a:lnTo>
                      <a:pt x="52" y="177"/>
                    </a:lnTo>
                    <a:lnTo>
                      <a:pt x="53" y="179"/>
                    </a:lnTo>
                    <a:lnTo>
                      <a:pt x="54" y="180"/>
                    </a:lnTo>
                    <a:lnTo>
                      <a:pt x="54" y="180"/>
                    </a:lnTo>
                    <a:lnTo>
                      <a:pt x="57" y="180"/>
                    </a:lnTo>
                    <a:lnTo>
                      <a:pt x="58" y="181"/>
                    </a:lnTo>
                    <a:lnTo>
                      <a:pt x="58" y="181"/>
                    </a:lnTo>
                    <a:lnTo>
                      <a:pt x="58" y="187"/>
                    </a:lnTo>
                    <a:lnTo>
                      <a:pt x="64" y="194"/>
                    </a:lnTo>
                    <a:lnTo>
                      <a:pt x="69" y="199"/>
                    </a:lnTo>
                    <a:lnTo>
                      <a:pt x="69" y="199"/>
                    </a:lnTo>
                    <a:lnTo>
                      <a:pt x="69" y="200"/>
                    </a:lnTo>
                    <a:lnTo>
                      <a:pt x="69" y="202"/>
                    </a:lnTo>
                    <a:lnTo>
                      <a:pt x="71" y="202"/>
                    </a:lnTo>
                    <a:lnTo>
                      <a:pt x="71" y="202"/>
                    </a:lnTo>
                    <a:lnTo>
                      <a:pt x="80" y="206"/>
                    </a:lnTo>
                    <a:lnTo>
                      <a:pt x="80" y="206"/>
                    </a:lnTo>
                    <a:lnTo>
                      <a:pt x="83" y="209"/>
                    </a:lnTo>
                    <a:lnTo>
                      <a:pt x="87" y="210"/>
                    </a:lnTo>
                    <a:lnTo>
                      <a:pt x="87" y="210"/>
                    </a:lnTo>
                    <a:lnTo>
                      <a:pt x="88" y="210"/>
                    </a:lnTo>
                    <a:lnTo>
                      <a:pt x="88" y="211"/>
                    </a:lnTo>
                    <a:lnTo>
                      <a:pt x="88" y="210"/>
                    </a:lnTo>
                    <a:lnTo>
                      <a:pt x="88" y="210"/>
                    </a:lnTo>
                    <a:lnTo>
                      <a:pt x="91" y="206"/>
                    </a:lnTo>
                    <a:lnTo>
                      <a:pt x="92" y="203"/>
                    </a:lnTo>
                    <a:lnTo>
                      <a:pt x="92" y="203"/>
                    </a:lnTo>
                    <a:lnTo>
                      <a:pt x="94" y="199"/>
                    </a:lnTo>
                    <a:lnTo>
                      <a:pt x="94" y="198"/>
                    </a:lnTo>
                    <a:lnTo>
                      <a:pt x="94" y="198"/>
                    </a:lnTo>
                    <a:lnTo>
                      <a:pt x="94" y="194"/>
                    </a:lnTo>
                    <a:lnTo>
                      <a:pt x="94" y="194"/>
                    </a:lnTo>
                    <a:lnTo>
                      <a:pt x="94" y="191"/>
                    </a:lnTo>
                    <a:lnTo>
                      <a:pt x="95" y="188"/>
                    </a:lnTo>
                    <a:lnTo>
                      <a:pt x="95" y="188"/>
                    </a:lnTo>
                    <a:lnTo>
                      <a:pt x="96" y="186"/>
                    </a:lnTo>
                    <a:lnTo>
                      <a:pt x="99" y="183"/>
                    </a:lnTo>
                    <a:lnTo>
                      <a:pt x="99" y="183"/>
                    </a:lnTo>
                    <a:lnTo>
                      <a:pt x="100" y="183"/>
                    </a:lnTo>
                    <a:lnTo>
                      <a:pt x="102" y="181"/>
                    </a:lnTo>
                    <a:lnTo>
                      <a:pt x="102" y="181"/>
                    </a:lnTo>
                    <a:lnTo>
                      <a:pt x="102" y="179"/>
                    </a:lnTo>
                    <a:lnTo>
                      <a:pt x="102" y="179"/>
                    </a:lnTo>
                    <a:lnTo>
                      <a:pt x="100" y="177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99" y="171"/>
                    </a:lnTo>
                    <a:lnTo>
                      <a:pt x="98" y="169"/>
                    </a:lnTo>
                    <a:lnTo>
                      <a:pt x="98" y="169"/>
                    </a:lnTo>
                    <a:lnTo>
                      <a:pt x="95" y="167"/>
                    </a:lnTo>
                    <a:lnTo>
                      <a:pt x="94" y="165"/>
                    </a:lnTo>
                    <a:lnTo>
                      <a:pt x="94" y="164"/>
                    </a:lnTo>
                    <a:lnTo>
                      <a:pt x="94" y="164"/>
                    </a:lnTo>
                    <a:lnTo>
                      <a:pt x="95" y="158"/>
                    </a:lnTo>
                    <a:lnTo>
                      <a:pt x="95" y="158"/>
                    </a:lnTo>
                    <a:lnTo>
                      <a:pt x="98" y="154"/>
                    </a:lnTo>
                    <a:lnTo>
                      <a:pt x="98" y="154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3" y="146"/>
                    </a:lnTo>
                    <a:lnTo>
                      <a:pt x="103" y="146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4"/>
                    </a:lnTo>
                    <a:lnTo>
                      <a:pt x="104" y="134"/>
                    </a:lnTo>
                    <a:lnTo>
                      <a:pt x="103" y="129"/>
                    </a:lnTo>
                    <a:lnTo>
                      <a:pt x="103" y="129"/>
                    </a:lnTo>
                    <a:lnTo>
                      <a:pt x="106" y="126"/>
                    </a:lnTo>
                    <a:lnTo>
                      <a:pt x="110" y="125"/>
                    </a:lnTo>
                    <a:lnTo>
                      <a:pt x="110" y="125"/>
                    </a:lnTo>
                    <a:lnTo>
                      <a:pt x="111" y="126"/>
                    </a:lnTo>
                    <a:lnTo>
                      <a:pt x="113" y="127"/>
                    </a:lnTo>
                    <a:lnTo>
                      <a:pt x="114" y="126"/>
                    </a:lnTo>
                    <a:lnTo>
                      <a:pt x="114" y="126"/>
                    </a:lnTo>
                    <a:lnTo>
                      <a:pt x="115" y="123"/>
                    </a:lnTo>
                    <a:lnTo>
                      <a:pt x="117" y="122"/>
                    </a:lnTo>
                    <a:lnTo>
                      <a:pt x="117" y="122"/>
                    </a:lnTo>
                    <a:lnTo>
                      <a:pt x="119" y="121"/>
                    </a:lnTo>
                    <a:lnTo>
                      <a:pt x="121" y="122"/>
                    </a:lnTo>
                    <a:lnTo>
                      <a:pt x="121" y="122"/>
                    </a:lnTo>
                    <a:lnTo>
                      <a:pt x="125" y="123"/>
                    </a:lnTo>
                    <a:lnTo>
                      <a:pt x="129" y="125"/>
                    </a:lnTo>
                    <a:lnTo>
                      <a:pt x="129" y="125"/>
                    </a:lnTo>
                    <a:lnTo>
                      <a:pt x="133" y="126"/>
                    </a:lnTo>
                    <a:lnTo>
                      <a:pt x="137" y="126"/>
                    </a:lnTo>
                    <a:lnTo>
                      <a:pt x="137" y="126"/>
                    </a:lnTo>
                    <a:lnTo>
                      <a:pt x="142" y="126"/>
                    </a:lnTo>
                    <a:lnTo>
                      <a:pt x="145" y="126"/>
                    </a:lnTo>
                    <a:lnTo>
                      <a:pt x="148" y="125"/>
                    </a:lnTo>
                    <a:lnTo>
                      <a:pt x="148" y="125"/>
                    </a:lnTo>
                    <a:lnTo>
                      <a:pt x="150" y="125"/>
                    </a:lnTo>
                    <a:lnTo>
                      <a:pt x="152" y="125"/>
                    </a:lnTo>
                    <a:lnTo>
                      <a:pt x="152" y="123"/>
                    </a:lnTo>
                    <a:lnTo>
                      <a:pt x="152" y="123"/>
                    </a:lnTo>
                    <a:lnTo>
                      <a:pt x="153" y="121"/>
                    </a:lnTo>
                    <a:lnTo>
                      <a:pt x="155" y="118"/>
                    </a:lnTo>
                    <a:lnTo>
                      <a:pt x="155" y="118"/>
                    </a:lnTo>
                    <a:lnTo>
                      <a:pt x="157" y="118"/>
                    </a:lnTo>
                    <a:lnTo>
                      <a:pt x="159" y="115"/>
                    </a:lnTo>
                    <a:lnTo>
                      <a:pt x="159" y="115"/>
                    </a:lnTo>
                    <a:lnTo>
                      <a:pt x="159" y="112"/>
                    </a:lnTo>
                    <a:lnTo>
                      <a:pt x="160" y="111"/>
                    </a:lnTo>
                    <a:lnTo>
                      <a:pt x="160" y="111"/>
                    </a:lnTo>
                    <a:lnTo>
                      <a:pt x="161" y="108"/>
                    </a:lnTo>
                    <a:lnTo>
                      <a:pt x="161" y="108"/>
                    </a:lnTo>
                    <a:lnTo>
                      <a:pt x="164" y="106"/>
                    </a:lnTo>
                    <a:lnTo>
                      <a:pt x="165" y="106"/>
                    </a:lnTo>
                    <a:lnTo>
                      <a:pt x="165" y="106"/>
                    </a:lnTo>
                    <a:lnTo>
                      <a:pt x="165" y="104"/>
                    </a:lnTo>
                    <a:lnTo>
                      <a:pt x="165" y="104"/>
                    </a:lnTo>
                    <a:lnTo>
                      <a:pt x="164" y="102"/>
                    </a:lnTo>
                    <a:lnTo>
                      <a:pt x="163" y="99"/>
                    </a:lnTo>
                    <a:lnTo>
                      <a:pt x="163" y="99"/>
                    </a:lnTo>
                    <a:lnTo>
                      <a:pt x="163" y="98"/>
                    </a:lnTo>
                    <a:lnTo>
                      <a:pt x="161" y="98"/>
                    </a:lnTo>
                    <a:lnTo>
                      <a:pt x="160" y="96"/>
                    </a:lnTo>
                    <a:lnTo>
                      <a:pt x="161" y="93"/>
                    </a:lnTo>
                    <a:lnTo>
                      <a:pt x="161" y="93"/>
                    </a:lnTo>
                    <a:lnTo>
                      <a:pt x="164" y="87"/>
                    </a:lnTo>
                    <a:lnTo>
                      <a:pt x="164" y="84"/>
                    </a:lnTo>
                    <a:lnTo>
                      <a:pt x="161" y="81"/>
                    </a:lnTo>
                    <a:lnTo>
                      <a:pt x="161" y="81"/>
                    </a:lnTo>
                    <a:lnTo>
                      <a:pt x="160" y="77"/>
                    </a:lnTo>
                    <a:lnTo>
                      <a:pt x="157" y="76"/>
                    </a:lnTo>
                    <a:lnTo>
                      <a:pt x="155" y="73"/>
                    </a:lnTo>
                    <a:lnTo>
                      <a:pt x="155" y="73"/>
                    </a:lnTo>
                    <a:lnTo>
                      <a:pt x="153" y="70"/>
                    </a:lnTo>
                    <a:lnTo>
                      <a:pt x="150" y="68"/>
                    </a:lnTo>
                    <a:lnTo>
                      <a:pt x="150" y="68"/>
                    </a:lnTo>
                    <a:lnTo>
                      <a:pt x="149" y="66"/>
                    </a:lnTo>
                    <a:lnTo>
                      <a:pt x="148" y="66"/>
                    </a:lnTo>
                    <a:lnTo>
                      <a:pt x="148" y="66"/>
                    </a:lnTo>
                    <a:lnTo>
                      <a:pt x="144" y="65"/>
                    </a:lnTo>
                    <a:lnTo>
                      <a:pt x="140" y="62"/>
                    </a:lnTo>
                    <a:lnTo>
                      <a:pt x="140" y="62"/>
                    </a:lnTo>
                    <a:lnTo>
                      <a:pt x="137" y="60"/>
                    </a:lnTo>
                    <a:lnTo>
                      <a:pt x="134" y="58"/>
                    </a:lnTo>
                    <a:lnTo>
                      <a:pt x="134" y="58"/>
                    </a:lnTo>
                    <a:lnTo>
                      <a:pt x="130" y="57"/>
                    </a:lnTo>
                    <a:lnTo>
                      <a:pt x="130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2" y="57"/>
                    </a:lnTo>
                    <a:lnTo>
                      <a:pt x="122" y="57"/>
                    </a:lnTo>
                    <a:lnTo>
                      <a:pt x="117" y="56"/>
                    </a:lnTo>
                    <a:lnTo>
                      <a:pt x="117" y="56"/>
                    </a:lnTo>
                    <a:lnTo>
                      <a:pt x="114" y="56"/>
                    </a:lnTo>
                    <a:lnTo>
                      <a:pt x="114" y="56"/>
                    </a:lnTo>
                    <a:lnTo>
                      <a:pt x="113" y="56"/>
                    </a:lnTo>
                    <a:lnTo>
                      <a:pt x="111" y="54"/>
                    </a:lnTo>
                    <a:lnTo>
                      <a:pt x="111" y="57"/>
                    </a:lnTo>
                    <a:lnTo>
                      <a:pt x="111" y="57"/>
                    </a:lnTo>
                    <a:lnTo>
                      <a:pt x="111" y="61"/>
                    </a:lnTo>
                    <a:lnTo>
                      <a:pt x="111" y="62"/>
                    </a:lnTo>
                    <a:lnTo>
                      <a:pt x="110" y="64"/>
                    </a:lnTo>
                    <a:lnTo>
                      <a:pt x="110" y="64"/>
                    </a:lnTo>
                    <a:lnTo>
                      <a:pt x="106" y="64"/>
                    </a:lnTo>
                    <a:lnTo>
                      <a:pt x="106" y="64"/>
                    </a:lnTo>
                    <a:lnTo>
                      <a:pt x="103" y="64"/>
                    </a:lnTo>
                    <a:lnTo>
                      <a:pt x="100" y="65"/>
                    </a:lnTo>
                    <a:lnTo>
                      <a:pt x="100" y="65"/>
                    </a:lnTo>
                    <a:lnTo>
                      <a:pt x="99" y="66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9"/>
                    </a:lnTo>
                    <a:lnTo>
                      <a:pt x="92" y="68"/>
                    </a:lnTo>
                    <a:lnTo>
                      <a:pt x="92" y="68"/>
                    </a:lnTo>
                    <a:lnTo>
                      <a:pt x="91" y="65"/>
                    </a:lnTo>
                    <a:lnTo>
                      <a:pt x="92" y="64"/>
                    </a:lnTo>
                    <a:lnTo>
                      <a:pt x="91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1" y="65"/>
                    </a:lnTo>
                    <a:lnTo>
                      <a:pt x="79" y="65"/>
                    </a:lnTo>
                    <a:lnTo>
                      <a:pt x="79" y="65"/>
                    </a:lnTo>
                    <a:lnTo>
                      <a:pt x="77" y="65"/>
                    </a:lnTo>
                    <a:lnTo>
                      <a:pt x="75" y="64"/>
                    </a:lnTo>
                    <a:lnTo>
                      <a:pt x="75" y="64"/>
                    </a:lnTo>
                    <a:lnTo>
                      <a:pt x="71" y="62"/>
                    </a:lnTo>
                    <a:lnTo>
                      <a:pt x="69" y="64"/>
                    </a:lnTo>
                    <a:lnTo>
                      <a:pt x="69" y="64"/>
                    </a:lnTo>
                    <a:lnTo>
                      <a:pt x="68" y="65"/>
                    </a:lnTo>
                    <a:lnTo>
                      <a:pt x="68" y="65"/>
                    </a:lnTo>
                    <a:lnTo>
                      <a:pt x="67" y="64"/>
                    </a:lnTo>
                    <a:lnTo>
                      <a:pt x="67" y="64"/>
                    </a:lnTo>
                    <a:lnTo>
                      <a:pt x="65" y="61"/>
                    </a:lnTo>
                    <a:lnTo>
                      <a:pt x="67" y="60"/>
                    </a:lnTo>
                    <a:lnTo>
                      <a:pt x="67" y="60"/>
                    </a:lnTo>
                    <a:lnTo>
                      <a:pt x="71" y="60"/>
                    </a:lnTo>
                    <a:lnTo>
                      <a:pt x="72" y="60"/>
                    </a:lnTo>
                    <a:lnTo>
                      <a:pt x="73" y="58"/>
                    </a:lnTo>
                    <a:lnTo>
                      <a:pt x="73" y="58"/>
                    </a:lnTo>
                    <a:lnTo>
                      <a:pt x="72" y="57"/>
                    </a:lnTo>
                    <a:lnTo>
                      <a:pt x="72" y="56"/>
                    </a:lnTo>
                    <a:lnTo>
                      <a:pt x="73" y="56"/>
                    </a:lnTo>
                    <a:lnTo>
                      <a:pt x="73" y="56"/>
                    </a:lnTo>
                    <a:lnTo>
                      <a:pt x="79" y="54"/>
                    </a:lnTo>
                    <a:lnTo>
                      <a:pt x="79" y="54"/>
                    </a:lnTo>
                    <a:lnTo>
                      <a:pt x="81" y="54"/>
                    </a:lnTo>
                    <a:lnTo>
                      <a:pt x="83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7" y="53"/>
                    </a:lnTo>
                    <a:lnTo>
                      <a:pt x="88" y="53"/>
                    </a:lnTo>
                    <a:lnTo>
                      <a:pt x="87" y="51"/>
                    </a:lnTo>
                    <a:lnTo>
                      <a:pt x="87" y="51"/>
                    </a:lnTo>
                    <a:lnTo>
                      <a:pt x="84" y="47"/>
                    </a:lnTo>
                    <a:lnTo>
                      <a:pt x="83" y="46"/>
                    </a:lnTo>
                    <a:lnTo>
                      <a:pt x="81" y="45"/>
                    </a:lnTo>
                    <a:lnTo>
                      <a:pt x="80" y="45"/>
                    </a:lnTo>
                    <a:lnTo>
                      <a:pt x="80" y="45"/>
                    </a:lnTo>
                    <a:lnTo>
                      <a:pt x="79" y="46"/>
                    </a:lnTo>
                    <a:lnTo>
                      <a:pt x="77" y="47"/>
                    </a:lnTo>
                    <a:lnTo>
                      <a:pt x="77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2" y="45"/>
                    </a:lnTo>
                    <a:lnTo>
                      <a:pt x="72" y="43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6" y="39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80" y="38"/>
                    </a:lnTo>
                    <a:lnTo>
                      <a:pt x="81" y="38"/>
                    </a:lnTo>
                    <a:lnTo>
                      <a:pt x="84" y="41"/>
                    </a:lnTo>
                    <a:lnTo>
                      <a:pt x="87" y="43"/>
                    </a:lnTo>
                    <a:lnTo>
                      <a:pt x="88" y="43"/>
                    </a:lnTo>
                    <a:lnTo>
                      <a:pt x="88" y="43"/>
                    </a:lnTo>
                    <a:lnTo>
                      <a:pt x="91" y="42"/>
                    </a:lnTo>
                    <a:lnTo>
                      <a:pt x="92" y="42"/>
                    </a:lnTo>
                    <a:lnTo>
                      <a:pt x="92" y="42"/>
                    </a:lnTo>
                    <a:lnTo>
                      <a:pt x="94" y="45"/>
                    </a:lnTo>
                    <a:lnTo>
                      <a:pt x="94" y="49"/>
                    </a:lnTo>
                    <a:lnTo>
                      <a:pt x="94" y="49"/>
                    </a:lnTo>
                    <a:lnTo>
                      <a:pt x="94" y="51"/>
                    </a:lnTo>
                    <a:lnTo>
                      <a:pt x="96" y="50"/>
                    </a:lnTo>
                    <a:lnTo>
                      <a:pt x="96" y="50"/>
                    </a:lnTo>
                    <a:lnTo>
                      <a:pt x="98" y="49"/>
                    </a:lnTo>
                    <a:lnTo>
                      <a:pt x="96" y="49"/>
                    </a:lnTo>
                    <a:lnTo>
                      <a:pt x="96" y="47"/>
                    </a:lnTo>
                    <a:lnTo>
                      <a:pt x="100" y="46"/>
                    </a:lnTo>
                    <a:lnTo>
                      <a:pt x="100" y="46"/>
                    </a:lnTo>
                    <a:lnTo>
                      <a:pt x="107" y="45"/>
                    </a:lnTo>
                    <a:lnTo>
                      <a:pt x="110" y="43"/>
                    </a:lnTo>
                    <a:lnTo>
                      <a:pt x="113" y="43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7" y="46"/>
                    </a:lnTo>
                    <a:lnTo>
                      <a:pt x="118" y="46"/>
                    </a:lnTo>
                    <a:lnTo>
                      <a:pt x="118" y="46"/>
                    </a:lnTo>
                    <a:lnTo>
                      <a:pt x="118" y="47"/>
                    </a:lnTo>
                    <a:lnTo>
                      <a:pt x="118" y="49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22" y="46"/>
                    </a:lnTo>
                    <a:lnTo>
                      <a:pt x="125" y="47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30" y="49"/>
                    </a:lnTo>
                    <a:lnTo>
                      <a:pt x="130" y="49"/>
                    </a:lnTo>
                    <a:lnTo>
                      <a:pt x="133" y="51"/>
                    </a:lnTo>
                    <a:lnTo>
                      <a:pt x="137" y="51"/>
                    </a:lnTo>
                    <a:lnTo>
                      <a:pt x="137" y="51"/>
                    </a:lnTo>
                    <a:lnTo>
                      <a:pt x="140" y="50"/>
                    </a:lnTo>
                    <a:lnTo>
                      <a:pt x="140" y="50"/>
                    </a:lnTo>
                    <a:lnTo>
                      <a:pt x="138" y="47"/>
                    </a:lnTo>
                    <a:lnTo>
                      <a:pt x="138" y="47"/>
                    </a:lnTo>
                    <a:lnTo>
                      <a:pt x="137" y="45"/>
                    </a:lnTo>
                    <a:lnTo>
                      <a:pt x="133" y="43"/>
                    </a:lnTo>
                    <a:lnTo>
                      <a:pt x="133" y="43"/>
                    </a:lnTo>
                    <a:lnTo>
                      <a:pt x="125" y="41"/>
                    </a:lnTo>
                    <a:lnTo>
                      <a:pt x="123" y="39"/>
                    </a:lnTo>
                    <a:lnTo>
                      <a:pt x="126" y="39"/>
                    </a:lnTo>
                    <a:lnTo>
                      <a:pt x="126" y="39"/>
                    </a:lnTo>
                    <a:lnTo>
                      <a:pt x="129" y="38"/>
                    </a:lnTo>
                    <a:lnTo>
                      <a:pt x="127" y="37"/>
                    </a:lnTo>
                    <a:lnTo>
                      <a:pt x="127" y="35"/>
                    </a:lnTo>
                    <a:lnTo>
                      <a:pt x="132" y="33"/>
                    </a:lnTo>
                    <a:lnTo>
                      <a:pt x="132" y="33"/>
                    </a:lnTo>
                    <a:lnTo>
                      <a:pt x="137" y="31"/>
                    </a:lnTo>
                    <a:lnTo>
                      <a:pt x="140" y="31"/>
                    </a:lnTo>
                    <a:lnTo>
                      <a:pt x="141" y="31"/>
                    </a:lnTo>
                    <a:lnTo>
                      <a:pt x="141" y="28"/>
                    </a:lnTo>
                    <a:lnTo>
                      <a:pt x="141" y="28"/>
                    </a:lnTo>
                    <a:lnTo>
                      <a:pt x="141" y="23"/>
                    </a:lnTo>
                    <a:lnTo>
                      <a:pt x="142" y="23"/>
                    </a:lnTo>
                    <a:lnTo>
                      <a:pt x="144" y="23"/>
                    </a:lnTo>
                    <a:lnTo>
                      <a:pt x="144" y="23"/>
                    </a:lnTo>
                    <a:lnTo>
                      <a:pt x="153" y="24"/>
                    </a:lnTo>
                    <a:lnTo>
                      <a:pt x="153" y="24"/>
                    </a:lnTo>
                    <a:lnTo>
                      <a:pt x="155" y="24"/>
                    </a:lnTo>
                    <a:lnTo>
                      <a:pt x="155" y="26"/>
                    </a:lnTo>
                    <a:lnTo>
                      <a:pt x="157" y="24"/>
                    </a:lnTo>
                    <a:lnTo>
                      <a:pt x="157" y="24"/>
                    </a:lnTo>
                    <a:lnTo>
                      <a:pt x="160" y="23"/>
                    </a:lnTo>
                    <a:lnTo>
                      <a:pt x="161" y="23"/>
                    </a:lnTo>
                    <a:lnTo>
                      <a:pt x="161" y="23"/>
                    </a:lnTo>
                    <a:lnTo>
                      <a:pt x="161" y="22"/>
                    </a:lnTo>
                    <a:lnTo>
                      <a:pt x="161" y="22"/>
                    </a:lnTo>
                    <a:lnTo>
                      <a:pt x="159" y="18"/>
                    </a:lnTo>
                    <a:lnTo>
                      <a:pt x="156" y="15"/>
                    </a:lnTo>
                    <a:lnTo>
                      <a:pt x="156" y="15"/>
                    </a:lnTo>
                    <a:lnTo>
                      <a:pt x="155" y="12"/>
                    </a:lnTo>
                    <a:lnTo>
                      <a:pt x="153" y="10"/>
                    </a:lnTo>
                    <a:lnTo>
                      <a:pt x="152" y="7"/>
                    </a:lnTo>
                    <a:lnTo>
                      <a:pt x="150" y="7"/>
                    </a:lnTo>
                    <a:lnTo>
                      <a:pt x="148" y="8"/>
                    </a:lnTo>
                    <a:lnTo>
                      <a:pt x="148" y="8"/>
                    </a:lnTo>
                    <a:lnTo>
                      <a:pt x="144" y="10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34" y="10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6" y="7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40" y="4"/>
                    </a:lnTo>
                    <a:lnTo>
                      <a:pt x="140" y="4"/>
                    </a:lnTo>
                    <a:lnTo>
                      <a:pt x="137" y="1"/>
                    </a:lnTo>
                    <a:lnTo>
                      <a:pt x="140" y="0"/>
                    </a:lnTo>
                    <a:lnTo>
                      <a:pt x="140" y="0"/>
                    </a:lnTo>
                    <a:lnTo>
                      <a:pt x="149" y="0"/>
                    </a:lnTo>
                    <a:lnTo>
                      <a:pt x="161" y="1"/>
                    </a:lnTo>
                    <a:lnTo>
                      <a:pt x="161" y="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7" name="Freeform 132"/>
              <p:cNvSpPr/>
              <p:nvPr/>
            </p:nvSpPr>
            <p:spPr bwMode="auto">
              <a:xfrm>
                <a:off x="2139951" y="4786313"/>
                <a:ext cx="136525" cy="163513"/>
              </a:xfrm>
              <a:custGeom>
                <a:avLst/>
                <a:gdLst>
                  <a:gd name="T0" fmla="*/ 27 w 86"/>
                  <a:gd name="T1" fmla="*/ 6 h 103"/>
                  <a:gd name="T2" fmla="*/ 27 w 86"/>
                  <a:gd name="T3" fmla="*/ 38 h 103"/>
                  <a:gd name="T4" fmla="*/ 27 w 86"/>
                  <a:gd name="T5" fmla="*/ 38 h 103"/>
                  <a:gd name="T6" fmla="*/ 28 w 86"/>
                  <a:gd name="T7" fmla="*/ 41 h 103"/>
                  <a:gd name="T8" fmla="*/ 34 w 86"/>
                  <a:gd name="T9" fmla="*/ 47 h 103"/>
                  <a:gd name="T10" fmla="*/ 42 w 86"/>
                  <a:gd name="T11" fmla="*/ 55 h 103"/>
                  <a:gd name="T12" fmla="*/ 47 w 86"/>
                  <a:gd name="T13" fmla="*/ 57 h 103"/>
                  <a:gd name="T14" fmla="*/ 54 w 86"/>
                  <a:gd name="T15" fmla="*/ 60 h 103"/>
                  <a:gd name="T16" fmla="*/ 54 w 86"/>
                  <a:gd name="T17" fmla="*/ 60 h 103"/>
                  <a:gd name="T18" fmla="*/ 66 w 86"/>
                  <a:gd name="T19" fmla="*/ 65 h 103"/>
                  <a:gd name="T20" fmla="*/ 78 w 86"/>
                  <a:gd name="T21" fmla="*/ 72 h 103"/>
                  <a:gd name="T22" fmla="*/ 82 w 86"/>
                  <a:gd name="T23" fmla="*/ 75 h 103"/>
                  <a:gd name="T24" fmla="*/ 85 w 86"/>
                  <a:gd name="T25" fmla="*/ 79 h 103"/>
                  <a:gd name="T26" fmla="*/ 86 w 86"/>
                  <a:gd name="T27" fmla="*/ 82 h 103"/>
                  <a:gd name="T28" fmla="*/ 86 w 86"/>
                  <a:gd name="T29" fmla="*/ 86 h 103"/>
                  <a:gd name="T30" fmla="*/ 86 w 86"/>
                  <a:gd name="T31" fmla="*/ 86 h 103"/>
                  <a:gd name="T32" fmla="*/ 85 w 86"/>
                  <a:gd name="T33" fmla="*/ 90 h 103"/>
                  <a:gd name="T34" fmla="*/ 81 w 86"/>
                  <a:gd name="T35" fmla="*/ 93 h 103"/>
                  <a:gd name="T36" fmla="*/ 76 w 86"/>
                  <a:gd name="T37" fmla="*/ 95 h 103"/>
                  <a:gd name="T38" fmla="*/ 66 w 86"/>
                  <a:gd name="T39" fmla="*/ 98 h 103"/>
                  <a:gd name="T40" fmla="*/ 55 w 86"/>
                  <a:gd name="T41" fmla="*/ 101 h 103"/>
                  <a:gd name="T42" fmla="*/ 40 w 86"/>
                  <a:gd name="T43" fmla="*/ 102 h 103"/>
                  <a:gd name="T44" fmla="*/ 21 w 86"/>
                  <a:gd name="T45" fmla="*/ 103 h 103"/>
                  <a:gd name="T46" fmla="*/ 0 w 86"/>
                  <a:gd name="T47" fmla="*/ 103 h 103"/>
                  <a:gd name="T48" fmla="*/ 0 w 86"/>
                  <a:gd name="T49" fmla="*/ 0 h 103"/>
                  <a:gd name="T50" fmla="*/ 27 w 86"/>
                  <a:gd name="T51" fmla="*/ 6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6" h="103">
                    <a:moveTo>
                      <a:pt x="27" y="6"/>
                    </a:moveTo>
                    <a:lnTo>
                      <a:pt x="27" y="38"/>
                    </a:lnTo>
                    <a:lnTo>
                      <a:pt x="27" y="38"/>
                    </a:lnTo>
                    <a:lnTo>
                      <a:pt x="28" y="41"/>
                    </a:lnTo>
                    <a:lnTo>
                      <a:pt x="34" y="47"/>
                    </a:lnTo>
                    <a:lnTo>
                      <a:pt x="42" y="55"/>
                    </a:lnTo>
                    <a:lnTo>
                      <a:pt x="47" y="57"/>
                    </a:lnTo>
                    <a:lnTo>
                      <a:pt x="54" y="60"/>
                    </a:lnTo>
                    <a:lnTo>
                      <a:pt x="54" y="60"/>
                    </a:lnTo>
                    <a:lnTo>
                      <a:pt x="66" y="65"/>
                    </a:lnTo>
                    <a:lnTo>
                      <a:pt x="78" y="72"/>
                    </a:lnTo>
                    <a:lnTo>
                      <a:pt x="82" y="75"/>
                    </a:lnTo>
                    <a:lnTo>
                      <a:pt x="85" y="79"/>
                    </a:lnTo>
                    <a:lnTo>
                      <a:pt x="86" y="82"/>
                    </a:lnTo>
                    <a:lnTo>
                      <a:pt x="86" y="86"/>
                    </a:lnTo>
                    <a:lnTo>
                      <a:pt x="86" y="86"/>
                    </a:lnTo>
                    <a:lnTo>
                      <a:pt x="85" y="90"/>
                    </a:lnTo>
                    <a:lnTo>
                      <a:pt x="81" y="93"/>
                    </a:lnTo>
                    <a:lnTo>
                      <a:pt x="76" y="95"/>
                    </a:lnTo>
                    <a:lnTo>
                      <a:pt x="66" y="98"/>
                    </a:lnTo>
                    <a:lnTo>
                      <a:pt x="55" y="101"/>
                    </a:lnTo>
                    <a:lnTo>
                      <a:pt x="40" y="102"/>
                    </a:lnTo>
                    <a:lnTo>
                      <a:pt x="21" y="103"/>
                    </a:lnTo>
                    <a:lnTo>
                      <a:pt x="0" y="103"/>
                    </a:lnTo>
                    <a:lnTo>
                      <a:pt x="0" y="0"/>
                    </a:lnTo>
                    <a:lnTo>
                      <a:pt x="27" y="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8" name="Freeform 133"/>
              <p:cNvSpPr/>
              <p:nvPr/>
            </p:nvSpPr>
            <p:spPr bwMode="auto">
              <a:xfrm>
                <a:off x="2024063" y="4786313"/>
                <a:ext cx="130175" cy="163513"/>
              </a:xfrm>
              <a:custGeom>
                <a:avLst/>
                <a:gdLst>
                  <a:gd name="T0" fmla="*/ 63 w 82"/>
                  <a:gd name="T1" fmla="*/ 6 h 103"/>
                  <a:gd name="T2" fmla="*/ 63 w 82"/>
                  <a:gd name="T3" fmla="*/ 38 h 103"/>
                  <a:gd name="T4" fmla="*/ 63 w 82"/>
                  <a:gd name="T5" fmla="*/ 38 h 103"/>
                  <a:gd name="T6" fmla="*/ 62 w 82"/>
                  <a:gd name="T7" fmla="*/ 41 h 103"/>
                  <a:gd name="T8" fmla="*/ 58 w 82"/>
                  <a:gd name="T9" fmla="*/ 47 h 103"/>
                  <a:gd name="T10" fmla="*/ 51 w 82"/>
                  <a:gd name="T11" fmla="*/ 55 h 103"/>
                  <a:gd name="T12" fmla="*/ 46 w 82"/>
                  <a:gd name="T13" fmla="*/ 57 h 103"/>
                  <a:gd name="T14" fmla="*/ 39 w 82"/>
                  <a:gd name="T15" fmla="*/ 60 h 103"/>
                  <a:gd name="T16" fmla="*/ 39 w 82"/>
                  <a:gd name="T17" fmla="*/ 60 h 103"/>
                  <a:gd name="T18" fmla="*/ 25 w 82"/>
                  <a:gd name="T19" fmla="*/ 65 h 103"/>
                  <a:gd name="T20" fmla="*/ 12 w 82"/>
                  <a:gd name="T21" fmla="*/ 72 h 103"/>
                  <a:gd name="T22" fmla="*/ 6 w 82"/>
                  <a:gd name="T23" fmla="*/ 75 h 103"/>
                  <a:gd name="T24" fmla="*/ 4 w 82"/>
                  <a:gd name="T25" fmla="*/ 79 h 103"/>
                  <a:gd name="T26" fmla="*/ 1 w 82"/>
                  <a:gd name="T27" fmla="*/ 82 h 103"/>
                  <a:gd name="T28" fmla="*/ 0 w 82"/>
                  <a:gd name="T29" fmla="*/ 86 h 103"/>
                  <a:gd name="T30" fmla="*/ 0 w 82"/>
                  <a:gd name="T31" fmla="*/ 86 h 103"/>
                  <a:gd name="T32" fmla="*/ 2 w 82"/>
                  <a:gd name="T33" fmla="*/ 90 h 103"/>
                  <a:gd name="T34" fmla="*/ 8 w 82"/>
                  <a:gd name="T35" fmla="*/ 93 h 103"/>
                  <a:gd name="T36" fmla="*/ 15 w 82"/>
                  <a:gd name="T37" fmla="*/ 95 h 103"/>
                  <a:gd name="T38" fmla="*/ 24 w 82"/>
                  <a:gd name="T39" fmla="*/ 98 h 103"/>
                  <a:gd name="T40" fmla="*/ 36 w 82"/>
                  <a:gd name="T41" fmla="*/ 101 h 103"/>
                  <a:gd name="T42" fmla="*/ 50 w 82"/>
                  <a:gd name="T43" fmla="*/ 102 h 103"/>
                  <a:gd name="T44" fmla="*/ 82 w 82"/>
                  <a:gd name="T45" fmla="*/ 103 h 103"/>
                  <a:gd name="T46" fmla="*/ 82 w 82"/>
                  <a:gd name="T47" fmla="*/ 0 h 103"/>
                  <a:gd name="T48" fmla="*/ 63 w 82"/>
                  <a:gd name="T49" fmla="*/ 6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2" h="103">
                    <a:moveTo>
                      <a:pt x="63" y="6"/>
                    </a:moveTo>
                    <a:lnTo>
                      <a:pt x="63" y="38"/>
                    </a:lnTo>
                    <a:lnTo>
                      <a:pt x="63" y="38"/>
                    </a:lnTo>
                    <a:lnTo>
                      <a:pt x="62" y="41"/>
                    </a:lnTo>
                    <a:lnTo>
                      <a:pt x="58" y="47"/>
                    </a:lnTo>
                    <a:lnTo>
                      <a:pt x="51" y="55"/>
                    </a:lnTo>
                    <a:lnTo>
                      <a:pt x="46" y="57"/>
                    </a:lnTo>
                    <a:lnTo>
                      <a:pt x="39" y="60"/>
                    </a:lnTo>
                    <a:lnTo>
                      <a:pt x="39" y="60"/>
                    </a:lnTo>
                    <a:lnTo>
                      <a:pt x="25" y="65"/>
                    </a:lnTo>
                    <a:lnTo>
                      <a:pt x="12" y="72"/>
                    </a:lnTo>
                    <a:lnTo>
                      <a:pt x="6" y="75"/>
                    </a:lnTo>
                    <a:lnTo>
                      <a:pt x="4" y="79"/>
                    </a:lnTo>
                    <a:lnTo>
                      <a:pt x="1" y="82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2" y="90"/>
                    </a:lnTo>
                    <a:lnTo>
                      <a:pt x="8" y="93"/>
                    </a:lnTo>
                    <a:lnTo>
                      <a:pt x="15" y="95"/>
                    </a:lnTo>
                    <a:lnTo>
                      <a:pt x="24" y="98"/>
                    </a:lnTo>
                    <a:lnTo>
                      <a:pt x="36" y="101"/>
                    </a:lnTo>
                    <a:lnTo>
                      <a:pt x="50" y="102"/>
                    </a:lnTo>
                    <a:lnTo>
                      <a:pt x="82" y="103"/>
                    </a:lnTo>
                    <a:lnTo>
                      <a:pt x="82" y="0"/>
                    </a:lnTo>
                    <a:lnTo>
                      <a:pt x="63" y="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9" name="Freeform 134"/>
              <p:cNvSpPr/>
              <p:nvPr/>
            </p:nvSpPr>
            <p:spPr bwMode="auto">
              <a:xfrm>
                <a:off x="1893888" y="4305300"/>
                <a:ext cx="495300" cy="496888"/>
              </a:xfrm>
              <a:custGeom>
                <a:avLst/>
                <a:gdLst>
                  <a:gd name="T0" fmla="*/ 83 w 312"/>
                  <a:gd name="T1" fmla="*/ 16 h 313"/>
                  <a:gd name="T2" fmla="*/ 57 w 312"/>
                  <a:gd name="T3" fmla="*/ 41 h 313"/>
                  <a:gd name="T4" fmla="*/ 37 w 312"/>
                  <a:gd name="T5" fmla="*/ 71 h 313"/>
                  <a:gd name="T6" fmla="*/ 25 w 312"/>
                  <a:gd name="T7" fmla="*/ 103 h 313"/>
                  <a:gd name="T8" fmla="*/ 21 w 312"/>
                  <a:gd name="T9" fmla="*/ 140 h 313"/>
                  <a:gd name="T10" fmla="*/ 21 w 312"/>
                  <a:gd name="T11" fmla="*/ 156 h 313"/>
                  <a:gd name="T12" fmla="*/ 27 w 312"/>
                  <a:gd name="T13" fmla="*/ 186 h 313"/>
                  <a:gd name="T14" fmla="*/ 40 w 312"/>
                  <a:gd name="T15" fmla="*/ 213 h 313"/>
                  <a:gd name="T16" fmla="*/ 56 w 312"/>
                  <a:gd name="T17" fmla="*/ 237 h 313"/>
                  <a:gd name="T18" fmla="*/ 76 w 312"/>
                  <a:gd name="T19" fmla="*/ 259 h 313"/>
                  <a:gd name="T20" fmla="*/ 101 w 312"/>
                  <a:gd name="T21" fmla="*/ 275 h 313"/>
                  <a:gd name="T22" fmla="*/ 128 w 312"/>
                  <a:gd name="T23" fmla="*/ 287 h 313"/>
                  <a:gd name="T24" fmla="*/ 157 w 312"/>
                  <a:gd name="T25" fmla="*/ 293 h 313"/>
                  <a:gd name="T26" fmla="*/ 174 w 312"/>
                  <a:gd name="T27" fmla="*/ 294 h 313"/>
                  <a:gd name="T28" fmla="*/ 210 w 312"/>
                  <a:gd name="T29" fmla="*/ 289 h 313"/>
                  <a:gd name="T30" fmla="*/ 243 w 312"/>
                  <a:gd name="T31" fmla="*/ 276 h 313"/>
                  <a:gd name="T32" fmla="*/ 273 w 312"/>
                  <a:gd name="T33" fmla="*/ 257 h 313"/>
                  <a:gd name="T34" fmla="*/ 296 w 312"/>
                  <a:gd name="T35" fmla="*/ 233 h 313"/>
                  <a:gd name="T36" fmla="*/ 312 w 312"/>
                  <a:gd name="T37" fmla="*/ 245 h 313"/>
                  <a:gd name="T38" fmla="*/ 285 w 312"/>
                  <a:gd name="T39" fmla="*/ 274 h 313"/>
                  <a:gd name="T40" fmla="*/ 252 w 312"/>
                  <a:gd name="T41" fmla="*/ 295 h 313"/>
                  <a:gd name="T42" fmla="*/ 214 w 312"/>
                  <a:gd name="T43" fmla="*/ 309 h 313"/>
                  <a:gd name="T44" fmla="*/ 174 w 312"/>
                  <a:gd name="T45" fmla="*/ 313 h 313"/>
                  <a:gd name="T46" fmla="*/ 156 w 312"/>
                  <a:gd name="T47" fmla="*/ 313 h 313"/>
                  <a:gd name="T48" fmla="*/ 122 w 312"/>
                  <a:gd name="T49" fmla="*/ 306 h 313"/>
                  <a:gd name="T50" fmla="*/ 91 w 312"/>
                  <a:gd name="T51" fmla="*/ 293 h 313"/>
                  <a:gd name="T52" fmla="*/ 64 w 312"/>
                  <a:gd name="T53" fmla="*/ 274 h 313"/>
                  <a:gd name="T54" fmla="*/ 40 w 312"/>
                  <a:gd name="T55" fmla="*/ 251 h 313"/>
                  <a:gd name="T56" fmla="*/ 21 w 312"/>
                  <a:gd name="T57" fmla="*/ 222 h 313"/>
                  <a:gd name="T58" fmla="*/ 8 w 312"/>
                  <a:gd name="T59" fmla="*/ 191 h 313"/>
                  <a:gd name="T60" fmla="*/ 2 w 312"/>
                  <a:gd name="T61" fmla="*/ 159 h 313"/>
                  <a:gd name="T62" fmla="*/ 0 w 312"/>
                  <a:gd name="T63" fmla="*/ 140 h 313"/>
                  <a:gd name="T64" fmla="*/ 6 w 312"/>
                  <a:gd name="T65" fmla="*/ 99 h 313"/>
                  <a:gd name="T66" fmla="*/ 19 w 312"/>
                  <a:gd name="T67" fmla="*/ 61 h 313"/>
                  <a:gd name="T68" fmla="*/ 42 w 312"/>
                  <a:gd name="T69" fmla="*/ 27 h 313"/>
                  <a:gd name="T70" fmla="*/ 71 w 312"/>
                  <a:gd name="T71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2" h="313">
                    <a:moveTo>
                      <a:pt x="83" y="16"/>
                    </a:moveTo>
                    <a:lnTo>
                      <a:pt x="83" y="16"/>
                    </a:lnTo>
                    <a:lnTo>
                      <a:pt x="69" y="29"/>
                    </a:lnTo>
                    <a:lnTo>
                      <a:pt x="57" y="41"/>
                    </a:lnTo>
                    <a:lnTo>
                      <a:pt x="46" y="54"/>
                    </a:lnTo>
                    <a:lnTo>
                      <a:pt x="37" y="71"/>
                    </a:lnTo>
                    <a:lnTo>
                      <a:pt x="30" y="87"/>
                    </a:lnTo>
                    <a:lnTo>
                      <a:pt x="25" y="103"/>
                    </a:lnTo>
                    <a:lnTo>
                      <a:pt x="22" y="122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1" y="156"/>
                    </a:lnTo>
                    <a:lnTo>
                      <a:pt x="23" y="171"/>
                    </a:lnTo>
                    <a:lnTo>
                      <a:pt x="27" y="186"/>
                    </a:lnTo>
                    <a:lnTo>
                      <a:pt x="33" y="199"/>
                    </a:lnTo>
                    <a:lnTo>
                      <a:pt x="40" y="213"/>
                    </a:lnTo>
                    <a:lnTo>
                      <a:pt x="46" y="226"/>
                    </a:lnTo>
                    <a:lnTo>
                      <a:pt x="56" y="237"/>
                    </a:lnTo>
                    <a:lnTo>
                      <a:pt x="65" y="248"/>
                    </a:lnTo>
                    <a:lnTo>
                      <a:pt x="76" y="259"/>
                    </a:lnTo>
                    <a:lnTo>
                      <a:pt x="88" y="267"/>
                    </a:lnTo>
                    <a:lnTo>
                      <a:pt x="101" y="275"/>
                    </a:lnTo>
                    <a:lnTo>
                      <a:pt x="114" y="282"/>
                    </a:lnTo>
                    <a:lnTo>
                      <a:pt x="128" y="287"/>
                    </a:lnTo>
                    <a:lnTo>
                      <a:pt x="143" y="290"/>
                    </a:lnTo>
                    <a:lnTo>
                      <a:pt x="157" y="293"/>
                    </a:lnTo>
                    <a:lnTo>
                      <a:pt x="174" y="294"/>
                    </a:lnTo>
                    <a:lnTo>
                      <a:pt x="174" y="294"/>
                    </a:lnTo>
                    <a:lnTo>
                      <a:pt x="193" y="293"/>
                    </a:lnTo>
                    <a:lnTo>
                      <a:pt x="210" y="289"/>
                    </a:lnTo>
                    <a:lnTo>
                      <a:pt x="227" y="285"/>
                    </a:lnTo>
                    <a:lnTo>
                      <a:pt x="243" y="276"/>
                    </a:lnTo>
                    <a:lnTo>
                      <a:pt x="258" y="268"/>
                    </a:lnTo>
                    <a:lnTo>
                      <a:pt x="273" y="257"/>
                    </a:lnTo>
                    <a:lnTo>
                      <a:pt x="285" y="247"/>
                    </a:lnTo>
                    <a:lnTo>
                      <a:pt x="296" y="233"/>
                    </a:lnTo>
                    <a:lnTo>
                      <a:pt x="312" y="245"/>
                    </a:lnTo>
                    <a:lnTo>
                      <a:pt x="312" y="245"/>
                    </a:lnTo>
                    <a:lnTo>
                      <a:pt x="298" y="260"/>
                    </a:lnTo>
                    <a:lnTo>
                      <a:pt x="285" y="274"/>
                    </a:lnTo>
                    <a:lnTo>
                      <a:pt x="268" y="285"/>
                    </a:lnTo>
                    <a:lnTo>
                      <a:pt x="252" y="295"/>
                    </a:lnTo>
                    <a:lnTo>
                      <a:pt x="233" y="303"/>
                    </a:lnTo>
                    <a:lnTo>
                      <a:pt x="214" y="309"/>
                    </a:lnTo>
                    <a:lnTo>
                      <a:pt x="194" y="312"/>
                    </a:lnTo>
                    <a:lnTo>
                      <a:pt x="174" y="313"/>
                    </a:lnTo>
                    <a:lnTo>
                      <a:pt x="174" y="313"/>
                    </a:lnTo>
                    <a:lnTo>
                      <a:pt x="156" y="313"/>
                    </a:lnTo>
                    <a:lnTo>
                      <a:pt x="138" y="310"/>
                    </a:lnTo>
                    <a:lnTo>
                      <a:pt x="122" y="306"/>
                    </a:lnTo>
                    <a:lnTo>
                      <a:pt x="106" y="299"/>
                    </a:lnTo>
                    <a:lnTo>
                      <a:pt x="91" y="293"/>
                    </a:lnTo>
                    <a:lnTo>
                      <a:pt x="76" y="285"/>
                    </a:lnTo>
                    <a:lnTo>
                      <a:pt x="64" y="274"/>
                    </a:lnTo>
                    <a:lnTo>
                      <a:pt x="52" y="263"/>
                    </a:lnTo>
                    <a:lnTo>
                      <a:pt x="40" y="251"/>
                    </a:lnTo>
                    <a:lnTo>
                      <a:pt x="30" y="237"/>
                    </a:lnTo>
                    <a:lnTo>
                      <a:pt x="21" y="222"/>
                    </a:lnTo>
                    <a:lnTo>
                      <a:pt x="14" y="207"/>
                    </a:lnTo>
                    <a:lnTo>
                      <a:pt x="8" y="191"/>
                    </a:lnTo>
                    <a:lnTo>
                      <a:pt x="4" y="175"/>
                    </a:lnTo>
                    <a:lnTo>
                      <a:pt x="2" y="159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2" y="119"/>
                    </a:lnTo>
                    <a:lnTo>
                      <a:pt x="6" y="99"/>
                    </a:lnTo>
                    <a:lnTo>
                      <a:pt x="11" y="79"/>
                    </a:lnTo>
                    <a:lnTo>
                      <a:pt x="19" y="61"/>
                    </a:lnTo>
                    <a:lnTo>
                      <a:pt x="30" y="44"/>
                    </a:lnTo>
                    <a:lnTo>
                      <a:pt x="42" y="27"/>
                    </a:lnTo>
                    <a:lnTo>
                      <a:pt x="56" y="14"/>
                    </a:lnTo>
                    <a:lnTo>
                      <a:pt x="71" y="0"/>
                    </a:lnTo>
                    <a:lnTo>
                      <a:pt x="83" y="1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0" name="Freeform 135"/>
              <p:cNvSpPr>
                <a:spLocks noEditPoints="1"/>
              </p:cNvSpPr>
              <p:nvPr/>
            </p:nvSpPr>
            <p:spPr bwMode="auto">
              <a:xfrm>
                <a:off x="1947863" y="4314825"/>
                <a:ext cx="436563" cy="434975"/>
              </a:xfrm>
              <a:custGeom>
                <a:avLst/>
                <a:gdLst>
                  <a:gd name="T0" fmla="*/ 152 w 275"/>
                  <a:gd name="T1" fmla="*/ 1 h 274"/>
                  <a:gd name="T2" fmla="*/ 191 w 275"/>
                  <a:gd name="T3" fmla="*/ 10 h 274"/>
                  <a:gd name="T4" fmla="*/ 225 w 275"/>
                  <a:gd name="T5" fmla="*/ 32 h 274"/>
                  <a:gd name="T6" fmla="*/ 252 w 275"/>
                  <a:gd name="T7" fmla="*/ 61 h 274"/>
                  <a:gd name="T8" fmla="*/ 268 w 275"/>
                  <a:gd name="T9" fmla="*/ 97 h 274"/>
                  <a:gd name="T10" fmla="*/ 275 w 275"/>
                  <a:gd name="T11" fmla="*/ 138 h 274"/>
                  <a:gd name="T12" fmla="*/ 272 w 275"/>
                  <a:gd name="T13" fmla="*/ 165 h 274"/>
                  <a:gd name="T14" fmla="*/ 259 w 275"/>
                  <a:gd name="T15" fmla="*/ 203 h 274"/>
                  <a:gd name="T16" fmla="*/ 234 w 275"/>
                  <a:gd name="T17" fmla="*/ 235 h 274"/>
                  <a:gd name="T18" fmla="*/ 203 w 275"/>
                  <a:gd name="T19" fmla="*/ 258 h 274"/>
                  <a:gd name="T20" fmla="*/ 165 w 275"/>
                  <a:gd name="T21" fmla="*/ 272 h 274"/>
                  <a:gd name="T22" fmla="*/ 137 w 275"/>
                  <a:gd name="T23" fmla="*/ 274 h 274"/>
                  <a:gd name="T24" fmla="*/ 137 w 275"/>
                  <a:gd name="T25" fmla="*/ 269 h 274"/>
                  <a:gd name="T26" fmla="*/ 164 w 275"/>
                  <a:gd name="T27" fmla="*/ 266 h 274"/>
                  <a:gd name="T28" fmla="*/ 201 w 275"/>
                  <a:gd name="T29" fmla="*/ 253 h 274"/>
                  <a:gd name="T30" fmla="*/ 230 w 275"/>
                  <a:gd name="T31" fmla="*/ 230 h 274"/>
                  <a:gd name="T32" fmla="*/ 253 w 275"/>
                  <a:gd name="T33" fmla="*/ 200 h 274"/>
                  <a:gd name="T34" fmla="*/ 266 w 275"/>
                  <a:gd name="T35" fmla="*/ 163 h 274"/>
                  <a:gd name="T36" fmla="*/ 268 w 275"/>
                  <a:gd name="T37" fmla="*/ 138 h 274"/>
                  <a:gd name="T38" fmla="*/ 263 w 275"/>
                  <a:gd name="T39" fmla="*/ 98 h 274"/>
                  <a:gd name="T40" fmla="*/ 247 w 275"/>
                  <a:gd name="T41" fmla="*/ 65 h 274"/>
                  <a:gd name="T42" fmla="*/ 221 w 275"/>
                  <a:gd name="T43" fmla="*/ 36 h 274"/>
                  <a:gd name="T44" fmla="*/ 188 w 275"/>
                  <a:gd name="T45" fmla="*/ 17 h 274"/>
                  <a:gd name="T46" fmla="*/ 151 w 275"/>
                  <a:gd name="T47" fmla="*/ 8 h 274"/>
                  <a:gd name="T48" fmla="*/ 137 w 275"/>
                  <a:gd name="T49" fmla="*/ 0 h 274"/>
                  <a:gd name="T50" fmla="*/ 137 w 275"/>
                  <a:gd name="T51" fmla="*/ 274 h 274"/>
                  <a:gd name="T52" fmla="*/ 96 w 275"/>
                  <a:gd name="T53" fmla="*/ 269 h 274"/>
                  <a:gd name="T54" fmla="*/ 61 w 275"/>
                  <a:gd name="T55" fmla="*/ 251 h 274"/>
                  <a:gd name="T56" fmla="*/ 31 w 275"/>
                  <a:gd name="T57" fmla="*/ 224 h 274"/>
                  <a:gd name="T58" fmla="*/ 11 w 275"/>
                  <a:gd name="T59" fmla="*/ 191 h 274"/>
                  <a:gd name="T60" fmla="*/ 2 w 275"/>
                  <a:gd name="T61" fmla="*/ 151 h 274"/>
                  <a:gd name="T62" fmla="*/ 2 w 275"/>
                  <a:gd name="T63" fmla="*/ 123 h 274"/>
                  <a:gd name="T64" fmla="*/ 11 w 275"/>
                  <a:gd name="T65" fmla="*/ 84 h 274"/>
                  <a:gd name="T66" fmla="*/ 31 w 275"/>
                  <a:gd name="T67" fmla="*/ 50 h 274"/>
                  <a:gd name="T68" fmla="*/ 61 w 275"/>
                  <a:gd name="T69" fmla="*/ 24 h 274"/>
                  <a:gd name="T70" fmla="*/ 96 w 275"/>
                  <a:gd name="T71" fmla="*/ 6 h 274"/>
                  <a:gd name="T72" fmla="*/ 137 w 275"/>
                  <a:gd name="T73" fmla="*/ 0 h 274"/>
                  <a:gd name="T74" fmla="*/ 125 w 275"/>
                  <a:gd name="T75" fmla="*/ 8 h 274"/>
                  <a:gd name="T76" fmla="*/ 87 w 275"/>
                  <a:gd name="T77" fmla="*/ 17 h 274"/>
                  <a:gd name="T78" fmla="*/ 54 w 275"/>
                  <a:gd name="T79" fmla="*/ 36 h 274"/>
                  <a:gd name="T80" fmla="*/ 29 w 275"/>
                  <a:gd name="T81" fmla="*/ 65 h 274"/>
                  <a:gd name="T82" fmla="*/ 12 w 275"/>
                  <a:gd name="T83" fmla="*/ 98 h 274"/>
                  <a:gd name="T84" fmla="*/ 7 w 275"/>
                  <a:gd name="T85" fmla="*/ 138 h 274"/>
                  <a:gd name="T86" fmla="*/ 10 w 275"/>
                  <a:gd name="T87" fmla="*/ 163 h 274"/>
                  <a:gd name="T88" fmla="*/ 22 w 275"/>
                  <a:gd name="T89" fmla="*/ 200 h 274"/>
                  <a:gd name="T90" fmla="*/ 45 w 275"/>
                  <a:gd name="T91" fmla="*/ 230 h 274"/>
                  <a:gd name="T92" fmla="*/ 75 w 275"/>
                  <a:gd name="T93" fmla="*/ 253 h 274"/>
                  <a:gd name="T94" fmla="*/ 111 w 275"/>
                  <a:gd name="T95" fmla="*/ 266 h 274"/>
                  <a:gd name="T96" fmla="*/ 137 w 275"/>
                  <a:gd name="T97" fmla="*/ 274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5" h="274">
                    <a:moveTo>
                      <a:pt x="137" y="0"/>
                    </a:moveTo>
                    <a:lnTo>
                      <a:pt x="137" y="0"/>
                    </a:lnTo>
                    <a:lnTo>
                      <a:pt x="152" y="1"/>
                    </a:lnTo>
                    <a:lnTo>
                      <a:pt x="165" y="2"/>
                    </a:lnTo>
                    <a:lnTo>
                      <a:pt x="179" y="6"/>
                    </a:lnTo>
                    <a:lnTo>
                      <a:pt x="191" y="10"/>
                    </a:lnTo>
                    <a:lnTo>
                      <a:pt x="203" y="17"/>
                    </a:lnTo>
                    <a:lnTo>
                      <a:pt x="214" y="24"/>
                    </a:lnTo>
                    <a:lnTo>
                      <a:pt x="225" y="32"/>
                    </a:lnTo>
                    <a:lnTo>
                      <a:pt x="234" y="40"/>
                    </a:lnTo>
                    <a:lnTo>
                      <a:pt x="244" y="50"/>
                    </a:lnTo>
                    <a:lnTo>
                      <a:pt x="252" y="61"/>
                    </a:lnTo>
                    <a:lnTo>
                      <a:pt x="259" y="71"/>
                    </a:lnTo>
                    <a:lnTo>
                      <a:pt x="264" y="84"/>
                    </a:lnTo>
                    <a:lnTo>
                      <a:pt x="268" y="97"/>
                    </a:lnTo>
                    <a:lnTo>
                      <a:pt x="272" y="109"/>
                    </a:lnTo>
                    <a:lnTo>
                      <a:pt x="274" y="123"/>
                    </a:lnTo>
                    <a:lnTo>
                      <a:pt x="275" y="138"/>
                    </a:lnTo>
                    <a:lnTo>
                      <a:pt x="275" y="138"/>
                    </a:lnTo>
                    <a:lnTo>
                      <a:pt x="274" y="151"/>
                    </a:lnTo>
                    <a:lnTo>
                      <a:pt x="272" y="165"/>
                    </a:lnTo>
                    <a:lnTo>
                      <a:pt x="268" y="178"/>
                    </a:lnTo>
                    <a:lnTo>
                      <a:pt x="264" y="191"/>
                    </a:lnTo>
                    <a:lnTo>
                      <a:pt x="259" y="203"/>
                    </a:lnTo>
                    <a:lnTo>
                      <a:pt x="252" y="215"/>
                    </a:lnTo>
                    <a:lnTo>
                      <a:pt x="244" y="224"/>
                    </a:lnTo>
                    <a:lnTo>
                      <a:pt x="234" y="235"/>
                    </a:lnTo>
                    <a:lnTo>
                      <a:pt x="225" y="243"/>
                    </a:lnTo>
                    <a:lnTo>
                      <a:pt x="214" y="251"/>
                    </a:lnTo>
                    <a:lnTo>
                      <a:pt x="203" y="258"/>
                    </a:lnTo>
                    <a:lnTo>
                      <a:pt x="191" y="264"/>
                    </a:lnTo>
                    <a:lnTo>
                      <a:pt x="179" y="269"/>
                    </a:lnTo>
                    <a:lnTo>
                      <a:pt x="165" y="272"/>
                    </a:lnTo>
                    <a:lnTo>
                      <a:pt x="152" y="274"/>
                    </a:lnTo>
                    <a:lnTo>
                      <a:pt x="137" y="274"/>
                    </a:lnTo>
                    <a:lnTo>
                      <a:pt x="137" y="274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51" y="268"/>
                    </a:lnTo>
                    <a:lnTo>
                      <a:pt x="164" y="266"/>
                    </a:lnTo>
                    <a:lnTo>
                      <a:pt x="176" y="262"/>
                    </a:lnTo>
                    <a:lnTo>
                      <a:pt x="188" y="258"/>
                    </a:lnTo>
                    <a:lnTo>
                      <a:pt x="201" y="253"/>
                    </a:lnTo>
                    <a:lnTo>
                      <a:pt x="211" y="246"/>
                    </a:lnTo>
                    <a:lnTo>
                      <a:pt x="221" y="238"/>
                    </a:lnTo>
                    <a:lnTo>
                      <a:pt x="230" y="230"/>
                    </a:lnTo>
                    <a:lnTo>
                      <a:pt x="239" y="220"/>
                    </a:lnTo>
                    <a:lnTo>
                      <a:pt x="247" y="211"/>
                    </a:lnTo>
                    <a:lnTo>
                      <a:pt x="253" y="200"/>
                    </a:lnTo>
                    <a:lnTo>
                      <a:pt x="259" y="188"/>
                    </a:lnTo>
                    <a:lnTo>
                      <a:pt x="263" y="177"/>
                    </a:lnTo>
                    <a:lnTo>
                      <a:pt x="266" y="163"/>
                    </a:lnTo>
                    <a:lnTo>
                      <a:pt x="268" y="151"/>
                    </a:lnTo>
                    <a:lnTo>
                      <a:pt x="268" y="138"/>
                    </a:lnTo>
                    <a:lnTo>
                      <a:pt x="268" y="138"/>
                    </a:lnTo>
                    <a:lnTo>
                      <a:pt x="268" y="124"/>
                    </a:lnTo>
                    <a:lnTo>
                      <a:pt x="266" y="111"/>
                    </a:lnTo>
                    <a:lnTo>
                      <a:pt x="263" y="98"/>
                    </a:lnTo>
                    <a:lnTo>
                      <a:pt x="259" y="86"/>
                    </a:lnTo>
                    <a:lnTo>
                      <a:pt x="253" y="75"/>
                    </a:lnTo>
                    <a:lnTo>
                      <a:pt x="247" y="65"/>
                    </a:lnTo>
                    <a:lnTo>
                      <a:pt x="239" y="54"/>
                    </a:lnTo>
                    <a:lnTo>
                      <a:pt x="230" y="44"/>
                    </a:lnTo>
                    <a:lnTo>
                      <a:pt x="221" y="36"/>
                    </a:lnTo>
                    <a:lnTo>
                      <a:pt x="211" y="29"/>
                    </a:lnTo>
                    <a:lnTo>
                      <a:pt x="201" y="23"/>
                    </a:lnTo>
                    <a:lnTo>
                      <a:pt x="188" y="17"/>
                    </a:lnTo>
                    <a:lnTo>
                      <a:pt x="176" y="12"/>
                    </a:lnTo>
                    <a:lnTo>
                      <a:pt x="164" y="9"/>
                    </a:lnTo>
                    <a:lnTo>
                      <a:pt x="151" y="8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37" y="0"/>
                    </a:lnTo>
                    <a:lnTo>
                      <a:pt x="137" y="0"/>
                    </a:lnTo>
                    <a:close/>
                    <a:moveTo>
                      <a:pt x="137" y="274"/>
                    </a:moveTo>
                    <a:lnTo>
                      <a:pt x="137" y="274"/>
                    </a:lnTo>
                    <a:lnTo>
                      <a:pt x="123" y="274"/>
                    </a:lnTo>
                    <a:lnTo>
                      <a:pt x="110" y="272"/>
                    </a:lnTo>
                    <a:lnTo>
                      <a:pt x="96" y="269"/>
                    </a:lnTo>
                    <a:lnTo>
                      <a:pt x="84" y="264"/>
                    </a:lnTo>
                    <a:lnTo>
                      <a:pt x="72" y="258"/>
                    </a:lnTo>
                    <a:lnTo>
                      <a:pt x="61" y="251"/>
                    </a:lnTo>
                    <a:lnTo>
                      <a:pt x="50" y="243"/>
                    </a:lnTo>
                    <a:lnTo>
                      <a:pt x="41" y="235"/>
                    </a:lnTo>
                    <a:lnTo>
                      <a:pt x="31" y="224"/>
                    </a:lnTo>
                    <a:lnTo>
                      <a:pt x="23" y="215"/>
                    </a:lnTo>
                    <a:lnTo>
                      <a:pt x="16" y="203"/>
                    </a:lnTo>
                    <a:lnTo>
                      <a:pt x="11" y="191"/>
                    </a:lnTo>
                    <a:lnTo>
                      <a:pt x="7" y="178"/>
                    </a:lnTo>
                    <a:lnTo>
                      <a:pt x="3" y="165"/>
                    </a:lnTo>
                    <a:lnTo>
                      <a:pt x="2" y="151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2" y="123"/>
                    </a:lnTo>
                    <a:lnTo>
                      <a:pt x="3" y="109"/>
                    </a:lnTo>
                    <a:lnTo>
                      <a:pt x="7" y="97"/>
                    </a:lnTo>
                    <a:lnTo>
                      <a:pt x="11" y="84"/>
                    </a:lnTo>
                    <a:lnTo>
                      <a:pt x="16" y="71"/>
                    </a:lnTo>
                    <a:lnTo>
                      <a:pt x="23" y="61"/>
                    </a:lnTo>
                    <a:lnTo>
                      <a:pt x="31" y="50"/>
                    </a:lnTo>
                    <a:lnTo>
                      <a:pt x="41" y="40"/>
                    </a:lnTo>
                    <a:lnTo>
                      <a:pt x="50" y="32"/>
                    </a:lnTo>
                    <a:lnTo>
                      <a:pt x="61" y="24"/>
                    </a:lnTo>
                    <a:lnTo>
                      <a:pt x="72" y="17"/>
                    </a:lnTo>
                    <a:lnTo>
                      <a:pt x="84" y="10"/>
                    </a:lnTo>
                    <a:lnTo>
                      <a:pt x="96" y="6"/>
                    </a:lnTo>
                    <a:lnTo>
                      <a:pt x="110" y="2"/>
                    </a:lnTo>
                    <a:lnTo>
                      <a:pt x="123" y="1"/>
                    </a:lnTo>
                    <a:lnTo>
                      <a:pt x="137" y="0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25" y="8"/>
                    </a:lnTo>
                    <a:lnTo>
                      <a:pt x="111" y="9"/>
                    </a:lnTo>
                    <a:lnTo>
                      <a:pt x="99" y="12"/>
                    </a:lnTo>
                    <a:lnTo>
                      <a:pt x="87" y="17"/>
                    </a:lnTo>
                    <a:lnTo>
                      <a:pt x="75" y="23"/>
                    </a:lnTo>
                    <a:lnTo>
                      <a:pt x="64" y="29"/>
                    </a:lnTo>
                    <a:lnTo>
                      <a:pt x="54" y="36"/>
                    </a:lnTo>
                    <a:lnTo>
                      <a:pt x="45" y="44"/>
                    </a:lnTo>
                    <a:lnTo>
                      <a:pt x="37" y="54"/>
                    </a:lnTo>
                    <a:lnTo>
                      <a:pt x="29" y="65"/>
                    </a:lnTo>
                    <a:lnTo>
                      <a:pt x="22" y="75"/>
                    </a:lnTo>
                    <a:lnTo>
                      <a:pt x="16" y="86"/>
                    </a:lnTo>
                    <a:lnTo>
                      <a:pt x="12" y="98"/>
                    </a:lnTo>
                    <a:lnTo>
                      <a:pt x="10" y="111"/>
                    </a:lnTo>
                    <a:lnTo>
                      <a:pt x="7" y="124"/>
                    </a:lnTo>
                    <a:lnTo>
                      <a:pt x="7" y="138"/>
                    </a:lnTo>
                    <a:lnTo>
                      <a:pt x="7" y="138"/>
                    </a:lnTo>
                    <a:lnTo>
                      <a:pt x="7" y="151"/>
                    </a:lnTo>
                    <a:lnTo>
                      <a:pt x="10" y="163"/>
                    </a:lnTo>
                    <a:lnTo>
                      <a:pt x="12" y="177"/>
                    </a:lnTo>
                    <a:lnTo>
                      <a:pt x="16" y="188"/>
                    </a:lnTo>
                    <a:lnTo>
                      <a:pt x="22" y="200"/>
                    </a:lnTo>
                    <a:lnTo>
                      <a:pt x="29" y="211"/>
                    </a:lnTo>
                    <a:lnTo>
                      <a:pt x="37" y="220"/>
                    </a:lnTo>
                    <a:lnTo>
                      <a:pt x="45" y="230"/>
                    </a:lnTo>
                    <a:lnTo>
                      <a:pt x="54" y="238"/>
                    </a:lnTo>
                    <a:lnTo>
                      <a:pt x="64" y="246"/>
                    </a:lnTo>
                    <a:lnTo>
                      <a:pt x="75" y="253"/>
                    </a:lnTo>
                    <a:lnTo>
                      <a:pt x="87" y="258"/>
                    </a:lnTo>
                    <a:lnTo>
                      <a:pt x="99" y="262"/>
                    </a:lnTo>
                    <a:lnTo>
                      <a:pt x="111" y="266"/>
                    </a:lnTo>
                    <a:lnTo>
                      <a:pt x="125" y="268"/>
                    </a:lnTo>
                    <a:lnTo>
                      <a:pt x="137" y="269"/>
                    </a:lnTo>
                    <a:lnTo>
                      <a:pt x="137" y="27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1" name="Freeform 136"/>
              <p:cNvSpPr/>
              <p:nvPr/>
            </p:nvSpPr>
            <p:spPr bwMode="auto">
              <a:xfrm>
                <a:off x="1941513" y="4322763"/>
                <a:ext cx="434975" cy="423863"/>
              </a:xfrm>
              <a:custGeom>
                <a:avLst/>
                <a:gdLst>
                  <a:gd name="T0" fmla="*/ 199 w 274"/>
                  <a:gd name="T1" fmla="*/ 18 h 267"/>
                  <a:gd name="T2" fmla="*/ 203 w 274"/>
                  <a:gd name="T3" fmla="*/ 37 h 267"/>
                  <a:gd name="T4" fmla="*/ 214 w 274"/>
                  <a:gd name="T5" fmla="*/ 35 h 267"/>
                  <a:gd name="T6" fmla="*/ 221 w 274"/>
                  <a:gd name="T7" fmla="*/ 43 h 267"/>
                  <a:gd name="T8" fmla="*/ 238 w 274"/>
                  <a:gd name="T9" fmla="*/ 56 h 267"/>
                  <a:gd name="T10" fmla="*/ 257 w 274"/>
                  <a:gd name="T11" fmla="*/ 80 h 267"/>
                  <a:gd name="T12" fmla="*/ 251 w 274"/>
                  <a:gd name="T13" fmla="*/ 91 h 267"/>
                  <a:gd name="T14" fmla="*/ 256 w 274"/>
                  <a:gd name="T15" fmla="*/ 93 h 267"/>
                  <a:gd name="T16" fmla="*/ 262 w 274"/>
                  <a:gd name="T17" fmla="*/ 85 h 267"/>
                  <a:gd name="T18" fmla="*/ 264 w 274"/>
                  <a:gd name="T19" fmla="*/ 93 h 267"/>
                  <a:gd name="T20" fmla="*/ 259 w 274"/>
                  <a:gd name="T21" fmla="*/ 110 h 267"/>
                  <a:gd name="T22" fmla="*/ 247 w 274"/>
                  <a:gd name="T23" fmla="*/ 112 h 267"/>
                  <a:gd name="T24" fmla="*/ 232 w 274"/>
                  <a:gd name="T25" fmla="*/ 127 h 267"/>
                  <a:gd name="T26" fmla="*/ 220 w 274"/>
                  <a:gd name="T27" fmla="*/ 141 h 267"/>
                  <a:gd name="T28" fmla="*/ 202 w 274"/>
                  <a:gd name="T29" fmla="*/ 154 h 267"/>
                  <a:gd name="T30" fmla="*/ 209 w 274"/>
                  <a:gd name="T31" fmla="*/ 183 h 267"/>
                  <a:gd name="T32" fmla="*/ 218 w 274"/>
                  <a:gd name="T33" fmla="*/ 214 h 267"/>
                  <a:gd name="T34" fmla="*/ 210 w 274"/>
                  <a:gd name="T35" fmla="*/ 237 h 267"/>
                  <a:gd name="T36" fmla="*/ 226 w 274"/>
                  <a:gd name="T37" fmla="*/ 228 h 267"/>
                  <a:gd name="T38" fmla="*/ 247 w 274"/>
                  <a:gd name="T39" fmla="*/ 192 h 267"/>
                  <a:gd name="T40" fmla="*/ 264 w 274"/>
                  <a:gd name="T41" fmla="*/ 141 h 267"/>
                  <a:gd name="T42" fmla="*/ 274 w 274"/>
                  <a:gd name="T43" fmla="*/ 115 h 267"/>
                  <a:gd name="T44" fmla="*/ 155 w 274"/>
                  <a:gd name="T45" fmla="*/ 267 h 267"/>
                  <a:gd name="T46" fmla="*/ 178 w 274"/>
                  <a:gd name="T47" fmla="*/ 246 h 267"/>
                  <a:gd name="T48" fmla="*/ 153 w 274"/>
                  <a:gd name="T49" fmla="*/ 245 h 267"/>
                  <a:gd name="T50" fmla="*/ 145 w 274"/>
                  <a:gd name="T51" fmla="*/ 252 h 267"/>
                  <a:gd name="T52" fmla="*/ 125 w 274"/>
                  <a:gd name="T53" fmla="*/ 248 h 267"/>
                  <a:gd name="T54" fmla="*/ 99 w 274"/>
                  <a:gd name="T55" fmla="*/ 249 h 267"/>
                  <a:gd name="T56" fmla="*/ 121 w 274"/>
                  <a:gd name="T57" fmla="*/ 267 h 267"/>
                  <a:gd name="T58" fmla="*/ 0 w 274"/>
                  <a:gd name="T59" fmla="*/ 129 h 267"/>
                  <a:gd name="T60" fmla="*/ 62 w 274"/>
                  <a:gd name="T61" fmla="*/ 26 h 267"/>
                  <a:gd name="T62" fmla="*/ 19 w 274"/>
                  <a:gd name="T63" fmla="*/ 87 h 267"/>
                  <a:gd name="T64" fmla="*/ 31 w 274"/>
                  <a:gd name="T65" fmla="*/ 84 h 267"/>
                  <a:gd name="T66" fmla="*/ 50 w 274"/>
                  <a:gd name="T67" fmla="*/ 91 h 267"/>
                  <a:gd name="T68" fmla="*/ 60 w 274"/>
                  <a:gd name="T69" fmla="*/ 88 h 267"/>
                  <a:gd name="T70" fmla="*/ 46 w 274"/>
                  <a:gd name="T71" fmla="*/ 106 h 267"/>
                  <a:gd name="T72" fmla="*/ 35 w 274"/>
                  <a:gd name="T73" fmla="*/ 122 h 267"/>
                  <a:gd name="T74" fmla="*/ 45 w 274"/>
                  <a:gd name="T75" fmla="*/ 157 h 267"/>
                  <a:gd name="T76" fmla="*/ 54 w 274"/>
                  <a:gd name="T77" fmla="*/ 180 h 267"/>
                  <a:gd name="T78" fmla="*/ 87 w 274"/>
                  <a:gd name="T79" fmla="*/ 210 h 267"/>
                  <a:gd name="T80" fmla="*/ 95 w 274"/>
                  <a:gd name="T81" fmla="*/ 188 h 267"/>
                  <a:gd name="T82" fmla="*/ 98 w 274"/>
                  <a:gd name="T83" fmla="*/ 169 h 267"/>
                  <a:gd name="T84" fmla="*/ 104 w 274"/>
                  <a:gd name="T85" fmla="*/ 137 h 267"/>
                  <a:gd name="T86" fmla="*/ 117 w 274"/>
                  <a:gd name="T87" fmla="*/ 122 h 267"/>
                  <a:gd name="T88" fmla="*/ 152 w 274"/>
                  <a:gd name="T89" fmla="*/ 125 h 267"/>
                  <a:gd name="T90" fmla="*/ 165 w 274"/>
                  <a:gd name="T91" fmla="*/ 106 h 267"/>
                  <a:gd name="T92" fmla="*/ 161 w 274"/>
                  <a:gd name="T93" fmla="*/ 81 h 267"/>
                  <a:gd name="T94" fmla="*/ 134 w 274"/>
                  <a:gd name="T95" fmla="*/ 58 h 267"/>
                  <a:gd name="T96" fmla="*/ 111 w 274"/>
                  <a:gd name="T97" fmla="*/ 57 h 267"/>
                  <a:gd name="T98" fmla="*/ 92 w 274"/>
                  <a:gd name="T99" fmla="*/ 68 h 267"/>
                  <a:gd name="T100" fmla="*/ 69 w 274"/>
                  <a:gd name="T101" fmla="*/ 64 h 267"/>
                  <a:gd name="T102" fmla="*/ 73 w 274"/>
                  <a:gd name="T103" fmla="*/ 56 h 267"/>
                  <a:gd name="T104" fmla="*/ 80 w 274"/>
                  <a:gd name="T105" fmla="*/ 45 h 267"/>
                  <a:gd name="T106" fmla="*/ 81 w 274"/>
                  <a:gd name="T107" fmla="*/ 38 h 267"/>
                  <a:gd name="T108" fmla="*/ 96 w 274"/>
                  <a:gd name="T109" fmla="*/ 49 h 267"/>
                  <a:gd name="T110" fmla="*/ 119 w 274"/>
                  <a:gd name="T111" fmla="*/ 47 h 267"/>
                  <a:gd name="T112" fmla="*/ 137 w 274"/>
                  <a:gd name="T113" fmla="*/ 45 h 267"/>
                  <a:gd name="T114" fmla="*/ 141 w 274"/>
                  <a:gd name="T115" fmla="*/ 28 h 267"/>
                  <a:gd name="T116" fmla="*/ 161 w 274"/>
                  <a:gd name="T117" fmla="*/ 22 h 267"/>
                  <a:gd name="T118" fmla="*/ 132 w 274"/>
                  <a:gd name="T119" fmla="*/ 8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4" h="267">
                    <a:moveTo>
                      <a:pt x="161" y="1"/>
                    </a:moveTo>
                    <a:lnTo>
                      <a:pt x="161" y="1"/>
                    </a:lnTo>
                    <a:lnTo>
                      <a:pt x="169" y="3"/>
                    </a:lnTo>
                    <a:lnTo>
                      <a:pt x="178" y="5"/>
                    </a:lnTo>
                    <a:lnTo>
                      <a:pt x="188" y="8"/>
                    </a:lnTo>
                    <a:lnTo>
                      <a:pt x="201" y="14"/>
                    </a:lnTo>
                    <a:lnTo>
                      <a:pt x="214" y="22"/>
                    </a:lnTo>
                    <a:lnTo>
                      <a:pt x="226" y="31"/>
                    </a:lnTo>
                    <a:lnTo>
                      <a:pt x="238" y="43"/>
                    </a:lnTo>
                    <a:lnTo>
                      <a:pt x="238" y="43"/>
                    </a:lnTo>
                    <a:lnTo>
                      <a:pt x="234" y="39"/>
                    </a:lnTo>
                    <a:lnTo>
                      <a:pt x="225" y="31"/>
                    </a:lnTo>
                    <a:lnTo>
                      <a:pt x="213" y="22"/>
                    </a:lnTo>
                    <a:lnTo>
                      <a:pt x="206" y="19"/>
                    </a:lnTo>
                    <a:lnTo>
                      <a:pt x="199" y="18"/>
                    </a:lnTo>
                    <a:lnTo>
                      <a:pt x="197" y="19"/>
                    </a:lnTo>
                    <a:lnTo>
                      <a:pt x="197" y="19"/>
                    </a:lnTo>
                    <a:lnTo>
                      <a:pt x="198" y="22"/>
                    </a:lnTo>
                    <a:lnTo>
                      <a:pt x="198" y="22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199" y="27"/>
                    </a:lnTo>
                    <a:lnTo>
                      <a:pt x="201" y="30"/>
                    </a:lnTo>
                    <a:lnTo>
                      <a:pt x="201" y="30"/>
                    </a:lnTo>
                    <a:lnTo>
                      <a:pt x="202" y="30"/>
                    </a:lnTo>
                    <a:lnTo>
                      <a:pt x="202" y="30"/>
                    </a:lnTo>
                    <a:lnTo>
                      <a:pt x="203" y="33"/>
                    </a:lnTo>
                    <a:lnTo>
                      <a:pt x="203" y="33"/>
                    </a:lnTo>
                    <a:lnTo>
                      <a:pt x="203" y="34"/>
                    </a:lnTo>
                    <a:lnTo>
                      <a:pt x="203" y="37"/>
                    </a:lnTo>
                    <a:lnTo>
                      <a:pt x="203" y="39"/>
                    </a:lnTo>
                    <a:lnTo>
                      <a:pt x="206" y="39"/>
                    </a:lnTo>
                    <a:lnTo>
                      <a:pt x="206" y="39"/>
                    </a:lnTo>
                    <a:lnTo>
                      <a:pt x="209" y="39"/>
                    </a:lnTo>
                    <a:lnTo>
                      <a:pt x="209" y="39"/>
                    </a:lnTo>
                    <a:lnTo>
                      <a:pt x="210" y="38"/>
                    </a:lnTo>
                    <a:lnTo>
                      <a:pt x="210" y="38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9" y="34"/>
                    </a:lnTo>
                    <a:lnTo>
                      <a:pt x="210" y="33"/>
                    </a:lnTo>
                    <a:lnTo>
                      <a:pt x="210" y="33"/>
                    </a:lnTo>
                    <a:lnTo>
                      <a:pt x="214" y="35"/>
                    </a:lnTo>
                    <a:lnTo>
                      <a:pt x="215" y="37"/>
                    </a:lnTo>
                    <a:lnTo>
                      <a:pt x="215" y="37"/>
                    </a:lnTo>
                    <a:lnTo>
                      <a:pt x="217" y="39"/>
                    </a:lnTo>
                    <a:lnTo>
                      <a:pt x="217" y="39"/>
                    </a:lnTo>
                    <a:lnTo>
                      <a:pt x="215" y="41"/>
                    </a:lnTo>
                    <a:lnTo>
                      <a:pt x="215" y="41"/>
                    </a:lnTo>
                    <a:lnTo>
                      <a:pt x="214" y="42"/>
                    </a:lnTo>
                    <a:lnTo>
                      <a:pt x="214" y="42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7" y="45"/>
                    </a:lnTo>
                    <a:lnTo>
                      <a:pt x="217" y="45"/>
                    </a:lnTo>
                    <a:lnTo>
                      <a:pt x="221" y="43"/>
                    </a:lnTo>
                    <a:lnTo>
                      <a:pt x="221" y="43"/>
                    </a:lnTo>
                    <a:lnTo>
                      <a:pt x="224" y="43"/>
                    </a:lnTo>
                    <a:lnTo>
                      <a:pt x="224" y="43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9" y="47"/>
                    </a:lnTo>
                    <a:lnTo>
                      <a:pt x="229" y="47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2" y="51"/>
                    </a:lnTo>
                    <a:lnTo>
                      <a:pt x="232" y="51"/>
                    </a:lnTo>
                    <a:lnTo>
                      <a:pt x="234" y="53"/>
                    </a:lnTo>
                    <a:lnTo>
                      <a:pt x="234" y="53"/>
                    </a:lnTo>
                    <a:lnTo>
                      <a:pt x="237" y="54"/>
                    </a:lnTo>
                    <a:lnTo>
                      <a:pt x="238" y="56"/>
                    </a:lnTo>
                    <a:lnTo>
                      <a:pt x="238" y="56"/>
                    </a:lnTo>
                    <a:lnTo>
                      <a:pt x="240" y="58"/>
                    </a:lnTo>
                    <a:lnTo>
                      <a:pt x="240" y="58"/>
                    </a:lnTo>
                    <a:lnTo>
                      <a:pt x="245" y="62"/>
                    </a:lnTo>
                    <a:lnTo>
                      <a:pt x="245" y="62"/>
                    </a:lnTo>
                    <a:lnTo>
                      <a:pt x="248" y="65"/>
                    </a:lnTo>
                    <a:lnTo>
                      <a:pt x="248" y="65"/>
                    </a:lnTo>
                    <a:lnTo>
                      <a:pt x="248" y="69"/>
                    </a:lnTo>
                    <a:lnTo>
                      <a:pt x="248" y="69"/>
                    </a:lnTo>
                    <a:lnTo>
                      <a:pt x="249" y="73"/>
                    </a:lnTo>
                    <a:lnTo>
                      <a:pt x="249" y="73"/>
                    </a:lnTo>
                    <a:lnTo>
                      <a:pt x="251" y="76"/>
                    </a:lnTo>
                    <a:lnTo>
                      <a:pt x="251" y="76"/>
                    </a:lnTo>
                    <a:lnTo>
                      <a:pt x="253" y="77"/>
                    </a:lnTo>
                    <a:lnTo>
                      <a:pt x="253" y="77"/>
                    </a:lnTo>
                    <a:lnTo>
                      <a:pt x="257" y="80"/>
                    </a:lnTo>
                    <a:lnTo>
                      <a:pt x="257" y="80"/>
                    </a:lnTo>
                    <a:lnTo>
                      <a:pt x="259" y="81"/>
                    </a:lnTo>
                    <a:lnTo>
                      <a:pt x="259" y="83"/>
                    </a:lnTo>
                    <a:lnTo>
                      <a:pt x="259" y="83"/>
                    </a:lnTo>
                    <a:lnTo>
                      <a:pt x="257" y="84"/>
                    </a:lnTo>
                    <a:lnTo>
                      <a:pt x="257" y="84"/>
                    </a:lnTo>
                    <a:lnTo>
                      <a:pt x="255" y="84"/>
                    </a:lnTo>
                    <a:lnTo>
                      <a:pt x="255" y="84"/>
                    </a:lnTo>
                    <a:lnTo>
                      <a:pt x="255" y="87"/>
                    </a:lnTo>
                    <a:lnTo>
                      <a:pt x="255" y="87"/>
                    </a:lnTo>
                    <a:lnTo>
                      <a:pt x="255" y="88"/>
                    </a:lnTo>
                    <a:lnTo>
                      <a:pt x="255" y="89"/>
                    </a:lnTo>
                    <a:lnTo>
                      <a:pt x="255" y="89"/>
                    </a:lnTo>
                    <a:lnTo>
                      <a:pt x="252" y="91"/>
                    </a:lnTo>
                    <a:lnTo>
                      <a:pt x="251" y="91"/>
                    </a:lnTo>
                    <a:lnTo>
                      <a:pt x="248" y="92"/>
                    </a:lnTo>
                    <a:lnTo>
                      <a:pt x="247" y="93"/>
                    </a:lnTo>
                    <a:lnTo>
                      <a:pt x="247" y="93"/>
                    </a:lnTo>
                    <a:lnTo>
                      <a:pt x="247" y="95"/>
                    </a:lnTo>
                    <a:lnTo>
                      <a:pt x="247" y="95"/>
                    </a:lnTo>
                    <a:lnTo>
                      <a:pt x="249" y="96"/>
                    </a:lnTo>
                    <a:lnTo>
                      <a:pt x="249" y="96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49" y="93"/>
                    </a:lnTo>
                    <a:lnTo>
                      <a:pt x="251" y="93"/>
                    </a:lnTo>
                    <a:lnTo>
                      <a:pt x="251" y="93"/>
                    </a:lnTo>
                    <a:lnTo>
                      <a:pt x="253" y="93"/>
                    </a:lnTo>
                    <a:lnTo>
                      <a:pt x="253" y="93"/>
                    </a:lnTo>
                    <a:lnTo>
                      <a:pt x="256" y="93"/>
                    </a:lnTo>
                    <a:lnTo>
                      <a:pt x="256" y="93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89"/>
                    </a:lnTo>
                    <a:lnTo>
                      <a:pt x="256" y="89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257" y="88"/>
                    </a:lnTo>
                    <a:lnTo>
                      <a:pt x="259" y="87"/>
                    </a:lnTo>
                    <a:lnTo>
                      <a:pt x="259" y="87"/>
                    </a:lnTo>
                    <a:lnTo>
                      <a:pt x="260" y="85"/>
                    </a:lnTo>
                    <a:lnTo>
                      <a:pt x="260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3"/>
                    </a:lnTo>
                    <a:lnTo>
                      <a:pt x="262" y="83"/>
                    </a:lnTo>
                    <a:lnTo>
                      <a:pt x="260" y="80"/>
                    </a:lnTo>
                    <a:lnTo>
                      <a:pt x="260" y="80"/>
                    </a:lnTo>
                    <a:lnTo>
                      <a:pt x="260" y="75"/>
                    </a:lnTo>
                    <a:lnTo>
                      <a:pt x="260" y="75"/>
                    </a:lnTo>
                    <a:lnTo>
                      <a:pt x="263" y="80"/>
                    </a:lnTo>
                    <a:lnTo>
                      <a:pt x="266" y="89"/>
                    </a:lnTo>
                    <a:lnTo>
                      <a:pt x="266" y="89"/>
                    </a:lnTo>
                    <a:lnTo>
                      <a:pt x="264" y="89"/>
                    </a:lnTo>
                    <a:lnTo>
                      <a:pt x="264" y="91"/>
                    </a:lnTo>
                    <a:lnTo>
                      <a:pt x="264" y="91"/>
                    </a:lnTo>
                    <a:lnTo>
                      <a:pt x="264" y="93"/>
                    </a:lnTo>
                    <a:lnTo>
                      <a:pt x="264" y="93"/>
                    </a:lnTo>
                    <a:lnTo>
                      <a:pt x="264" y="98"/>
                    </a:lnTo>
                    <a:lnTo>
                      <a:pt x="264" y="98"/>
                    </a:lnTo>
                    <a:lnTo>
                      <a:pt x="264" y="103"/>
                    </a:lnTo>
                    <a:lnTo>
                      <a:pt x="264" y="103"/>
                    </a:lnTo>
                    <a:lnTo>
                      <a:pt x="264" y="107"/>
                    </a:lnTo>
                    <a:lnTo>
                      <a:pt x="264" y="107"/>
                    </a:lnTo>
                    <a:lnTo>
                      <a:pt x="264" y="112"/>
                    </a:lnTo>
                    <a:lnTo>
                      <a:pt x="264" y="112"/>
                    </a:lnTo>
                    <a:lnTo>
                      <a:pt x="263" y="114"/>
                    </a:lnTo>
                    <a:lnTo>
                      <a:pt x="263" y="114"/>
                    </a:lnTo>
                    <a:lnTo>
                      <a:pt x="263" y="115"/>
                    </a:lnTo>
                    <a:lnTo>
                      <a:pt x="262" y="114"/>
                    </a:lnTo>
                    <a:lnTo>
                      <a:pt x="262" y="114"/>
                    </a:lnTo>
                    <a:lnTo>
                      <a:pt x="260" y="110"/>
                    </a:lnTo>
                    <a:lnTo>
                      <a:pt x="259" y="110"/>
                    </a:lnTo>
                    <a:lnTo>
                      <a:pt x="259" y="110"/>
                    </a:lnTo>
                    <a:lnTo>
                      <a:pt x="259" y="108"/>
                    </a:lnTo>
                    <a:lnTo>
                      <a:pt x="256" y="108"/>
                    </a:lnTo>
                    <a:lnTo>
                      <a:pt x="256" y="108"/>
                    </a:lnTo>
                    <a:lnTo>
                      <a:pt x="255" y="108"/>
                    </a:lnTo>
                    <a:lnTo>
                      <a:pt x="253" y="108"/>
                    </a:lnTo>
                    <a:lnTo>
                      <a:pt x="253" y="108"/>
                    </a:lnTo>
                    <a:lnTo>
                      <a:pt x="253" y="111"/>
                    </a:lnTo>
                    <a:lnTo>
                      <a:pt x="253" y="112"/>
                    </a:lnTo>
                    <a:lnTo>
                      <a:pt x="253" y="112"/>
                    </a:lnTo>
                    <a:lnTo>
                      <a:pt x="248" y="111"/>
                    </a:lnTo>
                    <a:lnTo>
                      <a:pt x="248" y="111"/>
                    </a:lnTo>
                    <a:lnTo>
                      <a:pt x="247" y="111"/>
                    </a:lnTo>
                    <a:lnTo>
                      <a:pt x="247" y="112"/>
                    </a:lnTo>
                    <a:lnTo>
                      <a:pt x="247" y="112"/>
                    </a:lnTo>
                    <a:lnTo>
                      <a:pt x="245" y="115"/>
                    </a:lnTo>
                    <a:lnTo>
                      <a:pt x="244" y="116"/>
                    </a:lnTo>
                    <a:lnTo>
                      <a:pt x="244" y="116"/>
                    </a:lnTo>
                    <a:lnTo>
                      <a:pt x="244" y="118"/>
                    </a:lnTo>
                    <a:lnTo>
                      <a:pt x="243" y="121"/>
                    </a:lnTo>
                    <a:lnTo>
                      <a:pt x="243" y="121"/>
                    </a:lnTo>
                    <a:lnTo>
                      <a:pt x="241" y="122"/>
                    </a:lnTo>
                    <a:lnTo>
                      <a:pt x="238" y="122"/>
                    </a:lnTo>
                    <a:lnTo>
                      <a:pt x="238" y="122"/>
                    </a:lnTo>
                    <a:lnTo>
                      <a:pt x="234" y="123"/>
                    </a:lnTo>
                    <a:lnTo>
                      <a:pt x="234" y="123"/>
                    </a:lnTo>
                    <a:lnTo>
                      <a:pt x="234" y="125"/>
                    </a:lnTo>
                    <a:lnTo>
                      <a:pt x="233" y="126"/>
                    </a:lnTo>
                    <a:lnTo>
                      <a:pt x="233" y="126"/>
                    </a:lnTo>
                    <a:lnTo>
                      <a:pt x="232" y="127"/>
                    </a:lnTo>
                    <a:lnTo>
                      <a:pt x="230" y="129"/>
                    </a:lnTo>
                    <a:lnTo>
                      <a:pt x="230" y="129"/>
                    </a:lnTo>
                    <a:lnTo>
                      <a:pt x="230" y="133"/>
                    </a:lnTo>
                    <a:lnTo>
                      <a:pt x="230" y="133"/>
                    </a:lnTo>
                    <a:lnTo>
                      <a:pt x="230" y="134"/>
                    </a:lnTo>
                    <a:lnTo>
                      <a:pt x="230" y="135"/>
                    </a:lnTo>
                    <a:lnTo>
                      <a:pt x="230" y="135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8"/>
                    </a:lnTo>
                    <a:lnTo>
                      <a:pt x="225" y="139"/>
                    </a:lnTo>
                    <a:lnTo>
                      <a:pt x="225" y="139"/>
                    </a:lnTo>
                    <a:lnTo>
                      <a:pt x="220" y="141"/>
                    </a:lnTo>
                    <a:lnTo>
                      <a:pt x="220" y="141"/>
                    </a:lnTo>
                    <a:lnTo>
                      <a:pt x="220" y="142"/>
                    </a:lnTo>
                    <a:lnTo>
                      <a:pt x="220" y="144"/>
                    </a:lnTo>
                    <a:lnTo>
                      <a:pt x="218" y="144"/>
                    </a:lnTo>
                    <a:lnTo>
                      <a:pt x="218" y="144"/>
                    </a:lnTo>
                    <a:lnTo>
                      <a:pt x="215" y="144"/>
                    </a:lnTo>
                    <a:lnTo>
                      <a:pt x="213" y="144"/>
                    </a:lnTo>
                    <a:lnTo>
                      <a:pt x="213" y="144"/>
                    </a:lnTo>
                    <a:lnTo>
                      <a:pt x="211" y="145"/>
                    </a:lnTo>
                    <a:lnTo>
                      <a:pt x="209" y="148"/>
                    </a:lnTo>
                    <a:lnTo>
                      <a:pt x="209" y="148"/>
                    </a:lnTo>
                    <a:lnTo>
                      <a:pt x="203" y="152"/>
                    </a:lnTo>
                    <a:lnTo>
                      <a:pt x="203" y="152"/>
                    </a:lnTo>
                    <a:lnTo>
                      <a:pt x="202" y="152"/>
                    </a:lnTo>
                    <a:lnTo>
                      <a:pt x="202" y="154"/>
                    </a:lnTo>
                    <a:lnTo>
                      <a:pt x="202" y="154"/>
                    </a:lnTo>
                    <a:lnTo>
                      <a:pt x="202" y="157"/>
                    </a:lnTo>
                    <a:lnTo>
                      <a:pt x="203" y="158"/>
                    </a:lnTo>
                    <a:lnTo>
                      <a:pt x="203" y="158"/>
                    </a:lnTo>
                    <a:lnTo>
                      <a:pt x="207" y="164"/>
                    </a:lnTo>
                    <a:lnTo>
                      <a:pt x="207" y="164"/>
                    </a:lnTo>
                    <a:lnTo>
                      <a:pt x="209" y="167"/>
                    </a:lnTo>
                    <a:lnTo>
                      <a:pt x="207" y="169"/>
                    </a:lnTo>
                    <a:lnTo>
                      <a:pt x="207" y="169"/>
                    </a:lnTo>
                    <a:lnTo>
                      <a:pt x="206" y="173"/>
                    </a:lnTo>
                    <a:lnTo>
                      <a:pt x="206" y="173"/>
                    </a:lnTo>
                    <a:lnTo>
                      <a:pt x="206" y="176"/>
                    </a:lnTo>
                    <a:lnTo>
                      <a:pt x="206" y="179"/>
                    </a:lnTo>
                    <a:lnTo>
                      <a:pt x="206" y="179"/>
                    </a:lnTo>
                    <a:lnTo>
                      <a:pt x="209" y="183"/>
                    </a:lnTo>
                    <a:lnTo>
                      <a:pt x="209" y="183"/>
                    </a:lnTo>
                    <a:lnTo>
                      <a:pt x="207" y="184"/>
                    </a:lnTo>
                    <a:lnTo>
                      <a:pt x="207" y="186"/>
                    </a:lnTo>
                    <a:lnTo>
                      <a:pt x="207" y="187"/>
                    </a:lnTo>
                    <a:lnTo>
                      <a:pt x="207" y="187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9"/>
                    </a:lnTo>
                    <a:lnTo>
                      <a:pt x="217" y="199"/>
                    </a:lnTo>
                    <a:lnTo>
                      <a:pt x="220" y="204"/>
                    </a:lnTo>
                    <a:lnTo>
                      <a:pt x="221" y="209"/>
                    </a:lnTo>
                    <a:lnTo>
                      <a:pt x="220" y="211"/>
                    </a:lnTo>
                    <a:lnTo>
                      <a:pt x="220" y="211"/>
                    </a:lnTo>
                    <a:lnTo>
                      <a:pt x="218" y="214"/>
                    </a:lnTo>
                    <a:lnTo>
                      <a:pt x="218" y="215"/>
                    </a:lnTo>
                    <a:lnTo>
                      <a:pt x="218" y="215"/>
                    </a:lnTo>
                    <a:lnTo>
                      <a:pt x="220" y="218"/>
                    </a:lnTo>
                    <a:lnTo>
                      <a:pt x="220" y="218"/>
                    </a:lnTo>
                    <a:lnTo>
                      <a:pt x="222" y="219"/>
                    </a:lnTo>
                    <a:lnTo>
                      <a:pt x="222" y="219"/>
                    </a:lnTo>
                    <a:lnTo>
                      <a:pt x="222" y="221"/>
                    </a:lnTo>
                    <a:lnTo>
                      <a:pt x="222" y="221"/>
                    </a:lnTo>
                    <a:lnTo>
                      <a:pt x="218" y="226"/>
                    </a:lnTo>
                    <a:lnTo>
                      <a:pt x="218" y="226"/>
                    </a:lnTo>
                    <a:lnTo>
                      <a:pt x="217" y="230"/>
                    </a:lnTo>
                    <a:lnTo>
                      <a:pt x="217" y="230"/>
                    </a:lnTo>
                    <a:lnTo>
                      <a:pt x="213" y="236"/>
                    </a:lnTo>
                    <a:lnTo>
                      <a:pt x="213" y="236"/>
                    </a:lnTo>
                    <a:lnTo>
                      <a:pt x="210" y="237"/>
                    </a:lnTo>
                    <a:lnTo>
                      <a:pt x="210" y="238"/>
                    </a:lnTo>
                    <a:lnTo>
                      <a:pt x="210" y="238"/>
                    </a:lnTo>
                    <a:lnTo>
                      <a:pt x="209" y="241"/>
                    </a:lnTo>
                    <a:lnTo>
                      <a:pt x="209" y="242"/>
                    </a:lnTo>
                    <a:lnTo>
                      <a:pt x="210" y="241"/>
                    </a:lnTo>
                    <a:lnTo>
                      <a:pt x="210" y="241"/>
                    </a:lnTo>
                    <a:lnTo>
                      <a:pt x="215" y="237"/>
                    </a:lnTo>
                    <a:lnTo>
                      <a:pt x="215" y="237"/>
                    </a:lnTo>
                    <a:lnTo>
                      <a:pt x="221" y="234"/>
                    </a:lnTo>
                    <a:lnTo>
                      <a:pt x="224" y="232"/>
                    </a:lnTo>
                    <a:lnTo>
                      <a:pt x="224" y="232"/>
                    </a:lnTo>
                    <a:lnTo>
                      <a:pt x="225" y="232"/>
                    </a:lnTo>
                    <a:lnTo>
                      <a:pt x="225" y="233"/>
                    </a:lnTo>
                    <a:lnTo>
                      <a:pt x="226" y="228"/>
                    </a:lnTo>
                    <a:lnTo>
                      <a:pt x="226" y="228"/>
                    </a:lnTo>
                    <a:lnTo>
                      <a:pt x="230" y="219"/>
                    </a:lnTo>
                    <a:lnTo>
                      <a:pt x="233" y="217"/>
                    </a:lnTo>
                    <a:lnTo>
                      <a:pt x="233" y="217"/>
                    </a:lnTo>
                    <a:lnTo>
                      <a:pt x="236" y="211"/>
                    </a:lnTo>
                    <a:lnTo>
                      <a:pt x="236" y="211"/>
                    </a:lnTo>
                    <a:lnTo>
                      <a:pt x="238" y="206"/>
                    </a:lnTo>
                    <a:lnTo>
                      <a:pt x="238" y="206"/>
                    </a:lnTo>
                    <a:lnTo>
                      <a:pt x="240" y="204"/>
                    </a:lnTo>
                    <a:lnTo>
                      <a:pt x="241" y="204"/>
                    </a:lnTo>
                    <a:lnTo>
                      <a:pt x="243" y="204"/>
                    </a:lnTo>
                    <a:lnTo>
                      <a:pt x="243" y="200"/>
                    </a:lnTo>
                    <a:lnTo>
                      <a:pt x="243" y="200"/>
                    </a:lnTo>
                    <a:lnTo>
                      <a:pt x="244" y="196"/>
                    </a:lnTo>
                    <a:lnTo>
                      <a:pt x="247" y="192"/>
                    </a:lnTo>
                    <a:lnTo>
                      <a:pt x="247" y="192"/>
                    </a:lnTo>
                    <a:lnTo>
                      <a:pt x="247" y="188"/>
                    </a:lnTo>
                    <a:lnTo>
                      <a:pt x="247" y="186"/>
                    </a:lnTo>
                    <a:lnTo>
                      <a:pt x="247" y="184"/>
                    </a:lnTo>
                    <a:lnTo>
                      <a:pt x="248" y="181"/>
                    </a:lnTo>
                    <a:lnTo>
                      <a:pt x="248" y="181"/>
                    </a:lnTo>
                    <a:lnTo>
                      <a:pt x="252" y="179"/>
                    </a:lnTo>
                    <a:lnTo>
                      <a:pt x="253" y="177"/>
                    </a:lnTo>
                    <a:lnTo>
                      <a:pt x="253" y="177"/>
                    </a:lnTo>
                    <a:lnTo>
                      <a:pt x="256" y="172"/>
                    </a:lnTo>
                    <a:lnTo>
                      <a:pt x="256" y="172"/>
                    </a:lnTo>
                    <a:lnTo>
                      <a:pt x="262" y="164"/>
                    </a:lnTo>
                    <a:lnTo>
                      <a:pt x="263" y="160"/>
                    </a:lnTo>
                    <a:lnTo>
                      <a:pt x="264" y="153"/>
                    </a:lnTo>
                    <a:lnTo>
                      <a:pt x="264" y="153"/>
                    </a:lnTo>
                    <a:lnTo>
                      <a:pt x="264" y="141"/>
                    </a:lnTo>
                    <a:lnTo>
                      <a:pt x="264" y="141"/>
                    </a:lnTo>
                    <a:lnTo>
                      <a:pt x="266" y="138"/>
                    </a:lnTo>
                    <a:lnTo>
                      <a:pt x="267" y="135"/>
                    </a:lnTo>
                    <a:lnTo>
                      <a:pt x="267" y="131"/>
                    </a:lnTo>
                    <a:lnTo>
                      <a:pt x="267" y="131"/>
                    </a:lnTo>
                    <a:lnTo>
                      <a:pt x="266" y="127"/>
                    </a:lnTo>
                    <a:lnTo>
                      <a:pt x="266" y="126"/>
                    </a:lnTo>
                    <a:lnTo>
                      <a:pt x="266" y="126"/>
                    </a:lnTo>
                    <a:lnTo>
                      <a:pt x="267" y="123"/>
                    </a:lnTo>
                    <a:lnTo>
                      <a:pt x="268" y="122"/>
                    </a:lnTo>
                    <a:lnTo>
                      <a:pt x="268" y="122"/>
                    </a:lnTo>
                    <a:lnTo>
                      <a:pt x="271" y="118"/>
                    </a:lnTo>
                    <a:lnTo>
                      <a:pt x="271" y="118"/>
                    </a:lnTo>
                    <a:lnTo>
                      <a:pt x="272" y="114"/>
                    </a:lnTo>
                    <a:lnTo>
                      <a:pt x="274" y="115"/>
                    </a:lnTo>
                    <a:lnTo>
                      <a:pt x="274" y="115"/>
                    </a:lnTo>
                    <a:lnTo>
                      <a:pt x="274" y="121"/>
                    </a:lnTo>
                    <a:lnTo>
                      <a:pt x="274" y="135"/>
                    </a:lnTo>
                    <a:lnTo>
                      <a:pt x="270" y="157"/>
                    </a:lnTo>
                    <a:lnTo>
                      <a:pt x="267" y="171"/>
                    </a:lnTo>
                    <a:lnTo>
                      <a:pt x="263" y="183"/>
                    </a:lnTo>
                    <a:lnTo>
                      <a:pt x="257" y="196"/>
                    </a:lnTo>
                    <a:lnTo>
                      <a:pt x="249" y="210"/>
                    </a:lnTo>
                    <a:lnTo>
                      <a:pt x="240" y="223"/>
                    </a:lnTo>
                    <a:lnTo>
                      <a:pt x="229" y="234"/>
                    </a:lnTo>
                    <a:lnTo>
                      <a:pt x="214" y="245"/>
                    </a:lnTo>
                    <a:lnTo>
                      <a:pt x="198" y="255"/>
                    </a:lnTo>
                    <a:lnTo>
                      <a:pt x="178" y="261"/>
                    </a:lnTo>
                    <a:lnTo>
                      <a:pt x="155" y="267"/>
                    </a:lnTo>
                    <a:lnTo>
                      <a:pt x="155" y="267"/>
                    </a:lnTo>
                    <a:lnTo>
                      <a:pt x="169" y="263"/>
                    </a:lnTo>
                    <a:lnTo>
                      <a:pt x="182" y="259"/>
                    </a:lnTo>
                    <a:lnTo>
                      <a:pt x="186" y="256"/>
                    </a:lnTo>
                    <a:lnTo>
                      <a:pt x="187" y="255"/>
                    </a:lnTo>
                    <a:lnTo>
                      <a:pt x="187" y="255"/>
                    </a:lnTo>
                    <a:lnTo>
                      <a:pt x="187" y="252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4" y="249"/>
                    </a:lnTo>
                    <a:lnTo>
                      <a:pt x="182" y="248"/>
                    </a:lnTo>
                    <a:lnTo>
                      <a:pt x="182" y="248"/>
                    </a:lnTo>
                    <a:lnTo>
                      <a:pt x="178" y="245"/>
                    </a:lnTo>
                    <a:lnTo>
                      <a:pt x="178" y="246"/>
                    </a:lnTo>
                    <a:lnTo>
                      <a:pt x="178" y="246"/>
                    </a:lnTo>
                    <a:lnTo>
                      <a:pt x="173" y="246"/>
                    </a:lnTo>
                    <a:lnTo>
                      <a:pt x="173" y="246"/>
                    </a:lnTo>
                    <a:lnTo>
                      <a:pt x="168" y="246"/>
                    </a:lnTo>
                    <a:lnTo>
                      <a:pt x="165" y="245"/>
                    </a:lnTo>
                    <a:lnTo>
                      <a:pt x="165" y="245"/>
                    </a:lnTo>
                    <a:lnTo>
                      <a:pt x="161" y="242"/>
                    </a:lnTo>
                    <a:lnTo>
                      <a:pt x="160" y="241"/>
                    </a:lnTo>
                    <a:lnTo>
                      <a:pt x="159" y="242"/>
                    </a:lnTo>
                    <a:lnTo>
                      <a:pt x="159" y="242"/>
                    </a:lnTo>
                    <a:lnTo>
                      <a:pt x="159" y="244"/>
                    </a:lnTo>
                    <a:lnTo>
                      <a:pt x="159" y="244"/>
                    </a:lnTo>
                    <a:lnTo>
                      <a:pt x="157" y="245"/>
                    </a:lnTo>
                    <a:lnTo>
                      <a:pt x="157" y="245"/>
                    </a:lnTo>
                    <a:lnTo>
                      <a:pt x="156" y="245"/>
                    </a:lnTo>
                    <a:lnTo>
                      <a:pt x="153" y="245"/>
                    </a:lnTo>
                    <a:lnTo>
                      <a:pt x="149" y="245"/>
                    </a:lnTo>
                    <a:lnTo>
                      <a:pt x="149" y="245"/>
                    </a:lnTo>
                    <a:lnTo>
                      <a:pt x="145" y="245"/>
                    </a:lnTo>
                    <a:lnTo>
                      <a:pt x="140" y="244"/>
                    </a:lnTo>
                    <a:lnTo>
                      <a:pt x="140" y="244"/>
                    </a:lnTo>
                    <a:lnTo>
                      <a:pt x="138" y="242"/>
                    </a:lnTo>
                    <a:lnTo>
                      <a:pt x="137" y="242"/>
                    </a:lnTo>
                    <a:lnTo>
                      <a:pt x="137" y="242"/>
                    </a:lnTo>
                    <a:lnTo>
                      <a:pt x="136" y="244"/>
                    </a:lnTo>
                    <a:lnTo>
                      <a:pt x="134" y="245"/>
                    </a:lnTo>
                    <a:lnTo>
                      <a:pt x="140" y="248"/>
                    </a:lnTo>
                    <a:lnTo>
                      <a:pt x="144" y="251"/>
                    </a:lnTo>
                    <a:lnTo>
                      <a:pt x="144" y="251"/>
                    </a:lnTo>
                    <a:lnTo>
                      <a:pt x="145" y="252"/>
                    </a:lnTo>
                    <a:lnTo>
                      <a:pt x="145" y="252"/>
                    </a:lnTo>
                    <a:lnTo>
                      <a:pt x="145" y="253"/>
                    </a:lnTo>
                    <a:lnTo>
                      <a:pt x="145" y="253"/>
                    </a:lnTo>
                    <a:lnTo>
                      <a:pt x="142" y="253"/>
                    </a:lnTo>
                    <a:lnTo>
                      <a:pt x="140" y="253"/>
                    </a:lnTo>
                    <a:lnTo>
                      <a:pt x="140" y="253"/>
                    </a:lnTo>
                    <a:lnTo>
                      <a:pt x="134" y="256"/>
                    </a:lnTo>
                    <a:lnTo>
                      <a:pt x="133" y="256"/>
                    </a:lnTo>
                    <a:lnTo>
                      <a:pt x="130" y="256"/>
                    </a:lnTo>
                    <a:lnTo>
                      <a:pt x="130" y="256"/>
                    </a:lnTo>
                    <a:lnTo>
                      <a:pt x="127" y="251"/>
                    </a:lnTo>
                    <a:lnTo>
                      <a:pt x="127" y="251"/>
                    </a:lnTo>
                    <a:lnTo>
                      <a:pt x="127" y="249"/>
                    </a:lnTo>
                    <a:lnTo>
                      <a:pt x="126" y="248"/>
                    </a:lnTo>
                    <a:lnTo>
                      <a:pt x="125" y="248"/>
                    </a:lnTo>
                    <a:lnTo>
                      <a:pt x="125" y="248"/>
                    </a:lnTo>
                    <a:lnTo>
                      <a:pt x="121" y="248"/>
                    </a:lnTo>
                    <a:lnTo>
                      <a:pt x="123" y="252"/>
                    </a:lnTo>
                    <a:lnTo>
                      <a:pt x="123" y="252"/>
                    </a:lnTo>
                    <a:lnTo>
                      <a:pt x="118" y="252"/>
                    </a:lnTo>
                    <a:lnTo>
                      <a:pt x="118" y="252"/>
                    </a:lnTo>
                    <a:lnTo>
                      <a:pt x="115" y="253"/>
                    </a:lnTo>
                    <a:lnTo>
                      <a:pt x="115" y="253"/>
                    </a:lnTo>
                    <a:lnTo>
                      <a:pt x="114" y="252"/>
                    </a:lnTo>
                    <a:lnTo>
                      <a:pt x="114" y="252"/>
                    </a:lnTo>
                    <a:lnTo>
                      <a:pt x="111" y="251"/>
                    </a:lnTo>
                    <a:lnTo>
                      <a:pt x="108" y="251"/>
                    </a:lnTo>
                    <a:lnTo>
                      <a:pt x="108" y="251"/>
                    </a:lnTo>
                    <a:lnTo>
                      <a:pt x="102" y="249"/>
                    </a:lnTo>
                    <a:lnTo>
                      <a:pt x="102" y="249"/>
                    </a:lnTo>
                    <a:lnTo>
                      <a:pt x="99" y="249"/>
                    </a:lnTo>
                    <a:lnTo>
                      <a:pt x="99" y="249"/>
                    </a:lnTo>
                    <a:lnTo>
                      <a:pt x="95" y="252"/>
                    </a:lnTo>
                    <a:lnTo>
                      <a:pt x="92" y="252"/>
                    </a:lnTo>
                    <a:lnTo>
                      <a:pt x="92" y="252"/>
                    </a:lnTo>
                    <a:lnTo>
                      <a:pt x="88" y="252"/>
                    </a:lnTo>
                    <a:lnTo>
                      <a:pt x="85" y="252"/>
                    </a:lnTo>
                    <a:lnTo>
                      <a:pt x="85" y="252"/>
                    </a:lnTo>
                    <a:lnTo>
                      <a:pt x="88" y="255"/>
                    </a:lnTo>
                    <a:lnTo>
                      <a:pt x="98" y="259"/>
                    </a:lnTo>
                    <a:lnTo>
                      <a:pt x="104" y="261"/>
                    </a:lnTo>
                    <a:lnTo>
                      <a:pt x="113" y="264"/>
                    </a:lnTo>
                    <a:lnTo>
                      <a:pt x="122" y="265"/>
                    </a:lnTo>
                    <a:lnTo>
                      <a:pt x="133" y="267"/>
                    </a:lnTo>
                    <a:lnTo>
                      <a:pt x="133" y="267"/>
                    </a:lnTo>
                    <a:lnTo>
                      <a:pt x="121" y="267"/>
                    </a:lnTo>
                    <a:lnTo>
                      <a:pt x="108" y="264"/>
                    </a:lnTo>
                    <a:lnTo>
                      <a:pt x="92" y="260"/>
                    </a:lnTo>
                    <a:lnTo>
                      <a:pt x="73" y="252"/>
                    </a:lnTo>
                    <a:lnTo>
                      <a:pt x="64" y="246"/>
                    </a:lnTo>
                    <a:lnTo>
                      <a:pt x="54" y="240"/>
                    </a:lnTo>
                    <a:lnTo>
                      <a:pt x="45" y="232"/>
                    </a:lnTo>
                    <a:lnTo>
                      <a:pt x="35" y="222"/>
                    </a:lnTo>
                    <a:lnTo>
                      <a:pt x="27" y="211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2" y="186"/>
                    </a:lnTo>
                    <a:lnTo>
                      <a:pt x="7" y="172"/>
                    </a:lnTo>
                    <a:lnTo>
                      <a:pt x="3" y="157"/>
                    </a:lnTo>
                    <a:lnTo>
                      <a:pt x="2" y="142"/>
                    </a:lnTo>
                    <a:lnTo>
                      <a:pt x="0" y="129"/>
                    </a:lnTo>
                    <a:lnTo>
                      <a:pt x="2" y="114"/>
                    </a:lnTo>
                    <a:lnTo>
                      <a:pt x="4" y="100"/>
                    </a:lnTo>
                    <a:lnTo>
                      <a:pt x="10" y="87"/>
                    </a:lnTo>
                    <a:lnTo>
                      <a:pt x="15" y="73"/>
                    </a:lnTo>
                    <a:lnTo>
                      <a:pt x="23" y="61"/>
                    </a:lnTo>
                    <a:lnTo>
                      <a:pt x="31" y="49"/>
                    </a:lnTo>
                    <a:lnTo>
                      <a:pt x="42" y="38"/>
                    </a:lnTo>
                    <a:lnTo>
                      <a:pt x="54" y="28"/>
                    </a:lnTo>
                    <a:lnTo>
                      <a:pt x="68" y="19"/>
                    </a:lnTo>
                    <a:lnTo>
                      <a:pt x="84" y="11"/>
                    </a:lnTo>
                    <a:lnTo>
                      <a:pt x="100" y="4"/>
                    </a:lnTo>
                    <a:lnTo>
                      <a:pt x="100" y="4"/>
                    </a:lnTo>
                    <a:lnTo>
                      <a:pt x="90" y="10"/>
                    </a:lnTo>
                    <a:lnTo>
                      <a:pt x="77" y="16"/>
                    </a:lnTo>
                    <a:lnTo>
                      <a:pt x="62" y="26"/>
                    </a:lnTo>
                    <a:lnTo>
                      <a:pt x="48" y="38"/>
                    </a:lnTo>
                    <a:lnTo>
                      <a:pt x="41" y="46"/>
                    </a:lnTo>
                    <a:lnTo>
                      <a:pt x="33" y="54"/>
                    </a:lnTo>
                    <a:lnTo>
                      <a:pt x="27" y="64"/>
                    </a:lnTo>
                    <a:lnTo>
                      <a:pt x="20" y="75"/>
                    </a:lnTo>
                    <a:lnTo>
                      <a:pt x="15" y="85"/>
                    </a:lnTo>
                    <a:lnTo>
                      <a:pt x="11" y="98"/>
                    </a:lnTo>
                    <a:lnTo>
                      <a:pt x="12" y="99"/>
                    </a:lnTo>
                    <a:lnTo>
                      <a:pt x="12" y="99"/>
                    </a:lnTo>
                    <a:lnTo>
                      <a:pt x="14" y="98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23" y="84"/>
                    </a:lnTo>
                    <a:lnTo>
                      <a:pt x="23" y="84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29" y="76"/>
                    </a:lnTo>
                    <a:lnTo>
                      <a:pt x="31" y="76"/>
                    </a:lnTo>
                    <a:lnTo>
                      <a:pt x="31" y="76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1" y="77"/>
                    </a:lnTo>
                    <a:lnTo>
                      <a:pt x="31" y="80"/>
                    </a:lnTo>
                    <a:lnTo>
                      <a:pt x="31" y="84"/>
                    </a:lnTo>
                    <a:lnTo>
                      <a:pt x="31" y="84"/>
                    </a:lnTo>
                    <a:lnTo>
                      <a:pt x="29" y="91"/>
                    </a:lnTo>
                    <a:lnTo>
                      <a:pt x="29" y="91"/>
                    </a:lnTo>
                    <a:lnTo>
                      <a:pt x="30" y="95"/>
                    </a:lnTo>
                    <a:lnTo>
                      <a:pt x="30" y="95"/>
                    </a:lnTo>
                    <a:lnTo>
                      <a:pt x="31" y="98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41" y="102"/>
                    </a:lnTo>
                    <a:lnTo>
                      <a:pt x="41" y="102"/>
                    </a:lnTo>
                    <a:lnTo>
                      <a:pt x="45" y="96"/>
                    </a:lnTo>
                    <a:lnTo>
                      <a:pt x="45" y="96"/>
                    </a:lnTo>
                    <a:lnTo>
                      <a:pt x="48" y="95"/>
                    </a:lnTo>
                    <a:lnTo>
                      <a:pt x="50" y="93"/>
                    </a:lnTo>
                    <a:lnTo>
                      <a:pt x="50" y="93"/>
                    </a:lnTo>
                    <a:lnTo>
                      <a:pt x="50" y="91"/>
                    </a:lnTo>
                    <a:lnTo>
                      <a:pt x="50" y="89"/>
                    </a:lnTo>
                    <a:lnTo>
                      <a:pt x="52" y="88"/>
                    </a:lnTo>
                    <a:lnTo>
                      <a:pt x="52" y="88"/>
                    </a:lnTo>
                    <a:lnTo>
                      <a:pt x="53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56" y="81"/>
                    </a:lnTo>
                    <a:lnTo>
                      <a:pt x="56" y="81"/>
                    </a:lnTo>
                    <a:lnTo>
                      <a:pt x="58" y="81"/>
                    </a:lnTo>
                    <a:lnTo>
                      <a:pt x="60" y="81"/>
                    </a:lnTo>
                    <a:lnTo>
                      <a:pt x="60" y="83"/>
                    </a:lnTo>
                    <a:lnTo>
                      <a:pt x="60" y="83"/>
                    </a:lnTo>
                    <a:lnTo>
                      <a:pt x="60" y="85"/>
                    </a:lnTo>
                    <a:lnTo>
                      <a:pt x="60" y="87"/>
                    </a:lnTo>
                    <a:lnTo>
                      <a:pt x="60" y="88"/>
                    </a:lnTo>
                    <a:lnTo>
                      <a:pt x="58" y="89"/>
                    </a:lnTo>
                    <a:lnTo>
                      <a:pt x="58" y="89"/>
                    </a:lnTo>
                    <a:lnTo>
                      <a:pt x="57" y="89"/>
                    </a:lnTo>
                    <a:lnTo>
                      <a:pt x="56" y="91"/>
                    </a:lnTo>
                    <a:lnTo>
                      <a:pt x="56" y="91"/>
                    </a:lnTo>
                    <a:lnTo>
                      <a:pt x="53" y="96"/>
                    </a:lnTo>
                    <a:lnTo>
                      <a:pt x="53" y="96"/>
                    </a:lnTo>
                    <a:lnTo>
                      <a:pt x="52" y="99"/>
                    </a:lnTo>
                    <a:lnTo>
                      <a:pt x="50" y="102"/>
                    </a:lnTo>
                    <a:lnTo>
                      <a:pt x="50" y="102"/>
                    </a:lnTo>
                    <a:lnTo>
                      <a:pt x="48" y="102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6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3" y="108"/>
                    </a:lnTo>
                    <a:lnTo>
                      <a:pt x="42" y="108"/>
                    </a:lnTo>
                    <a:lnTo>
                      <a:pt x="42" y="108"/>
                    </a:lnTo>
                    <a:lnTo>
                      <a:pt x="39" y="108"/>
                    </a:lnTo>
                    <a:lnTo>
                      <a:pt x="39" y="108"/>
                    </a:lnTo>
                    <a:lnTo>
                      <a:pt x="34" y="107"/>
                    </a:lnTo>
                    <a:lnTo>
                      <a:pt x="34" y="107"/>
                    </a:lnTo>
                    <a:lnTo>
                      <a:pt x="33" y="108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3" y="116"/>
                    </a:lnTo>
                    <a:lnTo>
                      <a:pt x="35" y="122"/>
                    </a:lnTo>
                    <a:lnTo>
                      <a:pt x="35" y="122"/>
                    </a:lnTo>
                    <a:lnTo>
                      <a:pt x="35" y="127"/>
                    </a:lnTo>
                    <a:lnTo>
                      <a:pt x="35" y="130"/>
                    </a:lnTo>
                    <a:lnTo>
                      <a:pt x="37" y="131"/>
                    </a:lnTo>
                    <a:lnTo>
                      <a:pt x="37" y="131"/>
                    </a:lnTo>
                    <a:lnTo>
                      <a:pt x="39" y="134"/>
                    </a:lnTo>
                    <a:lnTo>
                      <a:pt x="41" y="137"/>
                    </a:lnTo>
                    <a:lnTo>
                      <a:pt x="41" y="137"/>
                    </a:lnTo>
                    <a:lnTo>
                      <a:pt x="42" y="139"/>
                    </a:lnTo>
                    <a:lnTo>
                      <a:pt x="42" y="144"/>
                    </a:lnTo>
                    <a:lnTo>
                      <a:pt x="45" y="146"/>
                    </a:lnTo>
                    <a:lnTo>
                      <a:pt x="45" y="146"/>
                    </a:lnTo>
                    <a:lnTo>
                      <a:pt x="45" y="153"/>
                    </a:lnTo>
                    <a:lnTo>
                      <a:pt x="45" y="153"/>
                    </a:lnTo>
                    <a:lnTo>
                      <a:pt x="45" y="157"/>
                    </a:lnTo>
                    <a:lnTo>
                      <a:pt x="45" y="161"/>
                    </a:lnTo>
                    <a:lnTo>
                      <a:pt x="45" y="161"/>
                    </a:lnTo>
                    <a:lnTo>
                      <a:pt x="48" y="165"/>
                    </a:lnTo>
                    <a:lnTo>
                      <a:pt x="49" y="167"/>
                    </a:lnTo>
                    <a:lnTo>
                      <a:pt x="49" y="167"/>
                    </a:lnTo>
                    <a:lnTo>
                      <a:pt x="46" y="169"/>
                    </a:lnTo>
                    <a:lnTo>
                      <a:pt x="46" y="171"/>
                    </a:lnTo>
                    <a:lnTo>
                      <a:pt x="46" y="172"/>
                    </a:lnTo>
                    <a:lnTo>
                      <a:pt x="46" y="172"/>
                    </a:lnTo>
                    <a:lnTo>
                      <a:pt x="50" y="175"/>
                    </a:lnTo>
                    <a:lnTo>
                      <a:pt x="52" y="177"/>
                    </a:lnTo>
                    <a:lnTo>
                      <a:pt x="52" y="177"/>
                    </a:lnTo>
                    <a:lnTo>
                      <a:pt x="53" y="179"/>
                    </a:lnTo>
                    <a:lnTo>
                      <a:pt x="54" y="180"/>
                    </a:lnTo>
                    <a:lnTo>
                      <a:pt x="54" y="180"/>
                    </a:lnTo>
                    <a:lnTo>
                      <a:pt x="57" y="180"/>
                    </a:lnTo>
                    <a:lnTo>
                      <a:pt x="58" y="181"/>
                    </a:lnTo>
                    <a:lnTo>
                      <a:pt x="58" y="181"/>
                    </a:lnTo>
                    <a:lnTo>
                      <a:pt x="58" y="187"/>
                    </a:lnTo>
                    <a:lnTo>
                      <a:pt x="64" y="194"/>
                    </a:lnTo>
                    <a:lnTo>
                      <a:pt x="69" y="199"/>
                    </a:lnTo>
                    <a:lnTo>
                      <a:pt x="69" y="199"/>
                    </a:lnTo>
                    <a:lnTo>
                      <a:pt x="69" y="200"/>
                    </a:lnTo>
                    <a:lnTo>
                      <a:pt x="69" y="202"/>
                    </a:lnTo>
                    <a:lnTo>
                      <a:pt x="71" y="202"/>
                    </a:lnTo>
                    <a:lnTo>
                      <a:pt x="71" y="202"/>
                    </a:lnTo>
                    <a:lnTo>
                      <a:pt x="80" y="206"/>
                    </a:lnTo>
                    <a:lnTo>
                      <a:pt x="80" y="206"/>
                    </a:lnTo>
                    <a:lnTo>
                      <a:pt x="83" y="209"/>
                    </a:lnTo>
                    <a:lnTo>
                      <a:pt x="87" y="210"/>
                    </a:lnTo>
                    <a:lnTo>
                      <a:pt x="87" y="210"/>
                    </a:lnTo>
                    <a:lnTo>
                      <a:pt x="88" y="210"/>
                    </a:lnTo>
                    <a:lnTo>
                      <a:pt x="88" y="211"/>
                    </a:lnTo>
                    <a:lnTo>
                      <a:pt x="88" y="210"/>
                    </a:lnTo>
                    <a:lnTo>
                      <a:pt x="88" y="210"/>
                    </a:lnTo>
                    <a:lnTo>
                      <a:pt x="91" y="206"/>
                    </a:lnTo>
                    <a:lnTo>
                      <a:pt x="92" y="203"/>
                    </a:lnTo>
                    <a:lnTo>
                      <a:pt x="92" y="203"/>
                    </a:lnTo>
                    <a:lnTo>
                      <a:pt x="94" y="199"/>
                    </a:lnTo>
                    <a:lnTo>
                      <a:pt x="94" y="198"/>
                    </a:lnTo>
                    <a:lnTo>
                      <a:pt x="94" y="198"/>
                    </a:lnTo>
                    <a:lnTo>
                      <a:pt x="94" y="194"/>
                    </a:lnTo>
                    <a:lnTo>
                      <a:pt x="94" y="194"/>
                    </a:lnTo>
                    <a:lnTo>
                      <a:pt x="94" y="191"/>
                    </a:lnTo>
                    <a:lnTo>
                      <a:pt x="95" y="188"/>
                    </a:lnTo>
                    <a:lnTo>
                      <a:pt x="95" y="188"/>
                    </a:lnTo>
                    <a:lnTo>
                      <a:pt x="96" y="186"/>
                    </a:lnTo>
                    <a:lnTo>
                      <a:pt x="99" y="183"/>
                    </a:lnTo>
                    <a:lnTo>
                      <a:pt x="99" y="183"/>
                    </a:lnTo>
                    <a:lnTo>
                      <a:pt x="100" y="183"/>
                    </a:lnTo>
                    <a:lnTo>
                      <a:pt x="102" y="181"/>
                    </a:lnTo>
                    <a:lnTo>
                      <a:pt x="102" y="181"/>
                    </a:lnTo>
                    <a:lnTo>
                      <a:pt x="102" y="179"/>
                    </a:lnTo>
                    <a:lnTo>
                      <a:pt x="102" y="179"/>
                    </a:lnTo>
                    <a:lnTo>
                      <a:pt x="100" y="177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99" y="171"/>
                    </a:lnTo>
                    <a:lnTo>
                      <a:pt x="98" y="169"/>
                    </a:lnTo>
                    <a:lnTo>
                      <a:pt x="98" y="169"/>
                    </a:lnTo>
                    <a:lnTo>
                      <a:pt x="95" y="167"/>
                    </a:lnTo>
                    <a:lnTo>
                      <a:pt x="94" y="165"/>
                    </a:lnTo>
                    <a:lnTo>
                      <a:pt x="94" y="164"/>
                    </a:lnTo>
                    <a:lnTo>
                      <a:pt x="94" y="164"/>
                    </a:lnTo>
                    <a:lnTo>
                      <a:pt x="95" y="158"/>
                    </a:lnTo>
                    <a:lnTo>
                      <a:pt x="95" y="158"/>
                    </a:lnTo>
                    <a:lnTo>
                      <a:pt x="98" y="154"/>
                    </a:lnTo>
                    <a:lnTo>
                      <a:pt x="98" y="154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3" y="146"/>
                    </a:lnTo>
                    <a:lnTo>
                      <a:pt x="103" y="146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4"/>
                    </a:lnTo>
                    <a:lnTo>
                      <a:pt x="104" y="134"/>
                    </a:lnTo>
                    <a:lnTo>
                      <a:pt x="103" y="129"/>
                    </a:lnTo>
                    <a:lnTo>
                      <a:pt x="103" y="129"/>
                    </a:lnTo>
                    <a:lnTo>
                      <a:pt x="106" y="126"/>
                    </a:lnTo>
                    <a:lnTo>
                      <a:pt x="110" y="125"/>
                    </a:lnTo>
                    <a:lnTo>
                      <a:pt x="110" y="125"/>
                    </a:lnTo>
                    <a:lnTo>
                      <a:pt x="111" y="126"/>
                    </a:lnTo>
                    <a:lnTo>
                      <a:pt x="113" y="127"/>
                    </a:lnTo>
                    <a:lnTo>
                      <a:pt x="114" y="126"/>
                    </a:lnTo>
                    <a:lnTo>
                      <a:pt x="114" y="126"/>
                    </a:lnTo>
                    <a:lnTo>
                      <a:pt x="115" y="123"/>
                    </a:lnTo>
                    <a:lnTo>
                      <a:pt x="117" y="122"/>
                    </a:lnTo>
                    <a:lnTo>
                      <a:pt x="117" y="122"/>
                    </a:lnTo>
                    <a:lnTo>
                      <a:pt x="119" y="121"/>
                    </a:lnTo>
                    <a:lnTo>
                      <a:pt x="121" y="122"/>
                    </a:lnTo>
                    <a:lnTo>
                      <a:pt x="121" y="122"/>
                    </a:lnTo>
                    <a:lnTo>
                      <a:pt x="125" y="123"/>
                    </a:lnTo>
                    <a:lnTo>
                      <a:pt x="129" y="125"/>
                    </a:lnTo>
                    <a:lnTo>
                      <a:pt x="129" y="125"/>
                    </a:lnTo>
                    <a:lnTo>
                      <a:pt x="133" y="126"/>
                    </a:lnTo>
                    <a:lnTo>
                      <a:pt x="137" y="126"/>
                    </a:lnTo>
                    <a:lnTo>
                      <a:pt x="137" y="126"/>
                    </a:lnTo>
                    <a:lnTo>
                      <a:pt x="142" y="126"/>
                    </a:lnTo>
                    <a:lnTo>
                      <a:pt x="145" y="126"/>
                    </a:lnTo>
                    <a:lnTo>
                      <a:pt x="148" y="125"/>
                    </a:lnTo>
                    <a:lnTo>
                      <a:pt x="148" y="125"/>
                    </a:lnTo>
                    <a:lnTo>
                      <a:pt x="150" y="125"/>
                    </a:lnTo>
                    <a:lnTo>
                      <a:pt x="152" y="125"/>
                    </a:lnTo>
                    <a:lnTo>
                      <a:pt x="152" y="123"/>
                    </a:lnTo>
                    <a:lnTo>
                      <a:pt x="152" y="123"/>
                    </a:lnTo>
                    <a:lnTo>
                      <a:pt x="153" y="121"/>
                    </a:lnTo>
                    <a:lnTo>
                      <a:pt x="155" y="118"/>
                    </a:lnTo>
                    <a:lnTo>
                      <a:pt x="155" y="118"/>
                    </a:lnTo>
                    <a:lnTo>
                      <a:pt x="157" y="118"/>
                    </a:lnTo>
                    <a:lnTo>
                      <a:pt x="159" y="115"/>
                    </a:lnTo>
                    <a:lnTo>
                      <a:pt x="159" y="115"/>
                    </a:lnTo>
                    <a:lnTo>
                      <a:pt x="159" y="112"/>
                    </a:lnTo>
                    <a:lnTo>
                      <a:pt x="160" y="111"/>
                    </a:lnTo>
                    <a:lnTo>
                      <a:pt x="160" y="111"/>
                    </a:lnTo>
                    <a:lnTo>
                      <a:pt x="161" y="108"/>
                    </a:lnTo>
                    <a:lnTo>
                      <a:pt x="161" y="108"/>
                    </a:lnTo>
                    <a:lnTo>
                      <a:pt x="164" y="106"/>
                    </a:lnTo>
                    <a:lnTo>
                      <a:pt x="165" y="106"/>
                    </a:lnTo>
                    <a:lnTo>
                      <a:pt x="165" y="106"/>
                    </a:lnTo>
                    <a:lnTo>
                      <a:pt x="165" y="104"/>
                    </a:lnTo>
                    <a:lnTo>
                      <a:pt x="165" y="104"/>
                    </a:lnTo>
                    <a:lnTo>
                      <a:pt x="164" y="102"/>
                    </a:lnTo>
                    <a:lnTo>
                      <a:pt x="163" y="99"/>
                    </a:lnTo>
                    <a:lnTo>
                      <a:pt x="163" y="99"/>
                    </a:lnTo>
                    <a:lnTo>
                      <a:pt x="163" y="98"/>
                    </a:lnTo>
                    <a:lnTo>
                      <a:pt x="161" y="98"/>
                    </a:lnTo>
                    <a:lnTo>
                      <a:pt x="160" y="96"/>
                    </a:lnTo>
                    <a:lnTo>
                      <a:pt x="161" y="93"/>
                    </a:lnTo>
                    <a:lnTo>
                      <a:pt x="161" y="93"/>
                    </a:lnTo>
                    <a:lnTo>
                      <a:pt x="164" y="87"/>
                    </a:lnTo>
                    <a:lnTo>
                      <a:pt x="164" y="84"/>
                    </a:lnTo>
                    <a:lnTo>
                      <a:pt x="161" y="81"/>
                    </a:lnTo>
                    <a:lnTo>
                      <a:pt x="161" y="81"/>
                    </a:lnTo>
                    <a:lnTo>
                      <a:pt x="160" y="77"/>
                    </a:lnTo>
                    <a:lnTo>
                      <a:pt x="157" y="76"/>
                    </a:lnTo>
                    <a:lnTo>
                      <a:pt x="155" y="73"/>
                    </a:lnTo>
                    <a:lnTo>
                      <a:pt x="155" y="73"/>
                    </a:lnTo>
                    <a:lnTo>
                      <a:pt x="153" y="70"/>
                    </a:lnTo>
                    <a:lnTo>
                      <a:pt x="150" y="68"/>
                    </a:lnTo>
                    <a:lnTo>
                      <a:pt x="150" y="68"/>
                    </a:lnTo>
                    <a:lnTo>
                      <a:pt x="149" y="66"/>
                    </a:lnTo>
                    <a:lnTo>
                      <a:pt x="148" y="66"/>
                    </a:lnTo>
                    <a:lnTo>
                      <a:pt x="148" y="66"/>
                    </a:lnTo>
                    <a:lnTo>
                      <a:pt x="144" y="65"/>
                    </a:lnTo>
                    <a:lnTo>
                      <a:pt x="140" y="62"/>
                    </a:lnTo>
                    <a:lnTo>
                      <a:pt x="140" y="62"/>
                    </a:lnTo>
                    <a:lnTo>
                      <a:pt x="137" y="60"/>
                    </a:lnTo>
                    <a:lnTo>
                      <a:pt x="134" y="58"/>
                    </a:lnTo>
                    <a:lnTo>
                      <a:pt x="134" y="58"/>
                    </a:lnTo>
                    <a:lnTo>
                      <a:pt x="130" y="57"/>
                    </a:lnTo>
                    <a:lnTo>
                      <a:pt x="130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2" y="57"/>
                    </a:lnTo>
                    <a:lnTo>
                      <a:pt x="122" y="57"/>
                    </a:lnTo>
                    <a:lnTo>
                      <a:pt x="117" y="56"/>
                    </a:lnTo>
                    <a:lnTo>
                      <a:pt x="117" y="56"/>
                    </a:lnTo>
                    <a:lnTo>
                      <a:pt x="114" y="56"/>
                    </a:lnTo>
                    <a:lnTo>
                      <a:pt x="114" y="56"/>
                    </a:lnTo>
                    <a:lnTo>
                      <a:pt x="113" y="56"/>
                    </a:lnTo>
                    <a:lnTo>
                      <a:pt x="111" y="54"/>
                    </a:lnTo>
                    <a:lnTo>
                      <a:pt x="111" y="57"/>
                    </a:lnTo>
                    <a:lnTo>
                      <a:pt x="111" y="57"/>
                    </a:lnTo>
                    <a:lnTo>
                      <a:pt x="111" y="61"/>
                    </a:lnTo>
                    <a:lnTo>
                      <a:pt x="111" y="62"/>
                    </a:lnTo>
                    <a:lnTo>
                      <a:pt x="110" y="64"/>
                    </a:lnTo>
                    <a:lnTo>
                      <a:pt x="110" y="64"/>
                    </a:lnTo>
                    <a:lnTo>
                      <a:pt x="106" y="64"/>
                    </a:lnTo>
                    <a:lnTo>
                      <a:pt x="106" y="64"/>
                    </a:lnTo>
                    <a:lnTo>
                      <a:pt x="103" y="64"/>
                    </a:lnTo>
                    <a:lnTo>
                      <a:pt x="100" y="65"/>
                    </a:lnTo>
                    <a:lnTo>
                      <a:pt x="100" y="65"/>
                    </a:lnTo>
                    <a:lnTo>
                      <a:pt x="99" y="66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9"/>
                    </a:lnTo>
                    <a:lnTo>
                      <a:pt x="92" y="68"/>
                    </a:lnTo>
                    <a:lnTo>
                      <a:pt x="92" y="68"/>
                    </a:lnTo>
                    <a:lnTo>
                      <a:pt x="91" y="65"/>
                    </a:lnTo>
                    <a:lnTo>
                      <a:pt x="92" y="64"/>
                    </a:lnTo>
                    <a:lnTo>
                      <a:pt x="91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1" y="65"/>
                    </a:lnTo>
                    <a:lnTo>
                      <a:pt x="79" y="65"/>
                    </a:lnTo>
                    <a:lnTo>
                      <a:pt x="79" y="65"/>
                    </a:lnTo>
                    <a:lnTo>
                      <a:pt x="77" y="65"/>
                    </a:lnTo>
                    <a:lnTo>
                      <a:pt x="75" y="64"/>
                    </a:lnTo>
                    <a:lnTo>
                      <a:pt x="75" y="64"/>
                    </a:lnTo>
                    <a:lnTo>
                      <a:pt x="71" y="62"/>
                    </a:lnTo>
                    <a:lnTo>
                      <a:pt x="69" y="64"/>
                    </a:lnTo>
                    <a:lnTo>
                      <a:pt x="69" y="64"/>
                    </a:lnTo>
                    <a:lnTo>
                      <a:pt x="68" y="65"/>
                    </a:lnTo>
                    <a:lnTo>
                      <a:pt x="68" y="65"/>
                    </a:lnTo>
                    <a:lnTo>
                      <a:pt x="67" y="64"/>
                    </a:lnTo>
                    <a:lnTo>
                      <a:pt x="67" y="64"/>
                    </a:lnTo>
                    <a:lnTo>
                      <a:pt x="65" y="61"/>
                    </a:lnTo>
                    <a:lnTo>
                      <a:pt x="67" y="60"/>
                    </a:lnTo>
                    <a:lnTo>
                      <a:pt x="67" y="60"/>
                    </a:lnTo>
                    <a:lnTo>
                      <a:pt x="71" y="60"/>
                    </a:lnTo>
                    <a:lnTo>
                      <a:pt x="72" y="60"/>
                    </a:lnTo>
                    <a:lnTo>
                      <a:pt x="73" y="58"/>
                    </a:lnTo>
                    <a:lnTo>
                      <a:pt x="73" y="58"/>
                    </a:lnTo>
                    <a:lnTo>
                      <a:pt x="72" y="57"/>
                    </a:lnTo>
                    <a:lnTo>
                      <a:pt x="72" y="56"/>
                    </a:lnTo>
                    <a:lnTo>
                      <a:pt x="73" y="56"/>
                    </a:lnTo>
                    <a:lnTo>
                      <a:pt x="73" y="56"/>
                    </a:lnTo>
                    <a:lnTo>
                      <a:pt x="79" y="54"/>
                    </a:lnTo>
                    <a:lnTo>
                      <a:pt x="79" y="54"/>
                    </a:lnTo>
                    <a:lnTo>
                      <a:pt x="81" y="54"/>
                    </a:lnTo>
                    <a:lnTo>
                      <a:pt x="83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7" y="53"/>
                    </a:lnTo>
                    <a:lnTo>
                      <a:pt x="88" y="53"/>
                    </a:lnTo>
                    <a:lnTo>
                      <a:pt x="87" y="51"/>
                    </a:lnTo>
                    <a:lnTo>
                      <a:pt x="87" y="51"/>
                    </a:lnTo>
                    <a:lnTo>
                      <a:pt x="84" y="47"/>
                    </a:lnTo>
                    <a:lnTo>
                      <a:pt x="83" y="46"/>
                    </a:lnTo>
                    <a:lnTo>
                      <a:pt x="81" y="45"/>
                    </a:lnTo>
                    <a:lnTo>
                      <a:pt x="80" y="45"/>
                    </a:lnTo>
                    <a:lnTo>
                      <a:pt x="80" y="45"/>
                    </a:lnTo>
                    <a:lnTo>
                      <a:pt x="79" y="46"/>
                    </a:lnTo>
                    <a:lnTo>
                      <a:pt x="77" y="47"/>
                    </a:lnTo>
                    <a:lnTo>
                      <a:pt x="77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2" y="45"/>
                    </a:lnTo>
                    <a:lnTo>
                      <a:pt x="72" y="43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6" y="39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80" y="38"/>
                    </a:lnTo>
                    <a:lnTo>
                      <a:pt x="81" y="38"/>
                    </a:lnTo>
                    <a:lnTo>
                      <a:pt x="84" y="41"/>
                    </a:lnTo>
                    <a:lnTo>
                      <a:pt x="87" y="43"/>
                    </a:lnTo>
                    <a:lnTo>
                      <a:pt x="88" y="43"/>
                    </a:lnTo>
                    <a:lnTo>
                      <a:pt x="88" y="43"/>
                    </a:lnTo>
                    <a:lnTo>
                      <a:pt x="91" y="42"/>
                    </a:lnTo>
                    <a:lnTo>
                      <a:pt x="92" y="42"/>
                    </a:lnTo>
                    <a:lnTo>
                      <a:pt x="92" y="42"/>
                    </a:lnTo>
                    <a:lnTo>
                      <a:pt x="94" y="45"/>
                    </a:lnTo>
                    <a:lnTo>
                      <a:pt x="94" y="49"/>
                    </a:lnTo>
                    <a:lnTo>
                      <a:pt x="94" y="49"/>
                    </a:lnTo>
                    <a:lnTo>
                      <a:pt x="94" y="51"/>
                    </a:lnTo>
                    <a:lnTo>
                      <a:pt x="96" y="50"/>
                    </a:lnTo>
                    <a:lnTo>
                      <a:pt x="96" y="50"/>
                    </a:lnTo>
                    <a:lnTo>
                      <a:pt x="98" y="49"/>
                    </a:lnTo>
                    <a:lnTo>
                      <a:pt x="96" y="49"/>
                    </a:lnTo>
                    <a:lnTo>
                      <a:pt x="96" y="47"/>
                    </a:lnTo>
                    <a:lnTo>
                      <a:pt x="100" y="46"/>
                    </a:lnTo>
                    <a:lnTo>
                      <a:pt x="100" y="46"/>
                    </a:lnTo>
                    <a:lnTo>
                      <a:pt x="107" y="45"/>
                    </a:lnTo>
                    <a:lnTo>
                      <a:pt x="110" y="43"/>
                    </a:lnTo>
                    <a:lnTo>
                      <a:pt x="113" y="43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7" y="46"/>
                    </a:lnTo>
                    <a:lnTo>
                      <a:pt x="118" y="46"/>
                    </a:lnTo>
                    <a:lnTo>
                      <a:pt x="118" y="46"/>
                    </a:lnTo>
                    <a:lnTo>
                      <a:pt x="118" y="47"/>
                    </a:lnTo>
                    <a:lnTo>
                      <a:pt x="118" y="49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22" y="46"/>
                    </a:lnTo>
                    <a:lnTo>
                      <a:pt x="125" y="47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30" y="49"/>
                    </a:lnTo>
                    <a:lnTo>
                      <a:pt x="130" y="49"/>
                    </a:lnTo>
                    <a:lnTo>
                      <a:pt x="133" y="51"/>
                    </a:lnTo>
                    <a:lnTo>
                      <a:pt x="137" y="51"/>
                    </a:lnTo>
                    <a:lnTo>
                      <a:pt x="137" y="51"/>
                    </a:lnTo>
                    <a:lnTo>
                      <a:pt x="140" y="50"/>
                    </a:lnTo>
                    <a:lnTo>
                      <a:pt x="140" y="50"/>
                    </a:lnTo>
                    <a:lnTo>
                      <a:pt x="138" y="47"/>
                    </a:lnTo>
                    <a:lnTo>
                      <a:pt x="138" y="47"/>
                    </a:lnTo>
                    <a:lnTo>
                      <a:pt x="137" y="45"/>
                    </a:lnTo>
                    <a:lnTo>
                      <a:pt x="133" y="43"/>
                    </a:lnTo>
                    <a:lnTo>
                      <a:pt x="133" y="43"/>
                    </a:lnTo>
                    <a:lnTo>
                      <a:pt x="125" y="41"/>
                    </a:lnTo>
                    <a:lnTo>
                      <a:pt x="123" y="39"/>
                    </a:lnTo>
                    <a:lnTo>
                      <a:pt x="126" y="39"/>
                    </a:lnTo>
                    <a:lnTo>
                      <a:pt x="126" y="39"/>
                    </a:lnTo>
                    <a:lnTo>
                      <a:pt x="129" y="38"/>
                    </a:lnTo>
                    <a:lnTo>
                      <a:pt x="127" y="37"/>
                    </a:lnTo>
                    <a:lnTo>
                      <a:pt x="127" y="35"/>
                    </a:lnTo>
                    <a:lnTo>
                      <a:pt x="132" y="33"/>
                    </a:lnTo>
                    <a:lnTo>
                      <a:pt x="132" y="33"/>
                    </a:lnTo>
                    <a:lnTo>
                      <a:pt x="137" y="31"/>
                    </a:lnTo>
                    <a:lnTo>
                      <a:pt x="140" y="31"/>
                    </a:lnTo>
                    <a:lnTo>
                      <a:pt x="141" y="31"/>
                    </a:lnTo>
                    <a:lnTo>
                      <a:pt x="141" y="28"/>
                    </a:lnTo>
                    <a:lnTo>
                      <a:pt x="141" y="28"/>
                    </a:lnTo>
                    <a:lnTo>
                      <a:pt x="141" y="23"/>
                    </a:lnTo>
                    <a:lnTo>
                      <a:pt x="142" y="23"/>
                    </a:lnTo>
                    <a:lnTo>
                      <a:pt x="144" y="23"/>
                    </a:lnTo>
                    <a:lnTo>
                      <a:pt x="144" y="23"/>
                    </a:lnTo>
                    <a:lnTo>
                      <a:pt x="153" y="24"/>
                    </a:lnTo>
                    <a:lnTo>
                      <a:pt x="153" y="24"/>
                    </a:lnTo>
                    <a:lnTo>
                      <a:pt x="155" y="24"/>
                    </a:lnTo>
                    <a:lnTo>
                      <a:pt x="155" y="26"/>
                    </a:lnTo>
                    <a:lnTo>
                      <a:pt x="157" y="24"/>
                    </a:lnTo>
                    <a:lnTo>
                      <a:pt x="157" y="24"/>
                    </a:lnTo>
                    <a:lnTo>
                      <a:pt x="160" y="23"/>
                    </a:lnTo>
                    <a:lnTo>
                      <a:pt x="161" y="23"/>
                    </a:lnTo>
                    <a:lnTo>
                      <a:pt x="161" y="23"/>
                    </a:lnTo>
                    <a:lnTo>
                      <a:pt x="161" y="22"/>
                    </a:lnTo>
                    <a:lnTo>
                      <a:pt x="161" y="22"/>
                    </a:lnTo>
                    <a:lnTo>
                      <a:pt x="159" y="18"/>
                    </a:lnTo>
                    <a:lnTo>
                      <a:pt x="156" y="15"/>
                    </a:lnTo>
                    <a:lnTo>
                      <a:pt x="156" y="15"/>
                    </a:lnTo>
                    <a:lnTo>
                      <a:pt x="155" y="12"/>
                    </a:lnTo>
                    <a:lnTo>
                      <a:pt x="153" y="10"/>
                    </a:lnTo>
                    <a:lnTo>
                      <a:pt x="152" y="7"/>
                    </a:lnTo>
                    <a:lnTo>
                      <a:pt x="150" y="7"/>
                    </a:lnTo>
                    <a:lnTo>
                      <a:pt x="148" y="8"/>
                    </a:lnTo>
                    <a:lnTo>
                      <a:pt x="148" y="8"/>
                    </a:lnTo>
                    <a:lnTo>
                      <a:pt x="144" y="10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34" y="10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6" y="7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40" y="4"/>
                    </a:lnTo>
                    <a:lnTo>
                      <a:pt x="140" y="4"/>
                    </a:lnTo>
                    <a:lnTo>
                      <a:pt x="137" y="1"/>
                    </a:lnTo>
                    <a:lnTo>
                      <a:pt x="140" y="0"/>
                    </a:lnTo>
                    <a:lnTo>
                      <a:pt x="140" y="0"/>
                    </a:lnTo>
                    <a:lnTo>
                      <a:pt x="149" y="0"/>
                    </a:lnTo>
                    <a:lnTo>
                      <a:pt x="161" y="1"/>
                    </a:lnTo>
                    <a:lnTo>
                      <a:pt x="161" y="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43" name="组合 252"/>
            <p:cNvGrpSpPr/>
            <p:nvPr/>
          </p:nvGrpSpPr>
          <p:grpSpPr>
            <a:xfrm>
              <a:off x="3157811" y="2564132"/>
              <a:ext cx="239041" cy="425329"/>
              <a:chOff x="3846513" y="1814513"/>
              <a:chExt cx="323850" cy="576262"/>
            </a:xfrm>
            <a:grpFill/>
          </p:grpSpPr>
          <p:sp>
            <p:nvSpPr>
              <p:cNvPr id="111" name="Freeform 137"/>
              <p:cNvSpPr>
                <a:spLocks noEditPoints="1"/>
              </p:cNvSpPr>
              <p:nvPr/>
            </p:nvSpPr>
            <p:spPr bwMode="auto">
              <a:xfrm>
                <a:off x="3846513" y="1814513"/>
                <a:ext cx="323850" cy="323850"/>
              </a:xfrm>
              <a:custGeom>
                <a:avLst/>
                <a:gdLst>
                  <a:gd name="T0" fmla="*/ 112 w 204"/>
                  <a:gd name="T1" fmla="*/ 0 h 204"/>
                  <a:gd name="T2" fmla="*/ 141 w 204"/>
                  <a:gd name="T3" fmla="*/ 8 h 204"/>
                  <a:gd name="T4" fmla="*/ 165 w 204"/>
                  <a:gd name="T5" fmla="*/ 22 h 204"/>
                  <a:gd name="T6" fmla="*/ 185 w 204"/>
                  <a:gd name="T7" fmla="*/ 42 h 204"/>
                  <a:gd name="T8" fmla="*/ 199 w 204"/>
                  <a:gd name="T9" fmla="*/ 68 h 204"/>
                  <a:gd name="T10" fmla="*/ 204 w 204"/>
                  <a:gd name="T11" fmla="*/ 96 h 204"/>
                  <a:gd name="T12" fmla="*/ 203 w 204"/>
                  <a:gd name="T13" fmla="*/ 118 h 204"/>
                  <a:gd name="T14" fmla="*/ 195 w 204"/>
                  <a:gd name="T15" fmla="*/ 146 h 204"/>
                  <a:gd name="T16" fmla="*/ 179 w 204"/>
                  <a:gd name="T17" fmla="*/ 171 h 204"/>
                  <a:gd name="T18" fmla="*/ 156 w 204"/>
                  <a:gd name="T19" fmla="*/ 190 h 204"/>
                  <a:gd name="T20" fmla="*/ 129 w 204"/>
                  <a:gd name="T21" fmla="*/ 202 h 204"/>
                  <a:gd name="T22" fmla="*/ 108 w 204"/>
                  <a:gd name="T23" fmla="*/ 204 h 204"/>
                  <a:gd name="T24" fmla="*/ 102 w 204"/>
                  <a:gd name="T25" fmla="*/ 185 h 204"/>
                  <a:gd name="T26" fmla="*/ 107 w 204"/>
                  <a:gd name="T27" fmla="*/ 185 h 204"/>
                  <a:gd name="T28" fmla="*/ 131 w 204"/>
                  <a:gd name="T29" fmla="*/ 180 h 204"/>
                  <a:gd name="T30" fmla="*/ 164 w 204"/>
                  <a:gd name="T31" fmla="*/ 158 h 204"/>
                  <a:gd name="T32" fmla="*/ 183 w 204"/>
                  <a:gd name="T33" fmla="*/ 123 h 204"/>
                  <a:gd name="T34" fmla="*/ 185 w 204"/>
                  <a:gd name="T35" fmla="*/ 97 h 204"/>
                  <a:gd name="T36" fmla="*/ 177 w 204"/>
                  <a:gd name="T37" fmla="*/ 66 h 204"/>
                  <a:gd name="T38" fmla="*/ 148 w 204"/>
                  <a:gd name="T39" fmla="*/ 32 h 204"/>
                  <a:gd name="T40" fmla="*/ 102 w 204"/>
                  <a:gd name="T41" fmla="*/ 19 h 204"/>
                  <a:gd name="T42" fmla="*/ 96 w 204"/>
                  <a:gd name="T43" fmla="*/ 0 h 204"/>
                  <a:gd name="T44" fmla="*/ 102 w 204"/>
                  <a:gd name="T45" fmla="*/ 19 h 204"/>
                  <a:gd name="T46" fmla="*/ 89 w 204"/>
                  <a:gd name="T47" fmla="*/ 20 h 204"/>
                  <a:gd name="T48" fmla="*/ 66 w 204"/>
                  <a:gd name="T49" fmla="*/ 27 h 204"/>
                  <a:gd name="T50" fmla="*/ 31 w 204"/>
                  <a:gd name="T51" fmla="*/ 60 h 204"/>
                  <a:gd name="T52" fmla="*/ 20 w 204"/>
                  <a:gd name="T53" fmla="*/ 89 h 204"/>
                  <a:gd name="T54" fmla="*/ 19 w 204"/>
                  <a:gd name="T55" fmla="*/ 107 h 204"/>
                  <a:gd name="T56" fmla="*/ 35 w 204"/>
                  <a:gd name="T57" fmla="*/ 152 h 204"/>
                  <a:gd name="T58" fmla="*/ 70 w 204"/>
                  <a:gd name="T59" fmla="*/ 179 h 204"/>
                  <a:gd name="T60" fmla="*/ 102 w 204"/>
                  <a:gd name="T61" fmla="*/ 204 h 204"/>
                  <a:gd name="T62" fmla="*/ 83 w 204"/>
                  <a:gd name="T63" fmla="*/ 203 h 204"/>
                  <a:gd name="T64" fmla="*/ 55 w 204"/>
                  <a:gd name="T65" fmla="*/ 194 h 204"/>
                  <a:gd name="T66" fmla="*/ 32 w 204"/>
                  <a:gd name="T67" fmla="*/ 176 h 204"/>
                  <a:gd name="T68" fmla="*/ 13 w 204"/>
                  <a:gd name="T69" fmla="*/ 154 h 204"/>
                  <a:gd name="T70" fmla="*/ 3 w 204"/>
                  <a:gd name="T71" fmla="*/ 127 h 204"/>
                  <a:gd name="T72" fmla="*/ 0 w 204"/>
                  <a:gd name="T73" fmla="*/ 108 h 204"/>
                  <a:gd name="T74" fmla="*/ 3 w 204"/>
                  <a:gd name="T75" fmla="*/ 77 h 204"/>
                  <a:gd name="T76" fmla="*/ 15 w 204"/>
                  <a:gd name="T77" fmla="*/ 50 h 204"/>
                  <a:gd name="T78" fmla="*/ 32 w 204"/>
                  <a:gd name="T79" fmla="*/ 27 h 204"/>
                  <a:gd name="T80" fmla="*/ 57 w 204"/>
                  <a:gd name="T81" fmla="*/ 11 h 204"/>
                  <a:gd name="T82" fmla="*/ 87 w 204"/>
                  <a:gd name="T83" fmla="*/ 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lnTo>
                      <a:pt x="102" y="0"/>
                    </a:lnTo>
                    <a:lnTo>
                      <a:pt x="112" y="0"/>
                    </a:lnTo>
                    <a:lnTo>
                      <a:pt x="122" y="1"/>
                    </a:lnTo>
                    <a:lnTo>
                      <a:pt x="131" y="4"/>
                    </a:lnTo>
                    <a:lnTo>
                      <a:pt x="141" y="8"/>
                    </a:lnTo>
                    <a:lnTo>
                      <a:pt x="149" y="11"/>
                    </a:lnTo>
                    <a:lnTo>
                      <a:pt x="157" y="16"/>
                    </a:lnTo>
                    <a:lnTo>
                      <a:pt x="165" y="22"/>
                    </a:lnTo>
                    <a:lnTo>
                      <a:pt x="172" y="28"/>
                    </a:lnTo>
                    <a:lnTo>
                      <a:pt x="179" y="35"/>
                    </a:lnTo>
                    <a:lnTo>
                      <a:pt x="185" y="42"/>
                    </a:lnTo>
                    <a:lnTo>
                      <a:pt x="190" y="50"/>
                    </a:lnTo>
                    <a:lnTo>
                      <a:pt x="195" y="58"/>
                    </a:lnTo>
                    <a:lnTo>
                      <a:pt x="199" y="68"/>
                    </a:lnTo>
                    <a:lnTo>
                      <a:pt x="202" y="77"/>
                    </a:lnTo>
                    <a:lnTo>
                      <a:pt x="203" y="87"/>
                    </a:lnTo>
                    <a:lnTo>
                      <a:pt x="204" y="96"/>
                    </a:lnTo>
                    <a:lnTo>
                      <a:pt x="204" y="96"/>
                    </a:lnTo>
                    <a:lnTo>
                      <a:pt x="204" y="107"/>
                    </a:lnTo>
                    <a:lnTo>
                      <a:pt x="203" y="118"/>
                    </a:lnTo>
                    <a:lnTo>
                      <a:pt x="202" y="127"/>
                    </a:lnTo>
                    <a:lnTo>
                      <a:pt x="199" y="137"/>
                    </a:lnTo>
                    <a:lnTo>
                      <a:pt x="195" y="146"/>
                    </a:lnTo>
                    <a:lnTo>
                      <a:pt x="190" y="154"/>
                    </a:lnTo>
                    <a:lnTo>
                      <a:pt x="184" y="162"/>
                    </a:lnTo>
                    <a:lnTo>
                      <a:pt x="179" y="171"/>
                    </a:lnTo>
                    <a:lnTo>
                      <a:pt x="172" y="177"/>
                    </a:lnTo>
                    <a:lnTo>
                      <a:pt x="164" y="184"/>
                    </a:lnTo>
                    <a:lnTo>
                      <a:pt x="156" y="190"/>
                    </a:lnTo>
                    <a:lnTo>
                      <a:pt x="148" y="194"/>
                    </a:lnTo>
                    <a:lnTo>
                      <a:pt x="138" y="198"/>
                    </a:lnTo>
                    <a:lnTo>
                      <a:pt x="129" y="202"/>
                    </a:lnTo>
                    <a:lnTo>
                      <a:pt x="118" y="203"/>
                    </a:lnTo>
                    <a:lnTo>
                      <a:pt x="108" y="204"/>
                    </a:lnTo>
                    <a:lnTo>
                      <a:pt x="108" y="204"/>
                    </a:lnTo>
                    <a:lnTo>
                      <a:pt x="102" y="204"/>
                    </a:lnTo>
                    <a:lnTo>
                      <a:pt x="102" y="185"/>
                    </a:lnTo>
                    <a:lnTo>
                      <a:pt x="102" y="185"/>
                    </a:lnTo>
                    <a:lnTo>
                      <a:pt x="107" y="185"/>
                    </a:lnTo>
                    <a:lnTo>
                      <a:pt x="107" y="185"/>
                    </a:lnTo>
                    <a:lnTo>
                      <a:pt x="107" y="185"/>
                    </a:lnTo>
                    <a:lnTo>
                      <a:pt x="115" y="184"/>
                    </a:lnTo>
                    <a:lnTo>
                      <a:pt x="123" y="183"/>
                    </a:lnTo>
                    <a:lnTo>
                      <a:pt x="131" y="180"/>
                    </a:lnTo>
                    <a:lnTo>
                      <a:pt x="138" y="177"/>
                    </a:lnTo>
                    <a:lnTo>
                      <a:pt x="152" y="169"/>
                    </a:lnTo>
                    <a:lnTo>
                      <a:pt x="164" y="158"/>
                    </a:lnTo>
                    <a:lnTo>
                      <a:pt x="173" y="145"/>
                    </a:lnTo>
                    <a:lnTo>
                      <a:pt x="180" y="130"/>
                    </a:lnTo>
                    <a:lnTo>
                      <a:pt x="183" y="123"/>
                    </a:lnTo>
                    <a:lnTo>
                      <a:pt x="184" y="115"/>
                    </a:lnTo>
                    <a:lnTo>
                      <a:pt x="185" y="107"/>
                    </a:lnTo>
                    <a:lnTo>
                      <a:pt x="185" y="97"/>
                    </a:lnTo>
                    <a:lnTo>
                      <a:pt x="185" y="97"/>
                    </a:lnTo>
                    <a:lnTo>
                      <a:pt x="183" y="81"/>
                    </a:lnTo>
                    <a:lnTo>
                      <a:pt x="177" y="66"/>
                    </a:lnTo>
                    <a:lnTo>
                      <a:pt x="169" y="53"/>
                    </a:lnTo>
                    <a:lnTo>
                      <a:pt x="160" y="42"/>
                    </a:lnTo>
                    <a:lnTo>
                      <a:pt x="148" y="32"/>
                    </a:lnTo>
                    <a:lnTo>
                      <a:pt x="133" y="26"/>
                    </a:lnTo>
                    <a:lnTo>
                      <a:pt x="118" y="20"/>
                    </a:lnTo>
                    <a:lnTo>
                      <a:pt x="102" y="19"/>
                    </a:lnTo>
                    <a:lnTo>
                      <a:pt x="102" y="0"/>
                    </a:lnTo>
                    <a:close/>
                    <a:moveTo>
                      <a:pt x="96" y="0"/>
                    </a:moveTo>
                    <a:lnTo>
                      <a:pt x="96" y="0"/>
                    </a:lnTo>
                    <a:lnTo>
                      <a:pt x="102" y="0"/>
                    </a:lnTo>
                    <a:lnTo>
                      <a:pt x="102" y="19"/>
                    </a:lnTo>
                    <a:lnTo>
                      <a:pt x="102" y="19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89" y="20"/>
                    </a:lnTo>
                    <a:lnTo>
                      <a:pt x="81" y="22"/>
                    </a:lnTo>
                    <a:lnTo>
                      <a:pt x="73" y="24"/>
                    </a:lnTo>
                    <a:lnTo>
                      <a:pt x="66" y="27"/>
                    </a:lnTo>
                    <a:lnTo>
                      <a:pt x="51" y="37"/>
                    </a:lnTo>
                    <a:lnTo>
                      <a:pt x="41" y="46"/>
                    </a:lnTo>
                    <a:lnTo>
                      <a:pt x="31" y="60"/>
                    </a:lnTo>
                    <a:lnTo>
                      <a:pt x="24" y="74"/>
                    </a:lnTo>
                    <a:lnTo>
                      <a:pt x="22" y="81"/>
                    </a:lnTo>
                    <a:lnTo>
                      <a:pt x="20" y="89"/>
                    </a:lnTo>
                    <a:lnTo>
                      <a:pt x="19" y="99"/>
                    </a:lnTo>
                    <a:lnTo>
                      <a:pt x="19" y="107"/>
                    </a:lnTo>
                    <a:lnTo>
                      <a:pt x="19" y="107"/>
                    </a:lnTo>
                    <a:lnTo>
                      <a:pt x="22" y="123"/>
                    </a:lnTo>
                    <a:lnTo>
                      <a:pt x="27" y="138"/>
                    </a:lnTo>
                    <a:lnTo>
                      <a:pt x="35" y="152"/>
                    </a:lnTo>
                    <a:lnTo>
                      <a:pt x="45" y="162"/>
                    </a:lnTo>
                    <a:lnTo>
                      <a:pt x="57" y="172"/>
                    </a:lnTo>
                    <a:lnTo>
                      <a:pt x="70" y="179"/>
                    </a:lnTo>
                    <a:lnTo>
                      <a:pt x="87" y="184"/>
                    </a:lnTo>
                    <a:lnTo>
                      <a:pt x="102" y="185"/>
                    </a:lnTo>
                    <a:lnTo>
                      <a:pt x="102" y="204"/>
                    </a:lnTo>
                    <a:lnTo>
                      <a:pt x="102" y="204"/>
                    </a:lnTo>
                    <a:lnTo>
                      <a:pt x="92" y="204"/>
                    </a:lnTo>
                    <a:lnTo>
                      <a:pt x="83" y="203"/>
                    </a:lnTo>
                    <a:lnTo>
                      <a:pt x="73" y="200"/>
                    </a:lnTo>
                    <a:lnTo>
                      <a:pt x="64" y="198"/>
                    </a:lnTo>
                    <a:lnTo>
                      <a:pt x="55" y="194"/>
                    </a:lnTo>
                    <a:lnTo>
                      <a:pt x="47" y="188"/>
                    </a:lnTo>
                    <a:lnTo>
                      <a:pt x="39" y="183"/>
                    </a:lnTo>
                    <a:lnTo>
                      <a:pt x="32" y="176"/>
                    </a:lnTo>
                    <a:lnTo>
                      <a:pt x="26" y="169"/>
                    </a:lnTo>
                    <a:lnTo>
                      <a:pt x="19" y="162"/>
                    </a:lnTo>
                    <a:lnTo>
                      <a:pt x="13" y="154"/>
                    </a:lnTo>
                    <a:lnTo>
                      <a:pt x="9" y="146"/>
                    </a:lnTo>
                    <a:lnTo>
                      <a:pt x="5" y="137"/>
                    </a:lnTo>
                    <a:lnTo>
                      <a:pt x="3" y="127"/>
                    </a:lnTo>
                    <a:lnTo>
                      <a:pt x="1" y="118"/>
                    </a:lnTo>
                    <a:lnTo>
                      <a:pt x="0" y="108"/>
                    </a:lnTo>
                    <a:lnTo>
                      <a:pt x="0" y="108"/>
                    </a:lnTo>
                    <a:lnTo>
                      <a:pt x="0" y="97"/>
                    </a:lnTo>
                    <a:lnTo>
                      <a:pt x="1" y="87"/>
                    </a:lnTo>
                    <a:lnTo>
                      <a:pt x="3" y="77"/>
                    </a:lnTo>
                    <a:lnTo>
                      <a:pt x="5" y="68"/>
                    </a:lnTo>
                    <a:lnTo>
                      <a:pt x="9" y="58"/>
                    </a:lnTo>
                    <a:lnTo>
                      <a:pt x="15" y="50"/>
                    </a:lnTo>
                    <a:lnTo>
                      <a:pt x="20" y="42"/>
                    </a:lnTo>
                    <a:lnTo>
                      <a:pt x="26" y="34"/>
                    </a:lnTo>
                    <a:lnTo>
                      <a:pt x="32" y="27"/>
                    </a:lnTo>
                    <a:lnTo>
                      <a:pt x="41" y="20"/>
                    </a:lnTo>
                    <a:lnTo>
                      <a:pt x="49" y="15"/>
                    </a:lnTo>
                    <a:lnTo>
                      <a:pt x="57" y="11"/>
                    </a:lnTo>
                    <a:lnTo>
                      <a:pt x="66" y="7"/>
                    </a:lnTo>
                    <a:lnTo>
                      <a:pt x="76" y="3"/>
                    </a:lnTo>
                    <a:lnTo>
                      <a:pt x="87" y="1"/>
                    </a:lnTo>
                    <a:lnTo>
                      <a:pt x="96" y="0"/>
                    </a:lnTo>
                    <a:lnTo>
                      <a:pt x="96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2" name="Freeform 138"/>
              <p:cNvSpPr/>
              <p:nvPr/>
            </p:nvSpPr>
            <p:spPr bwMode="auto">
              <a:xfrm>
                <a:off x="3994151" y="2119313"/>
                <a:ext cx="52388" cy="161925"/>
              </a:xfrm>
              <a:custGeom>
                <a:avLst/>
                <a:gdLst>
                  <a:gd name="T0" fmla="*/ 6 w 33"/>
                  <a:gd name="T1" fmla="*/ 102 h 102"/>
                  <a:gd name="T2" fmla="*/ 33 w 33"/>
                  <a:gd name="T3" fmla="*/ 100 h 102"/>
                  <a:gd name="T4" fmla="*/ 27 w 33"/>
                  <a:gd name="T5" fmla="*/ 0 h 102"/>
                  <a:gd name="T6" fmla="*/ 0 w 33"/>
                  <a:gd name="T7" fmla="*/ 2 h 102"/>
                  <a:gd name="T8" fmla="*/ 6 w 33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2">
                    <a:moveTo>
                      <a:pt x="6" y="102"/>
                    </a:moveTo>
                    <a:lnTo>
                      <a:pt x="33" y="100"/>
                    </a:lnTo>
                    <a:lnTo>
                      <a:pt x="27" y="0"/>
                    </a:lnTo>
                    <a:lnTo>
                      <a:pt x="0" y="2"/>
                    </a:lnTo>
                    <a:lnTo>
                      <a:pt x="6" y="10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3" name="Freeform 139"/>
              <p:cNvSpPr/>
              <p:nvPr/>
            </p:nvSpPr>
            <p:spPr bwMode="auto">
              <a:xfrm>
                <a:off x="3986213" y="2171700"/>
                <a:ext cx="77788" cy="219075"/>
              </a:xfrm>
              <a:custGeom>
                <a:avLst/>
                <a:gdLst>
                  <a:gd name="T0" fmla="*/ 5 w 49"/>
                  <a:gd name="T1" fmla="*/ 116 h 138"/>
                  <a:gd name="T2" fmla="*/ 5 w 49"/>
                  <a:gd name="T3" fmla="*/ 116 h 138"/>
                  <a:gd name="T4" fmla="*/ 5 w 49"/>
                  <a:gd name="T5" fmla="*/ 122 h 138"/>
                  <a:gd name="T6" fmla="*/ 7 w 49"/>
                  <a:gd name="T7" fmla="*/ 126 h 138"/>
                  <a:gd name="T8" fmla="*/ 9 w 49"/>
                  <a:gd name="T9" fmla="*/ 128 h 138"/>
                  <a:gd name="T10" fmla="*/ 12 w 49"/>
                  <a:gd name="T11" fmla="*/ 132 h 138"/>
                  <a:gd name="T12" fmla="*/ 16 w 49"/>
                  <a:gd name="T13" fmla="*/ 134 h 138"/>
                  <a:gd name="T14" fmla="*/ 19 w 49"/>
                  <a:gd name="T15" fmla="*/ 136 h 138"/>
                  <a:gd name="T16" fmla="*/ 23 w 49"/>
                  <a:gd name="T17" fmla="*/ 138 h 138"/>
                  <a:gd name="T18" fmla="*/ 28 w 49"/>
                  <a:gd name="T19" fmla="*/ 138 h 138"/>
                  <a:gd name="T20" fmla="*/ 28 w 49"/>
                  <a:gd name="T21" fmla="*/ 138 h 138"/>
                  <a:gd name="T22" fmla="*/ 32 w 49"/>
                  <a:gd name="T23" fmla="*/ 136 h 138"/>
                  <a:gd name="T24" fmla="*/ 37 w 49"/>
                  <a:gd name="T25" fmla="*/ 135 h 138"/>
                  <a:gd name="T26" fmla="*/ 41 w 49"/>
                  <a:gd name="T27" fmla="*/ 132 h 138"/>
                  <a:gd name="T28" fmla="*/ 43 w 49"/>
                  <a:gd name="T29" fmla="*/ 130 h 138"/>
                  <a:gd name="T30" fmla="*/ 46 w 49"/>
                  <a:gd name="T31" fmla="*/ 127 h 138"/>
                  <a:gd name="T32" fmla="*/ 47 w 49"/>
                  <a:gd name="T33" fmla="*/ 123 h 138"/>
                  <a:gd name="T34" fmla="*/ 49 w 49"/>
                  <a:gd name="T35" fmla="*/ 119 h 138"/>
                  <a:gd name="T36" fmla="*/ 49 w 49"/>
                  <a:gd name="T37" fmla="*/ 115 h 138"/>
                  <a:gd name="T38" fmla="*/ 43 w 49"/>
                  <a:gd name="T39" fmla="*/ 20 h 138"/>
                  <a:gd name="T40" fmla="*/ 43 w 49"/>
                  <a:gd name="T41" fmla="*/ 20 h 138"/>
                  <a:gd name="T42" fmla="*/ 43 w 49"/>
                  <a:gd name="T43" fmla="*/ 16 h 138"/>
                  <a:gd name="T44" fmla="*/ 42 w 49"/>
                  <a:gd name="T45" fmla="*/ 12 h 138"/>
                  <a:gd name="T46" fmla="*/ 39 w 49"/>
                  <a:gd name="T47" fmla="*/ 8 h 138"/>
                  <a:gd name="T48" fmla="*/ 37 w 49"/>
                  <a:gd name="T49" fmla="*/ 5 h 138"/>
                  <a:gd name="T50" fmla="*/ 34 w 49"/>
                  <a:gd name="T51" fmla="*/ 2 h 138"/>
                  <a:gd name="T52" fmla="*/ 30 w 49"/>
                  <a:gd name="T53" fmla="*/ 1 h 138"/>
                  <a:gd name="T54" fmla="*/ 26 w 49"/>
                  <a:gd name="T55" fmla="*/ 0 h 138"/>
                  <a:gd name="T56" fmla="*/ 20 w 49"/>
                  <a:gd name="T57" fmla="*/ 0 h 138"/>
                  <a:gd name="T58" fmla="*/ 20 w 49"/>
                  <a:gd name="T59" fmla="*/ 0 h 138"/>
                  <a:gd name="T60" fmla="*/ 16 w 49"/>
                  <a:gd name="T61" fmla="*/ 0 h 138"/>
                  <a:gd name="T62" fmla="*/ 12 w 49"/>
                  <a:gd name="T63" fmla="*/ 1 h 138"/>
                  <a:gd name="T64" fmla="*/ 8 w 49"/>
                  <a:gd name="T65" fmla="*/ 4 h 138"/>
                  <a:gd name="T66" fmla="*/ 5 w 49"/>
                  <a:gd name="T67" fmla="*/ 6 h 138"/>
                  <a:gd name="T68" fmla="*/ 3 w 49"/>
                  <a:gd name="T69" fmla="*/ 11 h 138"/>
                  <a:gd name="T70" fmla="*/ 1 w 49"/>
                  <a:gd name="T71" fmla="*/ 15 h 138"/>
                  <a:gd name="T72" fmla="*/ 0 w 49"/>
                  <a:gd name="T73" fmla="*/ 19 h 138"/>
                  <a:gd name="T74" fmla="*/ 0 w 49"/>
                  <a:gd name="T75" fmla="*/ 23 h 138"/>
                  <a:gd name="T76" fmla="*/ 5 w 49"/>
                  <a:gd name="T77" fmla="*/ 116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9" h="138">
                    <a:moveTo>
                      <a:pt x="5" y="116"/>
                    </a:moveTo>
                    <a:lnTo>
                      <a:pt x="5" y="116"/>
                    </a:lnTo>
                    <a:lnTo>
                      <a:pt x="5" y="122"/>
                    </a:lnTo>
                    <a:lnTo>
                      <a:pt x="7" y="126"/>
                    </a:lnTo>
                    <a:lnTo>
                      <a:pt x="9" y="128"/>
                    </a:lnTo>
                    <a:lnTo>
                      <a:pt x="12" y="132"/>
                    </a:lnTo>
                    <a:lnTo>
                      <a:pt x="16" y="134"/>
                    </a:lnTo>
                    <a:lnTo>
                      <a:pt x="19" y="136"/>
                    </a:lnTo>
                    <a:lnTo>
                      <a:pt x="23" y="138"/>
                    </a:lnTo>
                    <a:lnTo>
                      <a:pt x="28" y="138"/>
                    </a:lnTo>
                    <a:lnTo>
                      <a:pt x="28" y="138"/>
                    </a:lnTo>
                    <a:lnTo>
                      <a:pt x="32" y="136"/>
                    </a:lnTo>
                    <a:lnTo>
                      <a:pt x="37" y="135"/>
                    </a:lnTo>
                    <a:lnTo>
                      <a:pt x="41" y="132"/>
                    </a:lnTo>
                    <a:lnTo>
                      <a:pt x="43" y="130"/>
                    </a:lnTo>
                    <a:lnTo>
                      <a:pt x="46" y="127"/>
                    </a:lnTo>
                    <a:lnTo>
                      <a:pt x="47" y="123"/>
                    </a:lnTo>
                    <a:lnTo>
                      <a:pt x="49" y="119"/>
                    </a:lnTo>
                    <a:lnTo>
                      <a:pt x="49" y="115"/>
                    </a:lnTo>
                    <a:lnTo>
                      <a:pt x="43" y="20"/>
                    </a:lnTo>
                    <a:lnTo>
                      <a:pt x="43" y="20"/>
                    </a:lnTo>
                    <a:lnTo>
                      <a:pt x="43" y="16"/>
                    </a:lnTo>
                    <a:lnTo>
                      <a:pt x="42" y="12"/>
                    </a:lnTo>
                    <a:lnTo>
                      <a:pt x="39" y="8"/>
                    </a:lnTo>
                    <a:lnTo>
                      <a:pt x="37" y="5"/>
                    </a:lnTo>
                    <a:lnTo>
                      <a:pt x="34" y="2"/>
                    </a:lnTo>
                    <a:lnTo>
                      <a:pt x="30" y="1"/>
                    </a:lnTo>
                    <a:lnTo>
                      <a:pt x="26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2" y="1"/>
                    </a:lnTo>
                    <a:lnTo>
                      <a:pt x="8" y="4"/>
                    </a:lnTo>
                    <a:lnTo>
                      <a:pt x="5" y="6"/>
                    </a:lnTo>
                    <a:lnTo>
                      <a:pt x="3" y="11"/>
                    </a:lnTo>
                    <a:lnTo>
                      <a:pt x="1" y="15"/>
                    </a:lnTo>
                    <a:lnTo>
                      <a:pt x="0" y="19"/>
                    </a:lnTo>
                    <a:lnTo>
                      <a:pt x="0" y="23"/>
                    </a:lnTo>
                    <a:lnTo>
                      <a:pt x="5" y="11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44" name="Freeform 140"/>
            <p:cNvSpPr/>
            <p:nvPr/>
          </p:nvSpPr>
          <p:spPr bwMode="auto">
            <a:xfrm>
              <a:off x="2212189" y="2080214"/>
              <a:ext cx="380827" cy="310504"/>
            </a:xfrm>
            <a:custGeom>
              <a:avLst/>
              <a:gdLst>
                <a:gd name="T0" fmla="*/ 166 w 325"/>
                <a:gd name="T1" fmla="*/ 265 h 265"/>
                <a:gd name="T2" fmla="*/ 166 w 325"/>
                <a:gd name="T3" fmla="*/ 265 h 265"/>
                <a:gd name="T4" fmla="*/ 169 w 325"/>
                <a:gd name="T5" fmla="*/ 263 h 265"/>
                <a:gd name="T6" fmla="*/ 177 w 325"/>
                <a:gd name="T7" fmla="*/ 257 h 265"/>
                <a:gd name="T8" fmla="*/ 189 w 325"/>
                <a:gd name="T9" fmla="*/ 250 h 265"/>
                <a:gd name="T10" fmla="*/ 198 w 325"/>
                <a:gd name="T11" fmla="*/ 246 h 265"/>
                <a:gd name="T12" fmla="*/ 207 w 325"/>
                <a:gd name="T13" fmla="*/ 244 h 265"/>
                <a:gd name="T14" fmla="*/ 218 w 325"/>
                <a:gd name="T15" fmla="*/ 241 h 265"/>
                <a:gd name="T16" fmla="*/ 230 w 325"/>
                <a:gd name="T17" fmla="*/ 240 h 265"/>
                <a:gd name="T18" fmla="*/ 242 w 325"/>
                <a:gd name="T19" fmla="*/ 240 h 265"/>
                <a:gd name="T20" fmla="*/ 257 w 325"/>
                <a:gd name="T21" fmla="*/ 241 h 265"/>
                <a:gd name="T22" fmla="*/ 272 w 325"/>
                <a:gd name="T23" fmla="*/ 242 h 265"/>
                <a:gd name="T24" fmla="*/ 288 w 325"/>
                <a:gd name="T25" fmla="*/ 248 h 265"/>
                <a:gd name="T26" fmla="*/ 306 w 325"/>
                <a:gd name="T27" fmla="*/ 255 h 265"/>
                <a:gd name="T28" fmla="*/ 325 w 325"/>
                <a:gd name="T29" fmla="*/ 263 h 265"/>
                <a:gd name="T30" fmla="*/ 325 w 325"/>
                <a:gd name="T31" fmla="*/ 26 h 265"/>
                <a:gd name="T32" fmla="*/ 325 w 325"/>
                <a:gd name="T33" fmla="*/ 26 h 265"/>
                <a:gd name="T34" fmla="*/ 307 w 325"/>
                <a:gd name="T35" fmla="*/ 18 h 265"/>
                <a:gd name="T36" fmla="*/ 288 w 325"/>
                <a:gd name="T37" fmla="*/ 9 h 265"/>
                <a:gd name="T38" fmla="*/ 265 w 325"/>
                <a:gd name="T39" fmla="*/ 4 h 265"/>
                <a:gd name="T40" fmla="*/ 253 w 325"/>
                <a:gd name="T41" fmla="*/ 1 h 265"/>
                <a:gd name="T42" fmla="*/ 240 w 325"/>
                <a:gd name="T43" fmla="*/ 0 h 265"/>
                <a:gd name="T44" fmla="*/ 226 w 325"/>
                <a:gd name="T45" fmla="*/ 0 h 265"/>
                <a:gd name="T46" fmla="*/ 212 w 325"/>
                <a:gd name="T47" fmla="*/ 1 h 265"/>
                <a:gd name="T48" fmla="*/ 199 w 325"/>
                <a:gd name="T49" fmla="*/ 4 h 265"/>
                <a:gd name="T50" fmla="*/ 187 w 325"/>
                <a:gd name="T51" fmla="*/ 8 h 265"/>
                <a:gd name="T52" fmla="*/ 175 w 325"/>
                <a:gd name="T53" fmla="*/ 16 h 265"/>
                <a:gd name="T54" fmla="*/ 162 w 325"/>
                <a:gd name="T55" fmla="*/ 26 h 265"/>
                <a:gd name="T56" fmla="*/ 0 w 325"/>
                <a:gd name="T57" fmla="*/ 26 h 265"/>
                <a:gd name="T58" fmla="*/ 0 w 325"/>
                <a:gd name="T59" fmla="*/ 264 h 265"/>
                <a:gd name="T60" fmla="*/ 166 w 325"/>
                <a:gd name="T61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5" h="265">
                  <a:moveTo>
                    <a:pt x="166" y="265"/>
                  </a:moveTo>
                  <a:lnTo>
                    <a:pt x="166" y="265"/>
                  </a:lnTo>
                  <a:lnTo>
                    <a:pt x="169" y="263"/>
                  </a:lnTo>
                  <a:lnTo>
                    <a:pt x="177" y="257"/>
                  </a:lnTo>
                  <a:lnTo>
                    <a:pt x="189" y="250"/>
                  </a:lnTo>
                  <a:lnTo>
                    <a:pt x="198" y="246"/>
                  </a:lnTo>
                  <a:lnTo>
                    <a:pt x="207" y="244"/>
                  </a:lnTo>
                  <a:lnTo>
                    <a:pt x="218" y="241"/>
                  </a:lnTo>
                  <a:lnTo>
                    <a:pt x="230" y="240"/>
                  </a:lnTo>
                  <a:lnTo>
                    <a:pt x="242" y="240"/>
                  </a:lnTo>
                  <a:lnTo>
                    <a:pt x="257" y="241"/>
                  </a:lnTo>
                  <a:lnTo>
                    <a:pt x="272" y="242"/>
                  </a:lnTo>
                  <a:lnTo>
                    <a:pt x="288" y="248"/>
                  </a:lnTo>
                  <a:lnTo>
                    <a:pt x="306" y="255"/>
                  </a:lnTo>
                  <a:lnTo>
                    <a:pt x="325" y="263"/>
                  </a:lnTo>
                  <a:lnTo>
                    <a:pt x="325" y="26"/>
                  </a:lnTo>
                  <a:lnTo>
                    <a:pt x="325" y="26"/>
                  </a:lnTo>
                  <a:lnTo>
                    <a:pt x="307" y="18"/>
                  </a:lnTo>
                  <a:lnTo>
                    <a:pt x="288" y="9"/>
                  </a:lnTo>
                  <a:lnTo>
                    <a:pt x="265" y="4"/>
                  </a:lnTo>
                  <a:lnTo>
                    <a:pt x="253" y="1"/>
                  </a:lnTo>
                  <a:lnTo>
                    <a:pt x="240" y="0"/>
                  </a:lnTo>
                  <a:lnTo>
                    <a:pt x="226" y="0"/>
                  </a:lnTo>
                  <a:lnTo>
                    <a:pt x="212" y="1"/>
                  </a:lnTo>
                  <a:lnTo>
                    <a:pt x="199" y="4"/>
                  </a:lnTo>
                  <a:lnTo>
                    <a:pt x="187" y="8"/>
                  </a:lnTo>
                  <a:lnTo>
                    <a:pt x="175" y="16"/>
                  </a:lnTo>
                  <a:lnTo>
                    <a:pt x="162" y="26"/>
                  </a:lnTo>
                  <a:lnTo>
                    <a:pt x="0" y="26"/>
                  </a:lnTo>
                  <a:lnTo>
                    <a:pt x="0" y="264"/>
                  </a:lnTo>
                  <a:lnTo>
                    <a:pt x="166" y="26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5" name="Freeform 141"/>
            <p:cNvSpPr>
              <a:spLocks noEditPoints="1"/>
            </p:cNvSpPr>
            <p:nvPr/>
          </p:nvSpPr>
          <p:spPr bwMode="auto">
            <a:xfrm>
              <a:off x="2242658" y="3979557"/>
              <a:ext cx="464023" cy="383149"/>
            </a:xfrm>
            <a:custGeom>
              <a:avLst/>
              <a:gdLst>
                <a:gd name="T0" fmla="*/ 365 w 396"/>
                <a:gd name="T1" fmla="*/ 0 h 327"/>
                <a:gd name="T2" fmla="*/ 383 w 396"/>
                <a:gd name="T3" fmla="*/ 5 h 327"/>
                <a:gd name="T4" fmla="*/ 394 w 396"/>
                <a:gd name="T5" fmla="*/ 19 h 327"/>
                <a:gd name="T6" fmla="*/ 396 w 396"/>
                <a:gd name="T7" fmla="*/ 197 h 327"/>
                <a:gd name="T8" fmla="*/ 394 w 396"/>
                <a:gd name="T9" fmla="*/ 210 h 327"/>
                <a:gd name="T10" fmla="*/ 383 w 396"/>
                <a:gd name="T11" fmla="*/ 224 h 327"/>
                <a:gd name="T12" fmla="*/ 365 w 396"/>
                <a:gd name="T13" fmla="*/ 230 h 327"/>
                <a:gd name="T14" fmla="*/ 295 w 396"/>
                <a:gd name="T15" fmla="*/ 260 h 327"/>
                <a:gd name="T16" fmla="*/ 307 w 396"/>
                <a:gd name="T17" fmla="*/ 262 h 327"/>
                <a:gd name="T18" fmla="*/ 321 w 396"/>
                <a:gd name="T19" fmla="*/ 273 h 327"/>
                <a:gd name="T20" fmla="*/ 326 w 396"/>
                <a:gd name="T21" fmla="*/ 291 h 327"/>
                <a:gd name="T22" fmla="*/ 326 w 396"/>
                <a:gd name="T23" fmla="*/ 302 h 327"/>
                <a:gd name="T24" fmla="*/ 318 w 396"/>
                <a:gd name="T25" fmla="*/ 318 h 327"/>
                <a:gd name="T26" fmla="*/ 302 w 396"/>
                <a:gd name="T27" fmla="*/ 326 h 327"/>
                <a:gd name="T28" fmla="*/ 199 w 396"/>
                <a:gd name="T29" fmla="*/ 208 h 327"/>
                <a:gd name="T30" fmla="*/ 348 w 396"/>
                <a:gd name="T31" fmla="*/ 208 h 327"/>
                <a:gd name="T32" fmla="*/ 361 w 396"/>
                <a:gd name="T33" fmla="*/ 204 h 327"/>
                <a:gd name="T34" fmla="*/ 371 w 396"/>
                <a:gd name="T35" fmla="*/ 192 h 327"/>
                <a:gd name="T36" fmla="*/ 373 w 396"/>
                <a:gd name="T37" fmla="*/ 47 h 327"/>
                <a:gd name="T38" fmla="*/ 371 w 396"/>
                <a:gd name="T39" fmla="*/ 36 h 327"/>
                <a:gd name="T40" fmla="*/ 361 w 396"/>
                <a:gd name="T41" fmla="*/ 25 h 327"/>
                <a:gd name="T42" fmla="*/ 348 w 396"/>
                <a:gd name="T43" fmla="*/ 20 h 327"/>
                <a:gd name="T44" fmla="*/ 127 w 396"/>
                <a:gd name="T45" fmla="*/ 260 h 327"/>
                <a:gd name="T46" fmla="*/ 127 w 396"/>
                <a:gd name="T47" fmla="*/ 230 h 327"/>
                <a:gd name="T48" fmla="*/ 199 w 396"/>
                <a:gd name="T49" fmla="*/ 327 h 327"/>
                <a:gd name="T50" fmla="*/ 154 w 396"/>
                <a:gd name="T51" fmla="*/ 288 h 327"/>
                <a:gd name="T52" fmla="*/ 158 w 396"/>
                <a:gd name="T53" fmla="*/ 287 h 327"/>
                <a:gd name="T54" fmla="*/ 159 w 396"/>
                <a:gd name="T55" fmla="*/ 283 h 327"/>
                <a:gd name="T56" fmla="*/ 155 w 396"/>
                <a:gd name="T57" fmla="*/ 277 h 327"/>
                <a:gd name="T58" fmla="*/ 127 w 396"/>
                <a:gd name="T59" fmla="*/ 260 h 327"/>
                <a:gd name="T60" fmla="*/ 199 w 396"/>
                <a:gd name="T61" fmla="*/ 0 h 327"/>
                <a:gd name="T62" fmla="*/ 127 w 396"/>
                <a:gd name="T63" fmla="*/ 0 h 327"/>
                <a:gd name="T64" fmla="*/ 127 w 396"/>
                <a:gd name="T65" fmla="*/ 276 h 327"/>
                <a:gd name="T66" fmla="*/ 97 w 396"/>
                <a:gd name="T67" fmla="*/ 277 h 327"/>
                <a:gd name="T68" fmla="*/ 94 w 396"/>
                <a:gd name="T69" fmla="*/ 283 h 327"/>
                <a:gd name="T70" fmla="*/ 96 w 396"/>
                <a:gd name="T71" fmla="*/ 287 h 327"/>
                <a:gd name="T72" fmla="*/ 100 w 396"/>
                <a:gd name="T73" fmla="*/ 288 h 327"/>
                <a:gd name="T74" fmla="*/ 101 w 396"/>
                <a:gd name="T75" fmla="*/ 327 h 327"/>
                <a:gd name="T76" fmla="*/ 88 w 396"/>
                <a:gd name="T77" fmla="*/ 325 h 327"/>
                <a:gd name="T78" fmla="*/ 74 w 396"/>
                <a:gd name="T79" fmla="*/ 314 h 327"/>
                <a:gd name="T80" fmla="*/ 69 w 396"/>
                <a:gd name="T81" fmla="*/ 295 h 327"/>
                <a:gd name="T82" fmla="*/ 70 w 396"/>
                <a:gd name="T83" fmla="*/ 285 h 327"/>
                <a:gd name="T84" fmla="*/ 78 w 396"/>
                <a:gd name="T85" fmla="*/ 269 h 327"/>
                <a:gd name="T86" fmla="*/ 94 w 396"/>
                <a:gd name="T87" fmla="*/ 260 h 327"/>
                <a:gd name="T88" fmla="*/ 127 w 396"/>
                <a:gd name="T89" fmla="*/ 230 h 327"/>
                <a:gd name="T90" fmla="*/ 25 w 396"/>
                <a:gd name="T91" fmla="*/ 229 h 327"/>
                <a:gd name="T92" fmla="*/ 9 w 396"/>
                <a:gd name="T93" fmla="*/ 220 h 327"/>
                <a:gd name="T94" fmla="*/ 1 w 396"/>
                <a:gd name="T95" fmla="*/ 204 h 327"/>
                <a:gd name="T96" fmla="*/ 0 w 396"/>
                <a:gd name="T97" fmla="*/ 31 h 327"/>
                <a:gd name="T98" fmla="*/ 5 w 396"/>
                <a:gd name="T99" fmla="*/ 13 h 327"/>
                <a:gd name="T100" fmla="*/ 20 w 396"/>
                <a:gd name="T101" fmla="*/ 2 h 327"/>
                <a:gd name="T102" fmla="*/ 127 w 396"/>
                <a:gd name="T103" fmla="*/ 0 h 327"/>
                <a:gd name="T104" fmla="*/ 50 w 396"/>
                <a:gd name="T105" fmla="*/ 20 h 327"/>
                <a:gd name="T106" fmla="*/ 35 w 396"/>
                <a:gd name="T107" fmla="*/ 25 h 327"/>
                <a:gd name="T108" fmla="*/ 25 w 396"/>
                <a:gd name="T109" fmla="*/ 36 h 327"/>
                <a:gd name="T110" fmla="*/ 24 w 396"/>
                <a:gd name="T111" fmla="*/ 182 h 327"/>
                <a:gd name="T112" fmla="*/ 25 w 396"/>
                <a:gd name="T113" fmla="*/ 192 h 327"/>
                <a:gd name="T114" fmla="*/ 35 w 396"/>
                <a:gd name="T115" fmla="*/ 204 h 327"/>
                <a:gd name="T116" fmla="*/ 50 w 396"/>
                <a:gd name="T117" fmla="*/ 208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96" h="327">
                  <a:moveTo>
                    <a:pt x="199" y="0"/>
                  </a:moveTo>
                  <a:lnTo>
                    <a:pt x="365" y="0"/>
                  </a:lnTo>
                  <a:lnTo>
                    <a:pt x="365" y="0"/>
                  </a:lnTo>
                  <a:lnTo>
                    <a:pt x="372" y="0"/>
                  </a:lnTo>
                  <a:lnTo>
                    <a:pt x="377" y="2"/>
                  </a:lnTo>
                  <a:lnTo>
                    <a:pt x="383" y="5"/>
                  </a:lnTo>
                  <a:lnTo>
                    <a:pt x="387" y="9"/>
                  </a:lnTo>
                  <a:lnTo>
                    <a:pt x="391" y="13"/>
                  </a:lnTo>
                  <a:lnTo>
                    <a:pt x="394" y="19"/>
                  </a:lnTo>
                  <a:lnTo>
                    <a:pt x="396" y="24"/>
                  </a:lnTo>
                  <a:lnTo>
                    <a:pt x="396" y="31"/>
                  </a:lnTo>
                  <a:lnTo>
                    <a:pt x="396" y="197"/>
                  </a:lnTo>
                  <a:lnTo>
                    <a:pt x="396" y="197"/>
                  </a:lnTo>
                  <a:lnTo>
                    <a:pt x="396" y="204"/>
                  </a:lnTo>
                  <a:lnTo>
                    <a:pt x="394" y="210"/>
                  </a:lnTo>
                  <a:lnTo>
                    <a:pt x="391" y="215"/>
                  </a:lnTo>
                  <a:lnTo>
                    <a:pt x="387" y="220"/>
                  </a:lnTo>
                  <a:lnTo>
                    <a:pt x="383" y="224"/>
                  </a:lnTo>
                  <a:lnTo>
                    <a:pt x="377" y="227"/>
                  </a:lnTo>
                  <a:lnTo>
                    <a:pt x="372" y="229"/>
                  </a:lnTo>
                  <a:lnTo>
                    <a:pt x="365" y="230"/>
                  </a:lnTo>
                  <a:lnTo>
                    <a:pt x="238" y="230"/>
                  </a:lnTo>
                  <a:lnTo>
                    <a:pt x="238" y="260"/>
                  </a:lnTo>
                  <a:lnTo>
                    <a:pt x="295" y="260"/>
                  </a:lnTo>
                  <a:lnTo>
                    <a:pt x="295" y="260"/>
                  </a:lnTo>
                  <a:lnTo>
                    <a:pt x="302" y="260"/>
                  </a:lnTo>
                  <a:lnTo>
                    <a:pt x="307" y="262"/>
                  </a:lnTo>
                  <a:lnTo>
                    <a:pt x="312" y="265"/>
                  </a:lnTo>
                  <a:lnTo>
                    <a:pt x="318" y="269"/>
                  </a:lnTo>
                  <a:lnTo>
                    <a:pt x="321" y="273"/>
                  </a:lnTo>
                  <a:lnTo>
                    <a:pt x="325" y="279"/>
                  </a:lnTo>
                  <a:lnTo>
                    <a:pt x="326" y="285"/>
                  </a:lnTo>
                  <a:lnTo>
                    <a:pt x="326" y="291"/>
                  </a:lnTo>
                  <a:lnTo>
                    <a:pt x="326" y="295"/>
                  </a:lnTo>
                  <a:lnTo>
                    <a:pt x="326" y="295"/>
                  </a:lnTo>
                  <a:lnTo>
                    <a:pt x="326" y="302"/>
                  </a:lnTo>
                  <a:lnTo>
                    <a:pt x="325" y="308"/>
                  </a:lnTo>
                  <a:lnTo>
                    <a:pt x="321" y="314"/>
                  </a:lnTo>
                  <a:lnTo>
                    <a:pt x="318" y="318"/>
                  </a:lnTo>
                  <a:lnTo>
                    <a:pt x="312" y="322"/>
                  </a:lnTo>
                  <a:lnTo>
                    <a:pt x="307" y="325"/>
                  </a:lnTo>
                  <a:lnTo>
                    <a:pt x="302" y="326"/>
                  </a:lnTo>
                  <a:lnTo>
                    <a:pt x="295" y="327"/>
                  </a:lnTo>
                  <a:lnTo>
                    <a:pt x="199" y="327"/>
                  </a:lnTo>
                  <a:lnTo>
                    <a:pt x="199" y="208"/>
                  </a:lnTo>
                  <a:lnTo>
                    <a:pt x="348" y="208"/>
                  </a:lnTo>
                  <a:lnTo>
                    <a:pt x="348" y="208"/>
                  </a:lnTo>
                  <a:lnTo>
                    <a:pt x="348" y="208"/>
                  </a:lnTo>
                  <a:lnTo>
                    <a:pt x="352" y="207"/>
                  </a:lnTo>
                  <a:lnTo>
                    <a:pt x="357" y="205"/>
                  </a:lnTo>
                  <a:lnTo>
                    <a:pt x="361" y="204"/>
                  </a:lnTo>
                  <a:lnTo>
                    <a:pt x="365" y="200"/>
                  </a:lnTo>
                  <a:lnTo>
                    <a:pt x="368" y="196"/>
                  </a:lnTo>
                  <a:lnTo>
                    <a:pt x="371" y="192"/>
                  </a:lnTo>
                  <a:lnTo>
                    <a:pt x="372" y="188"/>
                  </a:lnTo>
                  <a:lnTo>
                    <a:pt x="373" y="182"/>
                  </a:lnTo>
                  <a:lnTo>
                    <a:pt x="373" y="47"/>
                  </a:lnTo>
                  <a:lnTo>
                    <a:pt x="373" y="47"/>
                  </a:lnTo>
                  <a:lnTo>
                    <a:pt x="372" y="42"/>
                  </a:lnTo>
                  <a:lnTo>
                    <a:pt x="371" y="36"/>
                  </a:lnTo>
                  <a:lnTo>
                    <a:pt x="368" y="32"/>
                  </a:lnTo>
                  <a:lnTo>
                    <a:pt x="365" y="28"/>
                  </a:lnTo>
                  <a:lnTo>
                    <a:pt x="361" y="25"/>
                  </a:lnTo>
                  <a:lnTo>
                    <a:pt x="357" y="23"/>
                  </a:lnTo>
                  <a:lnTo>
                    <a:pt x="352" y="21"/>
                  </a:lnTo>
                  <a:lnTo>
                    <a:pt x="348" y="20"/>
                  </a:lnTo>
                  <a:lnTo>
                    <a:pt x="199" y="20"/>
                  </a:lnTo>
                  <a:lnTo>
                    <a:pt x="199" y="0"/>
                  </a:lnTo>
                  <a:close/>
                  <a:moveTo>
                    <a:pt x="127" y="260"/>
                  </a:moveTo>
                  <a:lnTo>
                    <a:pt x="159" y="260"/>
                  </a:lnTo>
                  <a:lnTo>
                    <a:pt x="159" y="230"/>
                  </a:lnTo>
                  <a:lnTo>
                    <a:pt x="127" y="230"/>
                  </a:lnTo>
                  <a:lnTo>
                    <a:pt x="127" y="208"/>
                  </a:lnTo>
                  <a:lnTo>
                    <a:pt x="199" y="208"/>
                  </a:lnTo>
                  <a:lnTo>
                    <a:pt x="199" y="327"/>
                  </a:lnTo>
                  <a:lnTo>
                    <a:pt x="127" y="327"/>
                  </a:lnTo>
                  <a:lnTo>
                    <a:pt x="127" y="288"/>
                  </a:lnTo>
                  <a:lnTo>
                    <a:pt x="154" y="288"/>
                  </a:lnTo>
                  <a:lnTo>
                    <a:pt x="154" y="288"/>
                  </a:lnTo>
                  <a:lnTo>
                    <a:pt x="155" y="288"/>
                  </a:lnTo>
                  <a:lnTo>
                    <a:pt x="158" y="287"/>
                  </a:lnTo>
                  <a:lnTo>
                    <a:pt x="159" y="284"/>
                  </a:lnTo>
                  <a:lnTo>
                    <a:pt x="159" y="283"/>
                  </a:lnTo>
                  <a:lnTo>
                    <a:pt x="159" y="283"/>
                  </a:lnTo>
                  <a:lnTo>
                    <a:pt x="159" y="280"/>
                  </a:lnTo>
                  <a:lnTo>
                    <a:pt x="158" y="279"/>
                  </a:lnTo>
                  <a:lnTo>
                    <a:pt x="155" y="277"/>
                  </a:lnTo>
                  <a:lnTo>
                    <a:pt x="154" y="276"/>
                  </a:lnTo>
                  <a:lnTo>
                    <a:pt x="127" y="276"/>
                  </a:lnTo>
                  <a:lnTo>
                    <a:pt x="127" y="260"/>
                  </a:lnTo>
                  <a:lnTo>
                    <a:pt x="127" y="260"/>
                  </a:lnTo>
                  <a:close/>
                  <a:moveTo>
                    <a:pt x="127" y="0"/>
                  </a:moveTo>
                  <a:lnTo>
                    <a:pt x="199" y="0"/>
                  </a:lnTo>
                  <a:lnTo>
                    <a:pt x="199" y="20"/>
                  </a:lnTo>
                  <a:lnTo>
                    <a:pt x="127" y="20"/>
                  </a:lnTo>
                  <a:lnTo>
                    <a:pt x="127" y="0"/>
                  </a:lnTo>
                  <a:close/>
                  <a:moveTo>
                    <a:pt x="101" y="260"/>
                  </a:moveTo>
                  <a:lnTo>
                    <a:pt x="127" y="260"/>
                  </a:lnTo>
                  <a:lnTo>
                    <a:pt x="127" y="276"/>
                  </a:lnTo>
                  <a:lnTo>
                    <a:pt x="100" y="276"/>
                  </a:lnTo>
                  <a:lnTo>
                    <a:pt x="100" y="276"/>
                  </a:lnTo>
                  <a:lnTo>
                    <a:pt x="97" y="277"/>
                  </a:lnTo>
                  <a:lnTo>
                    <a:pt x="96" y="279"/>
                  </a:lnTo>
                  <a:lnTo>
                    <a:pt x="94" y="280"/>
                  </a:lnTo>
                  <a:lnTo>
                    <a:pt x="94" y="283"/>
                  </a:lnTo>
                  <a:lnTo>
                    <a:pt x="94" y="283"/>
                  </a:lnTo>
                  <a:lnTo>
                    <a:pt x="94" y="284"/>
                  </a:lnTo>
                  <a:lnTo>
                    <a:pt x="96" y="287"/>
                  </a:lnTo>
                  <a:lnTo>
                    <a:pt x="97" y="288"/>
                  </a:lnTo>
                  <a:lnTo>
                    <a:pt x="100" y="288"/>
                  </a:lnTo>
                  <a:lnTo>
                    <a:pt x="100" y="288"/>
                  </a:lnTo>
                  <a:lnTo>
                    <a:pt x="127" y="288"/>
                  </a:lnTo>
                  <a:lnTo>
                    <a:pt x="127" y="327"/>
                  </a:lnTo>
                  <a:lnTo>
                    <a:pt x="101" y="327"/>
                  </a:lnTo>
                  <a:lnTo>
                    <a:pt x="101" y="327"/>
                  </a:lnTo>
                  <a:lnTo>
                    <a:pt x="94" y="326"/>
                  </a:lnTo>
                  <a:lnTo>
                    <a:pt x="88" y="325"/>
                  </a:lnTo>
                  <a:lnTo>
                    <a:pt x="82" y="322"/>
                  </a:lnTo>
                  <a:lnTo>
                    <a:pt x="78" y="318"/>
                  </a:lnTo>
                  <a:lnTo>
                    <a:pt x="74" y="314"/>
                  </a:lnTo>
                  <a:lnTo>
                    <a:pt x="71" y="308"/>
                  </a:lnTo>
                  <a:lnTo>
                    <a:pt x="70" y="302"/>
                  </a:lnTo>
                  <a:lnTo>
                    <a:pt x="69" y="295"/>
                  </a:lnTo>
                  <a:lnTo>
                    <a:pt x="69" y="291"/>
                  </a:lnTo>
                  <a:lnTo>
                    <a:pt x="69" y="291"/>
                  </a:lnTo>
                  <a:lnTo>
                    <a:pt x="70" y="285"/>
                  </a:lnTo>
                  <a:lnTo>
                    <a:pt x="71" y="279"/>
                  </a:lnTo>
                  <a:lnTo>
                    <a:pt x="74" y="273"/>
                  </a:lnTo>
                  <a:lnTo>
                    <a:pt x="78" y="269"/>
                  </a:lnTo>
                  <a:lnTo>
                    <a:pt x="82" y="265"/>
                  </a:lnTo>
                  <a:lnTo>
                    <a:pt x="88" y="262"/>
                  </a:lnTo>
                  <a:lnTo>
                    <a:pt x="94" y="260"/>
                  </a:lnTo>
                  <a:lnTo>
                    <a:pt x="101" y="260"/>
                  </a:lnTo>
                  <a:lnTo>
                    <a:pt x="101" y="260"/>
                  </a:lnTo>
                  <a:close/>
                  <a:moveTo>
                    <a:pt x="127" y="230"/>
                  </a:moveTo>
                  <a:lnTo>
                    <a:pt x="32" y="230"/>
                  </a:lnTo>
                  <a:lnTo>
                    <a:pt x="32" y="230"/>
                  </a:lnTo>
                  <a:lnTo>
                    <a:pt x="25" y="229"/>
                  </a:lnTo>
                  <a:lnTo>
                    <a:pt x="20" y="227"/>
                  </a:lnTo>
                  <a:lnTo>
                    <a:pt x="14" y="224"/>
                  </a:lnTo>
                  <a:lnTo>
                    <a:pt x="9" y="220"/>
                  </a:lnTo>
                  <a:lnTo>
                    <a:pt x="5" y="215"/>
                  </a:lnTo>
                  <a:lnTo>
                    <a:pt x="2" y="210"/>
                  </a:lnTo>
                  <a:lnTo>
                    <a:pt x="1" y="204"/>
                  </a:lnTo>
                  <a:lnTo>
                    <a:pt x="0" y="19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1" y="24"/>
                  </a:lnTo>
                  <a:lnTo>
                    <a:pt x="2" y="19"/>
                  </a:lnTo>
                  <a:lnTo>
                    <a:pt x="5" y="13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5" y="0"/>
                  </a:lnTo>
                  <a:lnTo>
                    <a:pt x="32" y="0"/>
                  </a:lnTo>
                  <a:lnTo>
                    <a:pt x="127" y="0"/>
                  </a:lnTo>
                  <a:lnTo>
                    <a:pt x="127" y="20"/>
                  </a:lnTo>
                  <a:lnTo>
                    <a:pt x="50" y="20"/>
                  </a:lnTo>
                  <a:lnTo>
                    <a:pt x="50" y="20"/>
                  </a:lnTo>
                  <a:lnTo>
                    <a:pt x="44" y="21"/>
                  </a:lnTo>
                  <a:lnTo>
                    <a:pt x="40" y="23"/>
                  </a:lnTo>
                  <a:lnTo>
                    <a:pt x="35" y="25"/>
                  </a:lnTo>
                  <a:lnTo>
                    <a:pt x="31" y="28"/>
                  </a:lnTo>
                  <a:lnTo>
                    <a:pt x="28" y="32"/>
                  </a:lnTo>
                  <a:lnTo>
                    <a:pt x="25" y="36"/>
                  </a:lnTo>
                  <a:lnTo>
                    <a:pt x="24" y="42"/>
                  </a:lnTo>
                  <a:lnTo>
                    <a:pt x="24" y="47"/>
                  </a:lnTo>
                  <a:lnTo>
                    <a:pt x="24" y="182"/>
                  </a:lnTo>
                  <a:lnTo>
                    <a:pt x="24" y="182"/>
                  </a:lnTo>
                  <a:lnTo>
                    <a:pt x="24" y="188"/>
                  </a:lnTo>
                  <a:lnTo>
                    <a:pt x="25" y="192"/>
                  </a:lnTo>
                  <a:lnTo>
                    <a:pt x="28" y="196"/>
                  </a:lnTo>
                  <a:lnTo>
                    <a:pt x="31" y="200"/>
                  </a:lnTo>
                  <a:lnTo>
                    <a:pt x="35" y="204"/>
                  </a:lnTo>
                  <a:lnTo>
                    <a:pt x="40" y="205"/>
                  </a:lnTo>
                  <a:lnTo>
                    <a:pt x="44" y="207"/>
                  </a:lnTo>
                  <a:lnTo>
                    <a:pt x="50" y="208"/>
                  </a:lnTo>
                  <a:lnTo>
                    <a:pt x="127" y="208"/>
                  </a:lnTo>
                  <a:lnTo>
                    <a:pt x="127" y="23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6" name="Freeform 142"/>
            <p:cNvSpPr>
              <a:spLocks noEditPoints="1"/>
            </p:cNvSpPr>
            <p:nvPr/>
          </p:nvSpPr>
          <p:spPr bwMode="auto">
            <a:xfrm>
              <a:off x="1288834" y="3210915"/>
              <a:ext cx="596433" cy="694825"/>
            </a:xfrm>
            <a:custGeom>
              <a:avLst/>
              <a:gdLst>
                <a:gd name="T0" fmla="*/ 92 w 509"/>
                <a:gd name="T1" fmla="*/ 126 h 593"/>
                <a:gd name="T2" fmla="*/ 147 w 509"/>
                <a:gd name="T3" fmla="*/ 94 h 593"/>
                <a:gd name="T4" fmla="*/ 137 w 509"/>
                <a:gd name="T5" fmla="*/ 133 h 593"/>
                <a:gd name="T6" fmla="*/ 168 w 509"/>
                <a:gd name="T7" fmla="*/ 120 h 593"/>
                <a:gd name="T8" fmla="*/ 157 w 509"/>
                <a:gd name="T9" fmla="*/ 157 h 593"/>
                <a:gd name="T10" fmla="*/ 189 w 509"/>
                <a:gd name="T11" fmla="*/ 144 h 593"/>
                <a:gd name="T12" fmla="*/ 177 w 509"/>
                <a:gd name="T13" fmla="*/ 183 h 593"/>
                <a:gd name="T14" fmla="*/ 210 w 509"/>
                <a:gd name="T15" fmla="*/ 170 h 593"/>
                <a:gd name="T16" fmla="*/ 174 w 509"/>
                <a:gd name="T17" fmla="*/ 228 h 593"/>
                <a:gd name="T18" fmla="*/ 230 w 509"/>
                <a:gd name="T19" fmla="*/ 195 h 593"/>
                <a:gd name="T20" fmla="*/ 219 w 509"/>
                <a:gd name="T21" fmla="*/ 235 h 593"/>
                <a:gd name="T22" fmla="*/ 252 w 509"/>
                <a:gd name="T23" fmla="*/ 221 h 593"/>
                <a:gd name="T24" fmla="*/ 239 w 509"/>
                <a:gd name="T25" fmla="*/ 259 h 593"/>
                <a:gd name="T26" fmla="*/ 272 w 509"/>
                <a:gd name="T27" fmla="*/ 245 h 593"/>
                <a:gd name="T28" fmla="*/ 261 w 509"/>
                <a:gd name="T29" fmla="*/ 285 h 593"/>
                <a:gd name="T30" fmla="*/ 294 w 509"/>
                <a:gd name="T31" fmla="*/ 271 h 593"/>
                <a:gd name="T32" fmla="*/ 258 w 509"/>
                <a:gd name="T33" fmla="*/ 329 h 593"/>
                <a:gd name="T34" fmla="*/ 314 w 509"/>
                <a:gd name="T35" fmla="*/ 297 h 593"/>
                <a:gd name="T36" fmla="*/ 302 w 509"/>
                <a:gd name="T37" fmla="*/ 336 h 593"/>
                <a:gd name="T38" fmla="*/ 334 w 509"/>
                <a:gd name="T39" fmla="*/ 323 h 593"/>
                <a:gd name="T40" fmla="*/ 323 w 509"/>
                <a:gd name="T41" fmla="*/ 362 h 593"/>
                <a:gd name="T42" fmla="*/ 356 w 509"/>
                <a:gd name="T43" fmla="*/ 347 h 593"/>
                <a:gd name="T44" fmla="*/ 344 w 509"/>
                <a:gd name="T45" fmla="*/ 386 h 593"/>
                <a:gd name="T46" fmla="*/ 376 w 509"/>
                <a:gd name="T47" fmla="*/ 373 h 593"/>
                <a:gd name="T48" fmla="*/ 341 w 509"/>
                <a:gd name="T49" fmla="*/ 431 h 593"/>
                <a:gd name="T50" fmla="*/ 397 w 509"/>
                <a:gd name="T51" fmla="*/ 398 h 593"/>
                <a:gd name="T52" fmla="*/ 386 w 509"/>
                <a:gd name="T53" fmla="*/ 438 h 593"/>
                <a:gd name="T54" fmla="*/ 418 w 509"/>
                <a:gd name="T55" fmla="*/ 424 h 593"/>
                <a:gd name="T56" fmla="*/ 406 w 509"/>
                <a:gd name="T57" fmla="*/ 463 h 593"/>
                <a:gd name="T58" fmla="*/ 438 w 509"/>
                <a:gd name="T59" fmla="*/ 450 h 593"/>
                <a:gd name="T60" fmla="*/ 426 w 509"/>
                <a:gd name="T61" fmla="*/ 488 h 593"/>
                <a:gd name="T62" fmla="*/ 459 w 509"/>
                <a:gd name="T63" fmla="*/ 474 h 593"/>
                <a:gd name="T64" fmla="*/ 424 w 509"/>
                <a:gd name="T65" fmla="*/ 532 h 593"/>
                <a:gd name="T66" fmla="*/ 480 w 509"/>
                <a:gd name="T67" fmla="*/ 500 h 593"/>
                <a:gd name="T68" fmla="*/ 437 w 509"/>
                <a:gd name="T69" fmla="*/ 593 h 593"/>
                <a:gd name="T70" fmla="*/ 70 w 509"/>
                <a:gd name="T71" fmla="*/ 82 h 593"/>
                <a:gd name="T72" fmla="*/ 77 w 509"/>
                <a:gd name="T73" fmla="*/ 80 h 593"/>
                <a:gd name="T74" fmla="*/ 82 w 509"/>
                <a:gd name="T75" fmla="*/ 78 h 593"/>
                <a:gd name="T76" fmla="*/ 88 w 509"/>
                <a:gd name="T77" fmla="*/ 65 h 593"/>
                <a:gd name="T78" fmla="*/ 84 w 509"/>
                <a:gd name="T79" fmla="*/ 52 h 593"/>
                <a:gd name="T80" fmla="*/ 81 w 509"/>
                <a:gd name="T81" fmla="*/ 49 h 593"/>
                <a:gd name="T82" fmla="*/ 74 w 509"/>
                <a:gd name="T83" fmla="*/ 45 h 593"/>
                <a:gd name="T84" fmla="*/ 70 w 509"/>
                <a:gd name="T85" fmla="*/ 2 h 593"/>
                <a:gd name="T86" fmla="*/ 141 w 509"/>
                <a:gd name="T87" fmla="*/ 86 h 593"/>
                <a:gd name="T88" fmla="*/ 0 w 509"/>
                <a:gd name="T89" fmla="*/ 59 h 593"/>
                <a:gd name="T90" fmla="*/ 70 w 509"/>
                <a:gd name="T91" fmla="*/ 45 h 593"/>
                <a:gd name="T92" fmla="*/ 65 w 509"/>
                <a:gd name="T93" fmla="*/ 46 h 593"/>
                <a:gd name="T94" fmla="*/ 59 w 509"/>
                <a:gd name="T95" fmla="*/ 49 h 593"/>
                <a:gd name="T96" fmla="*/ 53 w 509"/>
                <a:gd name="T97" fmla="*/ 61 h 593"/>
                <a:gd name="T98" fmla="*/ 57 w 509"/>
                <a:gd name="T99" fmla="*/ 75 h 593"/>
                <a:gd name="T100" fmla="*/ 57 w 509"/>
                <a:gd name="T101" fmla="*/ 75 h 593"/>
                <a:gd name="T102" fmla="*/ 63 w 509"/>
                <a:gd name="T103" fmla="*/ 79 h 593"/>
                <a:gd name="T104" fmla="*/ 70 w 509"/>
                <a:gd name="T105" fmla="*/ 82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09" h="593">
                  <a:moveTo>
                    <a:pt x="141" y="86"/>
                  </a:moveTo>
                  <a:lnTo>
                    <a:pt x="92" y="126"/>
                  </a:lnTo>
                  <a:lnTo>
                    <a:pt x="99" y="134"/>
                  </a:lnTo>
                  <a:lnTo>
                    <a:pt x="147" y="94"/>
                  </a:lnTo>
                  <a:lnTo>
                    <a:pt x="162" y="111"/>
                  </a:lnTo>
                  <a:lnTo>
                    <a:pt x="137" y="133"/>
                  </a:lnTo>
                  <a:lnTo>
                    <a:pt x="142" y="140"/>
                  </a:lnTo>
                  <a:lnTo>
                    <a:pt x="168" y="120"/>
                  </a:lnTo>
                  <a:lnTo>
                    <a:pt x="183" y="137"/>
                  </a:lnTo>
                  <a:lnTo>
                    <a:pt x="157" y="157"/>
                  </a:lnTo>
                  <a:lnTo>
                    <a:pt x="164" y="166"/>
                  </a:lnTo>
                  <a:lnTo>
                    <a:pt x="189" y="144"/>
                  </a:lnTo>
                  <a:lnTo>
                    <a:pt x="203" y="161"/>
                  </a:lnTo>
                  <a:lnTo>
                    <a:pt x="177" y="183"/>
                  </a:lnTo>
                  <a:lnTo>
                    <a:pt x="184" y="191"/>
                  </a:lnTo>
                  <a:lnTo>
                    <a:pt x="210" y="170"/>
                  </a:lnTo>
                  <a:lnTo>
                    <a:pt x="225" y="187"/>
                  </a:lnTo>
                  <a:lnTo>
                    <a:pt x="174" y="228"/>
                  </a:lnTo>
                  <a:lnTo>
                    <a:pt x="181" y="236"/>
                  </a:lnTo>
                  <a:lnTo>
                    <a:pt x="230" y="195"/>
                  </a:lnTo>
                  <a:lnTo>
                    <a:pt x="245" y="213"/>
                  </a:lnTo>
                  <a:lnTo>
                    <a:pt x="219" y="235"/>
                  </a:lnTo>
                  <a:lnTo>
                    <a:pt x="226" y="241"/>
                  </a:lnTo>
                  <a:lnTo>
                    <a:pt x="252" y="221"/>
                  </a:lnTo>
                  <a:lnTo>
                    <a:pt x="267" y="239"/>
                  </a:lnTo>
                  <a:lnTo>
                    <a:pt x="239" y="259"/>
                  </a:lnTo>
                  <a:lnTo>
                    <a:pt x="246" y="267"/>
                  </a:lnTo>
                  <a:lnTo>
                    <a:pt x="272" y="245"/>
                  </a:lnTo>
                  <a:lnTo>
                    <a:pt x="287" y="263"/>
                  </a:lnTo>
                  <a:lnTo>
                    <a:pt x="261" y="285"/>
                  </a:lnTo>
                  <a:lnTo>
                    <a:pt x="267" y="293"/>
                  </a:lnTo>
                  <a:lnTo>
                    <a:pt x="294" y="271"/>
                  </a:lnTo>
                  <a:lnTo>
                    <a:pt x="307" y="289"/>
                  </a:lnTo>
                  <a:lnTo>
                    <a:pt x="258" y="329"/>
                  </a:lnTo>
                  <a:lnTo>
                    <a:pt x="264" y="338"/>
                  </a:lnTo>
                  <a:lnTo>
                    <a:pt x="314" y="297"/>
                  </a:lnTo>
                  <a:lnTo>
                    <a:pt x="329" y="314"/>
                  </a:lnTo>
                  <a:lnTo>
                    <a:pt x="302" y="336"/>
                  </a:lnTo>
                  <a:lnTo>
                    <a:pt x="308" y="343"/>
                  </a:lnTo>
                  <a:lnTo>
                    <a:pt x="334" y="323"/>
                  </a:lnTo>
                  <a:lnTo>
                    <a:pt x="349" y="340"/>
                  </a:lnTo>
                  <a:lnTo>
                    <a:pt x="323" y="362"/>
                  </a:lnTo>
                  <a:lnTo>
                    <a:pt x="329" y="369"/>
                  </a:lnTo>
                  <a:lnTo>
                    <a:pt x="356" y="347"/>
                  </a:lnTo>
                  <a:lnTo>
                    <a:pt x="369" y="366"/>
                  </a:lnTo>
                  <a:lnTo>
                    <a:pt x="344" y="386"/>
                  </a:lnTo>
                  <a:lnTo>
                    <a:pt x="350" y="394"/>
                  </a:lnTo>
                  <a:lnTo>
                    <a:pt x="376" y="373"/>
                  </a:lnTo>
                  <a:lnTo>
                    <a:pt x="391" y="390"/>
                  </a:lnTo>
                  <a:lnTo>
                    <a:pt x="341" y="431"/>
                  </a:lnTo>
                  <a:lnTo>
                    <a:pt x="348" y="439"/>
                  </a:lnTo>
                  <a:lnTo>
                    <a:pt x="397" y="398"/>
                  </a:lnTo>
                  <a:lnTo>
                    <a:pt x="411" y="416"/>
                  </a:lnTo>
                  <a:lnTo>
                    <a:pt x="386" y="438"/>
                  </a:lnTo>
                  <a:lnTo>
                    <a:pt x="391" y="446"/>
                  </a:lnTo>
                  <a:lnTo>
                    <a:pt x="418" y="424"/>
                  </a:lnTo>
                  <a:lnTo>
                    <a:pt x="432" y="442"/>
                  </a:lnTo>
                  <a:lnTo>
                    <a:pt x="406" y="463"/>
                  </a:lnTo>
                  <a:lnTo>
                    <a:pt x="413" y="470"/>
                  </a:lnTo>
                  <a:lnTo>
                    <a:pt x="438" y="450"/>
                  </a:lnTo>
                  <a:lnTo>
                    <a:pt x="453" y="467"/>
                  </a:lnTo>
                  <a:lnTo>
                    <a:pt x="426" y="488"/>
                  </a:lnTo>
                  <a:lnTo>
                    <a:pt x="433" y="496"/>
                  </a:lnTo>
                  <a:lnTo>
                    <a:pt x="459" y="474"/>
                  </a:lnTo>
                  <a:lnTo>
                    <a:pt x="474" y="492"/>
                  </a:lnTo>
                  <a:lnTo>
                    <a:pt x="424" y="532"/>
                  </a:lnTo>
                  <a:lnTo>
                    <a:pt x="430" y="541"/>
                  </a:lnTo>
                  <a:lnTo>
                    <a:pt x="480" y="500"/>
                  </a:lnTo>
                  <a:lnTo>
                    <a:pt x="509" y="535"/>
                  </a:lnTo>
                  <a:lnTo>
                    <a:pt x="437" y="593"/>
                  </a:lnTo>
                  <a:lnTo>
                    <a:pt x="70" y="145"/>
                  </a:lnTo>
                  <a:lnTo>
                    <a:pt x="70" y="82"/>
                  </a:lnTo>
                  <a:lnTo>
                    <a:pt x="70" y="82"/>
                  </a:lnTo>
                  <a:lnTo>
                    <a:pt x="77" y="80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6" y="72"/>
                  </a:lnTo>
                  <a:lnTo>
                    <a:pt x="88" y="65"/>
                  </a:lnTo>
                  <a:lnTo>
                    <a:pt x="88" y="59"/>
                  </a:lnTo>
                  <a:lnTo>
                    <a:pt x="84" y="52"/>
                  </a:lnTo>
                  <a:lnTo>
                    <a:pt x="84" y="52"/>
                  </a:lnTo>
                  <a:lnTo>
                    <a:pt x="81" y="49"/>
                  </a:lnTo>
                  <a:lnTo>
                    <a:pt x="78" y="46"/>
                  </a:lnTo>
                  <a:lnTo>
                    <a:pt x="74" y="45"/>
                  </a:lnTo>
                  <a:lnTo>
                    <a:pt x="70" y="45"/>
                  </a:lnTo>
                  <a:lnTo>
                    <a:pt x="70" y="2"/>
                  </a:lnTo>
                  <a:lnTo>
                    <a:pt x="72" y="0"/>
                  </a:lnTo>
                  <a:lnTo>
                    <a:pt x="141" y="86"/>
                  </a:lnTo>
                  <a:close/>
                  <a:moveTo>
                    <a:pt x="70" y="145"/>
                  </a:moveTo>
                  <a:lnTo>
                    <a:pt x="0" y="59"/>
                  </a:lnTo>
                  <a:lnTo>
                    <a:pt x="70" y="2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5" y="46"/>
                  </a:lnTo>
                  <a:lnTo>
                    <a:pt x="59" y="49"/>
                  </a:lnTo>
                  <a:lnTo>
                    <a:pt x="59" y="49"/>
                  </a:lnTo>
                  <a:lnTo>
                    <a:pt x="54" y="55"/>
                  </a:lnTo>
                  <a:lnTo>
                    <a:pt x="53" y="61"/>
                  </a:lnTo>
                  <a:lnTo>
                    <a:pt x="53" y="68"/>
                  </a:lnTo>
                  <a:lnTo>
                    <a:pt x="57" y="75"/>
                  </a:lnTo>
                  <a:lnTo>
                    <a:pt x="57" y="75"/>
                  </a:lnTo>
                  <a:lnTo>
                    <a:pt x="57" y="75"/>
                  </a:lnTo>
                  <a:lnTo>
                    <a:pt x="59" y="78"/>
                  </a:lnTo>
                  <a:lnTo>
                    <a:pt x="63" y="79"/>
                  </a:lnTo>
                  <a:lnTo>
                    <a:pt x="66" y="80"/>
                  </a:lnTo>
                  <a:lnTo>
                    <a:pt x="70" y="82"/>
                  </a:lnTo>
                  <a:lnTo>
                    <a:pt x="70" y="14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7" name="Freeform 143"/>
            <p:cNvSpPr>
              <a:spLocks noEditPoints="1"/>
            </p:cNvSpPr>
            <p:nvPr/>
          </p:nvSpPr>
          <p:spPr bwMode="auto">
            <a:xfrm>
              <a:off x="1182201" y="3415963"/>
              <a:ext cx="250760" cy="505008"/>
            </a:xfrm>
            <a:custGeom>
              <a:avLst/>
              <a:gdLst>
                <a:gd name="T0" fmla="*/ 194 w 214"/>
                <a:gd name="T1" fmla="*/ 431 h 431"/>
                <a:gd name="T2" fmla="*/ 169 w 214"/>
                <a:gd name="T3" fmla="*/ 408 h 431"/>
                <a:gd name="T4" fmla="*/ 209 w 214"/>
                <a:gd name="T5" fmla="*/ 349 h 431"/>
                <a:gd name="T6" fmla="*/ 203 w 214"/>
                <a:gd name="T7" fmla="*/ 341 h 431"/>
                <a:gd name="T8" fmla="*/ 188 w 214"/>
                <a:gd name="T9" fmla="*/ 337 h 431"/>
                <a:gd name="T10" fmla="*/ 180 w 214"/>
                <a:gd name="T11" fmla="*/ 344 h 431"/>
                <a:gd name="T12" fmla="*/ 179 w 214"/>
                <a:gd name="T13" fmla="*/ 353 h 431"/>
                <a:gd name="T14" fmla="*/ 171 w 214"/>
                <a:gd name="T15" fmla="*/ 347 h 431"/>
                <a:gd name="T16" fmla="*/ 125 w 214"/>
                <a:gd name="T17" fmla="*/ 385 h 431"/>
                <a:gd name="T18" fmla="*/ 50 w 214"/>
                <a:gd name="T19" fmla="*/ 194 h 431"/>
                <a:gd name="T20" fmla="*/ 54 w 214"/>
                <a:gd name="T21" fmla="*/ 186 h 431"/>
                <a:gd name="T22" fmla="*/ 81 w 214"/>
                <a:gd name="T23" fmla="*/ 176 h 431"/>
                <a:gd name="T24" fmla="*/ 74 w 214"/>
                <a:gd name="T25" fmla="*/ 173 h 431"/>
                <a:gd name="T26" fmla="*/ 50 w 214"/>
                <a:gd name="T27" fmla="*/ 115 h 431"/>
                <a:gd name="T28" fmla="*/ 99 w 214"/>
                <a:gd name="T29" fmla="*/ 61 h 431"/>
                <a:gd name="T30" fmla="*/ 111 w 214"/>
                <a:gd name="T31" fmla="*/ 65 h 431"/>
                <a:gd name="T32" fmla="*/ 144 w 214"/>
                <a:gd name="T33" fmla="*/ 146 h 431"/>
                <a:gd name="T34" fmla="*/ 144 w 214"/>
                <a:gd name="T35" fmla="*/ 156 h 431"/>
                <a:gd name="T36" fmla="*/ 168 w 214"/>
                <a:gd name="T37" fmla="*/ 347 h 431"/>
                <a:gd name="T38" fmla="*/ 163 w 214"/>
                <a:gd name="T39" fmla="*/ 348 h 431"/>
                <a:gd name="T40" fmla="*/ 153 w 214"/>
                <a:gd name="T41" fmla="*/ 357 h 431"/>
                <a:gd name="T42" fmla="*/ 150 w 214"/>
                <a:gd name="T43" fmla="*/ 359 h 431"/>
                <a:gd name="T44" fmla="*/ 135 w 214"/>
                <a:gd name="T45" fmla="*/ 357 h 431"/>
                <a:gd name="T46" fmla="*/ 129 w 214"/>
                <a:gd name="T47" fmla="*/ 366 h 431"/>
                <a:gd name="T48" fmla="*/ 130 w 214"/>
                <a:gd name="T49" fmla="*/ 381 h 431"/>
                <a:gd name="T50" fmla="*/ 125 w 214"/>
                <a:gd name="T51" fmla="*/ 385 h 431"/>
                <a:gd name="T52" fmla="*/ 50 w 214"/>
                <a:gd name="T53" fmla="*/ 77 h 431"/>
                <a:gd name="T54" fmla="*/ 87 w 214"/>
                <a:gd name="T55" fmla="*/ 28 h 431"/>
                <a:gd name="T56" fmla="*/ 77 w 214"/>
                <a:gd name="T57" fmla="*/ 14 h 431"/>
                <a:gd name="T58" fmla="*/ 62 w 214"/>
                <a:gd name="T59" fmla="*/ 3 h 431"/>
                <a:gd name="T60" fmla="*/ 50 w 214"/>
                <a:gd name="T61" fmla="*/ 0 h 431"/>
                <a:gd name="T62" fmla="*/ 45 w 214"/>
                <a:gd name="T63" fmla="*/ 191 h 431"/>
                <a:gd name="T64" fmla="*/ 11 w 214"/>
                <a:gd name="T65" fmla="*/ 108 h 431"/>
                <a:gd name="T66" fmla="*/ 12 w 214"/>
                <a:gd name="T67" fmla="*/ 96 h 431"/>
                <a:gd name="T68" fmla="*/ 4 w 214"/>
                <a:gd name="T69" fmla="*/ 61 h 431"/>
                <a:gd name="T70" fmla="*/ 1 w 214"/>
                <a:gd name="T71" fmla="*/ 35 h 431"/>
                <a:gd name="T72" fmla="*/ 15 w 214"/>
                <a:gd name="T73" fmla="*/ 12 h 431"/>
                <a:gd name="T74" fmla="*/ 30 w 214"/>
                <a:gd name="T75" fmla="*/ 3 h 431"/>
                <a:gd name="T76" fmla="*/ 50 w 214"/>
                <a:gd name="T77" fmla="*/ 77 h 431"/>
                <a:gd name="T78" fmla="*/ 50 w 214"/>
                <a:gd name="T79" fmla="*/ 115 h 431"/>
                <a:gd name="T80" fmla="*/ 43 w 214"/>
                <a:gd name="T81" fmla="*/ 98 h 431"/>
                <a:gd name="T82" fmla="*/ 47 w 214"/>
                <a:gd name="T83" fmla="*/ 88 h 431"/>
                <a:gd name="T84" fmla="*/ 22 w 214"/>
                <a:gd name="T85" fmla="*/ 99 h 431"/>
                <a:gd name="T86" fmla="*/ 19 w 214"/>
                <a:gd name="T87" fmla="*/ 111 h 431"/>
                <a:gd name="T88" fmla="*/ 47 w 214"/>
                <a:gd name="T89" fmla="*/ 18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4" h="431">
                  <a:moveTo>
                    <a:pt x="168" y="228"/>
                  </a:moveTo>
                  <a:lnTo>
                    <a:pt x="214" y="349"/>
                  </a:lnTo>
                  <a:lnTo>
                    <a:pt x="194" y="431"/>
                  </a:lnTo>
                  <a:lnTo>
                    <a:pt x="168" y="413"/>
                  </a:lnTo>
                  <a:lnTo>
                    <a:pt x="168" y="405"/>
                  </a:lnTo>
                  <a:lnTo>
                    <a:pt x="169" y="408"/>
                  </a:lnTo>
                  <a:lnTo>
                    <a:pt x="196" y="397"/>
                  </a:lnTo>
                  <a:lnTo>
                    <a:pt x="209" y="349"/>
                  </a:lnTo>
                  <a:lnTo>
                    <a:pt x="209" y="349"/>
                  </a:lnTo>
                  <a:lnTo>
                    <a:pt x="206" y="345"/>
                  </a:lnTo>
                  <a:lnTo>
                    <a:pt x="206" y="345"/>
                  </a:lnTo>
                  <a:lnTo>
                    <a:pt x="203" y="341"/>
                  </a:lnTo>
                  <a:lnTo>
                    <a:pt x="199" y="337"/>
                  </a:lnTo>
                  <a:lnTo>
                    <a:pt x="194" y="336"/>
                  </a:lnTo>
                  <a:lnTo>
                    <a:pt x="188" y="337"/>
                  </a:lnTo>
                  <a:lnTo>
                    <a:pt x="188" y="337"/>
                  </a:lnTo>
                  <a:lnTo>
                    <a:pt x="184" y="340"/>
                  </a:lnTo>
                  <a:lnTo>
                    <a:pt x="180" y="344"/>
                  </a:lnTo>
                  <a:lnTo>
                    <a:pt x="179" y="348"/>
                  </a:lnTo>
                  <a:lnTo>
                    <a:pt x="179" y="353"/>
                  </a:lnTo>
                  <a:lnTo>
                    <a:pt x="179" y="353"/>
                  </a:lnTo>
                  <a:lnTo>
                    <a:pt x="176" y="351"/>
                  </a:lnTo>
                  <a:lnTo>
                    <a:pt x="173" y="348"/>
                  </a:lnTo>
                  <a:lnTo>
                    <a:pt x="171" y="347"/>
                  </a:lnTo>
                  <a:lnTo>
                    <a:pt x="168" y="347"/>
                  </a:lnTo>
                  <a:lnTo>
                    <a:pt x="168" y="228"/>
                  </a:lnTo>
                  <a:close/>
                  <a:moveTo>
                    <a:pt x="125" y="385"/>
                  </a:moveTo>
                  <a:lnTo>
                    <a:pt x="51" y="194"/>
                  </a:lnTo>
                  <a:lnTo>
                    <a:pt x="51" y="194"/>
                  </a:lnTo>
                  <a:lnTo>
                    <a:pt x="50" y="194"/>
                  </a:lnTo>
                  <a:lnTo>
                    <a:pt x="50" y="183"/>
                  </a:lnTo>
                  <a:lnTo>
                    <a:pt x="50" y="183"/>
                  </a:lnTo>
                  <a:lnTo>
                    <a:pt x="54" y="186"/>
                  </a:lnTo>
                  <a:lnTo>
                    <a:pt x="60" y="184"/>
                  </a:lnTo>
                  <a:lnTo>
                    <a:pt x="81" y="176"/>
                  </a:lnTo>
                  <a:lnTo>
                    <a:pt x="81" y="176"/>
                  </a:lnTo>
                  <a:lnTo>
                    <a:pt x="81" y="176"/>
                  </a:lnTo>
                  <a:lnTo>
                    <a:pt x="79" y="175"/>
                  </a:lnTo>
                  <a:lnTo>
                    <a:pt x="74" y="173"/>
                  </a:lnTo>
                  <a:lnTo>
                    <a:pt x="73" y="172"/>
                  </a:lnTo>
                  <a:lnTo>
                    <a:pt x="70" y="168"/>
                  </a:lnTo>
                  <a:lnTo>
                    <a:pt x="50" y="115"/>
                  </a:lnTo>
                  <a:lnTo>
                    <a:pt x="50" y="80"/>
                  </a:lnTo>
                  <a:lnTo>
                    <a:pt x="99" y="61"/>
                  </a:lnTo>
                  <a:lnTo>
                    <a:pt x="99" y="61"/>
                  </a:lnTo>
                  <a:lnTo>
                    <a:pt x="104" y="61"/>
                  </a:lnTo>
                  <a:lnTo>
                    <a:pt x="107" y="62"/>
                  </a:lnTo>
                  <a:lnTo>
                    <a:pt x="111" y="65"/>
                  </a:lnTo>
                  <a:lnTo>
                    <a:pt x="114" y="69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9"/>
                  </a:lnTo>
                  <a:lnTo>
                    <a:pt x="144" y="153"/>
                  </a:lnTo>
                  <a:lnTo>
                    <a:pt x="144" y="156"/>
                  </a:lnTo>
                  <a:lnTo>
                    <a:pt x="141" y="158"/>
                  </a:lnTo>
                  <a:lnTo>
                    <a:pt x="168" y="228"/>
                  </a:lnTo>
                  <a:lnTo>
                    <a:pt x="168" y="347"/>
                  </a:lnTo>
                  <a:lnTo>
                    <a:pt x="168" y="347"/>
                  </a:lnTo>
                  <a:lnTo>
                    <a:pt x="163" y="348"/>
                  </a:lnTo>
                  <a:lnTo>
                    <a:pt x="163" y="348"/>
                  </a:lnTo>
                  <a:lnTo>
                    <a:pt x="157" y="349"/>
                  </a:lnTo>
                  <a:lnTo>
                    <a:pt x="154" y="353"/>
                  </a:lnTo>
                  <a:lnTo>
                    <a:pt x="153" y="357"/>
                  </a:lnTo>
                  <a:lnTo>
                    <a:pt x="153" y="363"/>
                  </a:lnTo>
                  <a:lnTo>
                    <a:pt x="153" y="363"/>
                  </a:lnTo>
                  <a:lnTo>
                    <a:pt x="150" y="359"/>
                  </a:lnTo>
                  <a:lnTo>
                    <a:pt x="145" y="357"/>
                  </a:lnTo>
                  <a:lnTo>
                    <a:pt x="141" y="356"/>
                  </a:lnTo>
                  <a:lnTo>
                    <a:pt x="135" y="357"/>
                  </a:lnTo>
                  <a:lnTo>
                    <a:pt x="135" y="357"/>
                  </a:lnTo>
                  <a:lnTo>
                    <a:pt x="131" y="360"/>
                  </a:lnTo>
                  <a:lnTo>
                    <a:pt x="129" y="366"/>
                  </a:lnTo>
                  <a:lnTo>
                    <a:pt x="127" y="370"/>
                  </a:lnTo>
                  <a:lnTo>
                    <a:pt x="127" y="376"/>
                  </a:lnTo>
                  <a:lnTo>
                    <a:pt x="130" y="381"/>
                  </a:lnTo>
                  <a:lnTo>
                    <a:pt x="168" y="405"/>
                  </a:lnTo>
                  <a:lnTo>
                    <a:pt x="168" y="413"/>
                  </a:lnTo>
                  <a:lnTo>
                    <a:pt x="125" y="385"/>
                  </a:lnTo>
                  <a:lnTo>
                    <a:pt x="125" y="385"/>
                  </a:lnTo>
                  <a:close/>
                  <a:moveTo>
                    <a:pt x="50" y="0"/>
                  </a:moveTo>
                  <a:lnTo>
                    <a:pt x="50" y="77"/>
                  </a:lnTo>
                  <a:lnTo>
                    <a:pt x="95" y="49"/>
                  </a:lnTo>
                  <a:lnTo>
                    <a:pt x="87" y="28"/>
                  </a:lnTo>
                  <a:lnTo>
                    <a:pt x="87" y="28"/>
                  </a:lnTo>
                  <a:lnTo>
                    <a:pt x="84" y="23"/>
                  </a:lnTo>
                  <a:lnTo>
                    <a:pt x="81" y="18"/>
                  </a:lnTo>
                  <a:lnTo>
                    <a:pt x="77" y="14"/>
                  </a:lnTo>
                  <a:lnTo>
                    <a:pt x="72" y="10"/>
                  </a:lnTo>
                  <a:lnTo>
                    <a:pt x="68" y="5"/>
                  </a:lnTo>
                  <a:lnTo>
                    <a:pt x="62" y="3"/>
                  </a:lnTo>
                  <a:lnTo>
                    <a:pt x="56" y="1"/>
                  </a:lnTo>
                  <a:lnTo>
                    <a:pt x="50" y="0"/>
                  </a:lnTo>
                  <a:lnTo>
                    <a:pt x="50" y="0"/>
                  </a:lnTo>
                  <a:close/>
                  <a:moveTo>
                    <a:pt x="50" y="194"/>
                  </a:moveTo>
                  <a:lnTo>
                    <a:pt x="50" y="194"/>
                  </a:lnTo>
                  <a:lnTo>
                    <a:pt x="45" y="191"/>
                  </a:lnTo>
                  <a:lnTo>
                    <a:pt x="41" y="186"/>
                  </a:lnTo>
                  <a:lnTo>
                    <a:pt x="11" y="108"/>
                  </a:lnTo>
                  <a:lnTo>
                    <a:pt x="11" y="108"/>
                  </a:lnTo>
                  <a:lnTo>
                    <a:pt x="9" y="104"/>
                  </a:lnTo>
                  <a:lnTo>
                    <a:pt x="11" y="99"/>
                  </a:lnTo>
                  <a:lnTo>
                    <a:pt x="12" y="96"/>
                  </a:lnTo>
                  <a:lnTo>
                    <a:pt x="16" y="92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1" y="53"/>
                  </a:lnTo>
                  <a:lnTo>
                    <a:pt x="0" y="43"/>
                  </a:lnTo>
                  <a:lnTo>
                    <a:pt x="1" y="35"/>
                  </a:lnTo>
                  <a:lnTo>
                    <a:pt x="4" y="27"/>
                  </a:lnTo>
                  <a:lnTo>
                    <a:pt x="8" y="19"/>
                  </a:lnTo>
                  <a:lnTo>
                    <a:pt x="15" y="12"/>
                  </a:lnTo>
                  <a:lnTo>
                    <a:pt x="22" y="7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9" y="0"/>
                  </a:lnTo>
                  <a:lnTo>
                    <a:pt x="50" y="0"/>
                  </a:lnTo>
                  <a:lnTo>
                    <a:pt x="50" y="77"/>
                  </a:lnTo>
                  <a:lnTo>
                    <a:pt x="43" y="81"/>
                  </a:lnTo>
                  <a:lnTo>
                    <a:pt x="50" y="80"/>
                  </a:lnTo>
                  <a:lnTo>
                    <a:pt x="50" y="115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3" y="98"/>
                  </a:lnTo>
                  <a:lnTo>
                    <a:pt x="45" y="93"/>
                  </a:lnTo>
                  <a:lnTo>
                    <a:pt x="46" y="91"/>
                  </a:lnTo>
                  <a:lnTo>
                    <a:pt x="47" y="88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22" y="99"/>
                  </a:lnTo>
                  <a:lnTo>
                    <a:pt x="19" y="103"/>
                  </a:lnTo>
                  <a:lnTo>
                    <a:pt x="19" y="107"/>
                  </a:lnTo>
                  <a:lnTo>
                    <a:pt x="19" y="111"/>
                  </a:lnTo>
                  <a:lnTo>
                    <a:pt x="45" y="177"/>
                  </a:lnTo>
                  <a:lnTo>
                    <a:pt x="45" y="177"/>
                  </a:lnTo>
                  <a:lnTo>
                    <a:pt x="47" y="181"/>
                  </a:lnTo>
                  <a:lnTo>
                    <a:pt x="50" y="183"/>
                  </a:lnTo>
                  <a:lnTo>
                    <a:pt x="50" y="19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48" name="组合 260"/>
            <p:cNvGrpSpPr/>
            <p:nvPr/>
          </p:nvGrpSpPr>
          <p:grpSpPr>
            <a:xfrm>
              <a:off x="1911046" y="3479235"/>
              <a:ext cx="421839" cy="424160"/>
              <a:chOff x="2157413" y="3054350"/>
              <a:chExt cx="571500" cy="574675"/>
            </a:xfrm>
            <a:grpFill/>
          </p:grpSpPr>
          <p:sp>
            <p:nvSpPr>
              <p:cNvPr id="109" name="Freeform 144"/>
              <p:cNvSpPr>
                <a:spLocks noEditPoints="1"/>
              </p:cNvSpPr>
              <p:nvPr/>
            </p:nvSpPr>
            <p:spPr bwMode="auto">
              <a:xfrm>
                <a:off x="2157413" y="3054350"/>
                <a:ext cx="571500" cy="574675"/>
              </a:xfrm>
              <a:custGeom>
                <a:avLst/>
                <a:gdLst>
                  <a:gd name="T0" fmla="*/ 180 w 360"/>
                  <a:gd name="T1" fmla="*/ 0 h 362"/>
                  <a:gd name="T2" fmla="*/ 232 w 360"/>
                  <a:gd name="T3" fmla="*/ 8 h 362"/>
                  <a:gd name="T4" fmla="*/ 280 w 360"/>
                  <a:gd name="T5" fmla="*/ 31 h 362"/>
                  <a:gd name="T6" fmla="*/ 319 w 360"/>
                  <a:gd name="T7" fmla="*/ 67 h 362"/>
                  <a:gd name="T8" fmla="*/ 346 w 360"/>
                  <a:gd name="T9" fmla="*/ 111 h 362"/>
                  <a:gd name="T10" fmla="*/ 358 w 360"/>
                  <a:gd name="T11" fmla="*/ 163 h 362"/>
                  <a:gd name="T12" fmla="*/ 358 w 360"/>
                  <a:gd name="T13" fmla="*/ 199 h 362"/>
                  <a:gd name="T14" fmla="*/ 346 w 360"/>
                  <a:gd name="T15" fmla="*/ 251 h 362"/>
                  <a:gd name="T16" fmla="*/ 319 w 360"/>
                  <a:gd name="T17" fmla="*/ 295 h 362"/>
                  <a:gd name="T18" fmla="*/ 280 w 360"/>
                  <a:gd name="T19" fmla="*/ 331 h 362"/>
                  <a:gd name="T20" fmla="*/ 232 w 360"/>
                  <a:gd name="T21" fmla="*/ 354 h 362"/>
                  <a:gd name="T22" fmla="*/ 180 w 360"/>
                  <a:gd name="T23" fmla="*/ 362 h 362"/>
                  <a:gd name="T24" fmla="*/ 180 w 360"/>
                  <a:gd name="T25" fmla="*/ 314 h 362"/>
                  <a:gd name="T26" fmla="*/ 193 w 360"/>
                  <a:gd name="T27" fmla="*/ 318 h 362"/>
                  <a:gd name="T28" fmla="*/ 201 w 360"/>
                  <a:gd name="T29" fmla="*/ 329 h 362"/>
                  <a:gd name="T30" fmla="*/ 237 w 360"/>
                  <a:gd name="T31" fmla="*/ 320 h 362"/>
                  <a:gd name="T32" fmla="*/ 268 w 360"/>
                  <a:gd name="T33" fmla="*/ 302 h 362"/>
                  <a:gd name="T34" fmla="*/ 293 w 360"/>
                  <a:gd name="T35" fmla="*/ 278 h 362"/>
                  <a:gd name="T36" fmla="*/ 312 w 360"/>
                  <a:gd name="T37" fmla="*/ 248 h 362"/>
                  <a:gd name="T38" fmla="*/ 325 w 360"/>
                  <a:gd name="T39" fmla="*/ 215 h 362"/>
                  <a:gd name="T40" fmla="*/ 322 w 360"/>
                  <a:gd name="T41" fmla="*/ 199 h 362"/>
                  <a:gd name="T42" fmla="*/ 312 w 360"/>
                  <a:gd name="T43" fmla="*/ 180 h 362"/>
                  <a:gd name="T44" fmla="*/ 316 w 360"/>
                  <a:gd name="T45" fmla="*/ 167 h 362"/>
                  <a:gd name="T46" fmla="*/ 327 w 360"/>
                  <a:gd name="T47" fmla="*/ 159 h 362"/>
                  <a:gd name="T48" fmla="*/ 318 w 360"/>
                  <a:gd name="T49" fmla="*/ 123 h 362"/>
                  <a:gd name="T50" fmla="*/ 300 w 360"/>
                  <a:gd name="T51" fmla="*/ 94 h 362"/>
                  <a:gd name="T52" fmla="*/ 277 w 360"/>
                  <a:gd name="T53" fmla="*/ 67 h 362"/>
                  <a:gd name="T54" fmla="*/ 247 w 360"/>
                  <a:gd name="T55" fmla="*/ 48 h 362"/>
                  <a:gd name="T56" fmla="*/ 214 w 360"/>
                  <a:gd name="T57" fmla="*/ 35 h 362"/>
                  <a:gd name="T58" fmla="*/ 199 w 360"/>
                  <a:gd name="T59" fmla="*/ 39 h 362"/>
                  <a:gd name="T60" fmla="*/ 180 w 360"/>
                  <a:gd name="T61" fmla="*/ 48 h 362"/>
                  <a:gd name="T62" fmla="*/ 180 w 360"/>
                  <a:gd name="T63" fmla="*/ 0 h 362"/>
                  <a:gd name="T64" fmla="*/ 180 w 360"/>
                  <a:gd name="T65" fmla="*/ 48 h 362"/>
                  <a:gd name="T66" fmla="*/ 161 w 360"/>
                  <a:gd name="T67" fmla="*/ 39 h 362"/>
                  <a:gd name="T68" fmla="*/ 146 w 360"/>
                  <a:gd name="T69" fmla="*/ 35 h 362"/>
                  <a:gd name="T70" fmla="*/ 112 w 360"/>
                  <a:gd name="T71" fmla="*/ 48 h 362"/>
                  <a:gd name="T72" fmla="*/ 82 w 360"/>
                  <a:gd name="T73" fmla="*/ 67 h 362"/>
                  <a:gd name="T74" fmla="*/ 59 w 360"/>
                  <a:gd name="T75" fmla="*/ 94 h 362"/>
                  <a:gd name="T76" fmla="*/ 42 w 360"/>
                  <a:gd name="T77" fmla="*/ 123 h 362"/>
                  <a:gd name="T78" fmla="*/ 32 w 360"/>
                  <a:gd name="T79" fmla="*/ 159 h 362"/>
                  <a:gd name="T80" fmla="*/ 43 w 360"/>
                  <a:gd name="T81" fmla="*/ 167 h 362"/>
                  <a:gd name="T82" fmla="*/ 47 w 360"/>
                  <a:gd name="T83" fmla="*/ 180 h 362"/>
                  <a:gd name="T84" fmla="*/ 37 w 360"/>
                  <a:gd name="T85" fmla="*/ 199 h 362"/>
                  <a:gd name="T86" fmla="*/ 33 w 360"/>
                  <a:gd name="T87" fmla="*/ 215 h 362"/>
                  <a:gd name="T88" fmla="*/ 46 w 360"/>
                  <a:gd name="T89" fmla="*/ 248 h 362"/>
                  <a:gd name="T90" fmla="*/ 66 w 360"/>
                  <a:gd name="T91" fmla="*/ 278 h 362"/>
                  <a:gd name="T92" fmla="*/ 92 w 360"/>
                  <a:gd name="T93" fmla="*/ 302 h 362"/>
                  <a:gd name="T94" fmla="*/ 123 w 360"/>
                  <a:gd name="T95" fmla="*/ 320 h 362"/>
                  <a:gd name="T96" fmla="*/ 158 w 360"/>
                  <a:gd name="T97" fmla="*/ 329 h 362"/>
                  <a:gd name="T98" fmla="*/ 161 w 360"/>
                  <a:gd name="T99" fmla="*/ 322 h 362"/>
                  <a:gd name="T100" fmla="*/ 180 w 360"/>
                  <a:gd name="T101" fmla="*/ 314 h 362"/>
                  <a:gd name="T102" fmla="*/ 180 w 360"/>
                  <a:gd name="T103" fmla="*/ 362 h 362"/>
                  <a:gd name="T104" fmla="*/ 126 w 360"/>
                  <a:gd name="T105" fmla="*/ 354 h 362"/>
                  <a:gd name="T106" fmla="*/ 78 w 360"/>
                  <a:gd name="T107" fmla="*/ 331 h 362"/>
                  <a:gd name="T108" fmla="*/ 40 w 360"/>
                  <a:gd name="T109" fmla="*/ 295 h 362"/>
                  <a:gd name="T110" fmla="*/ 13 w 360"/>
                  <a:gd name="T111" fmla="*/ 251 h 362"/>
                  <a:gd name="T112" fmla="*/ 0 w 360"/>
                  <a:gd name="T113" fmla="*/ 199 h 362"/>
                  <a:gd name="T114" fmla="*/ 0 w 360"/>
                  <a:gd name="T115" fmla="*/ 163 h 362"/>
                  <a:gd name="T116" fmla="*/ 13 w 360"/>
                  <a:gd name="T117" fmla="*/ 111 h 362"/>
                  <a:gd name="T118" fmla="*/ 40 w 360"/>
                  <a:gd name="T119" fmla="*/ 67 h 362"/>
                  <a:gd name="T120" fmla="*/ 78 w 360"/>
                  <a:gd name="T121" fmla="*/ 31 h 362"/>
                  <a:gd name="T122" fmla="*/ 126 w 360"/>
                  <a:gd name="T123" fmla="*/ 8 h 362"/>
                  <a:gd name="T124" fmla="*/ 180 w 360"/>
                  <a:gd name="T125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0" h="362">
                    <a:moveTo>
                      <a:pt x="180" y="0"/>
                    </a:moveTo>
                    <a:lnTo>
                      <a:pt x="180" y="0"/>
                    </a:lnTo>
                    <a:lnTo>
                      <a:pt x="180" y="0"/>
                    </a:lnTo>
                    <a:lnTo>
                      <a:pt x="197" y="2"/>
                    </a:lnTo>
                    <a:lnTo>
                      <a:pt x="216" y="4"/>
                    </a:lnTo>
                    <a:lnTo>
                      <a:pt x="232" y="8"/>
                    </a:lnTo>
                    <a:lnTo>
                      <a:pt x="250" y="15"/>
                    </a:lnTo>
                    <a:lnTo>
                      <a:pt x="265" y="22"/>
                    </a:lnTo>
                    <a:lnTo>
                      <a:pt x="280" y="31"/>
                    </a:lnTo>
                    <a:lnTo>
                      <a:pt x="295" y="42"/>
                    </a:lnTo>
                    <a:lnTo>
                      <a:pt x="307" y="53"/>
                    </a:lnTo>
                    <a:lnTo>
                      <a:pt x="319" y="67"/>
                    </a:lnTo>
                    <a:lnTo>
                      <a:pt x="329" y="80"/>
                    </a:lnTo>
                    <a:lnTo>
                      <a:pt x="338" y="95"/>
                    </a:lnTo>
                    <a:lnTo>
                      <a:pt x="346" y="111"/>
                    </a:lnTo>
                    <a:lnTo>
                      <a:pt x="352" y="127"/>
                    </a:lnTo>
                    <a:lnTo>
                      <a:pt x="356" y="145"/>
                    </a:lnTo>
                    <a:lnTo>
                      <a:pt x="358" y="163"/>
                    </a:lnTo>
                    <a:lnTo>
                      <a:pt x="360" y="180"/>
                    </a:lnTo>
                    <a:lnTo>
                      <a:pt x="360" y="180"/>
                    </a:lnTo>
                    <a:lnTo>
                      <a:pt x="358" y="199"/>
                    </a:lnTo>
                    <a:lnTo>
                      <a:pt x="356" y="217"/>
                    </a:lnTo>
                    <a:lnTo>
                      <a:pt x="352" y="234"/>
                    </a:lnTo>
                    <a:lnTo>
                      <a:pt x="346" y="251"/>
                    </a:lnTo>
                    <a:lnTo>
                      <a:pt x="338" y="267"/>
                    </a:lnTo>
                    <a:lnTo>
                      <a:pt x="329" y="282"/>
                    </a:lnTo>
                    <a:lnTo>
                      <a:pt x="319" y="295"/>
                    </a:lnTo>
                    <a:lnTo>
                      <a:pt x="307" y="309"/>
                    </a:lnTo>
                    <a:lnTo>
                      <a:pt x="295" y="320"/>
                    </a:lnTo>
                    <a:lnTo>
                      <a:pt x="280" y="331"/>
                    </a:lnTo>
                    <a:lnTo>
                      <a:pt x="265" y="340"/>
                    </a:lnTo>
                    <a:lnTo>
                      <a:pt x="250" y="347"/>
                    </a:lnTo>
                    <a:lnTo>
                      <a:pt x="232" y="354"/>
                    </a:lnTo>
                    <a:lnTo>
                      <a:pt x="216" y="358"/>
                    </a:lnTo>
                    <a:lnTo>
                      <a:pt x="197" y="360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80" y="314"/>
                    </a:lnTo>
                    <a:lnTo>
                      <a:pt x="180" y="314"/>
                    </a:lnTo>
                    <a:lnTo>
                      <a:pt x="180" y="314"/>
                    </a:lnTo>
                    <a:lnTo>
                      <a:pt x="186" y="314"/>
                    </a:lnTo>
                    <a:lnTo>
                      <a:pt x="193" y="318"/>
                    </a:lnTo>
                    <a:lnTo>
                      <a:pt x="199" y="322"/>
                    </a:lnTo>
                    <a:lnTo>
                      <a:pt x="201" y="329"/>
                    </a:lnTo>
                    <a:lnTo>
                      <a:pt x="201" y="329"/>
                    </a:lnTo>
                    <a:lnTo>
                      <a:pt x="214" y="327"/>
                    </a:lnTo>
                    <a:lnTo>
                      <a:pt x="226" y="324"/>
                    </a:lnTo>
                    <a:lnTo>
                      <a:pt x="237" y="320"/>
                    </a:lnTo>
                    <a:lnTo>
                      <a:pt x="247" y="314"/>
                    </a:lnTo>
                    <a:lnTo>
                      <a:pt x="258" y="309"/>
                    </a:lnTo>
                    <a:lnTo>
                      <a:pt x="268" y="302"/>
                    </a:lnTo>
                    <a:lnTo>
                      <a:pt x="277" y="294"/>
                    </a:lnTo>
                    <a:lnTo>
                      <a:pt x="285" y="286"/>
                    </a:lnTo>
                    <a:lnTo>
                      <a:pt x="293" y="278"/>
                    </a:lnTo>
                    <a:lnTo>
                      <a:pt x="300" y="268"/>
                    </a:lnTo>
                    <a:lnTo>
                      <a:pt x="307" y="259"/>
                    </a:lnTo>
                    <a:lnTo>
                      <a:pt x="312" y="248"/>
                    </a:lnTo>
                    <a:lnTo>
                      <a:pt x="318" y="237"/>
                    </a:lnTo>
                    <a:lnTo>
                      <a:pt x="322" y="226"/>
                    </a:lnTo>
                    <a:lnTo>
                      <a:pt x="325" y="215"/>
                    </a:lnTo>
                    <a:lnTo>
                      <a:pt x="327" y="203"/>
                    </a:lnTo>
                    <a:lnTo>
                      <a:pt x="327" y="203"/>
                    </a:lnTo>
                    <a:lnTo>
                      <a:pt x="322" y="199"/>
                    </a:lnTo>
                    <a:lnTo>
                      <a:pt x="316" y="194"/>
                    </a:lnTo>
                    <a:lnTo>
                      <a:pt x="314" y="188"/>
                    </a:lnTo>
                    <a:lnTo>
                      <a:pt x="312" y="180"/>
                    </a:lnTo>
                    <a:lnTo>
                      <a:pt x="312" y="180"/>
                    </a:lnTo>
                    <a:lnTo>
                      <a:pt x="314" y="174"/>
                    </a:lnTo>
                    <a:lnTo>
                      <a:pt x="316" y="167"/>
                    </a:lnTo>
                    <a:lnTo>
                      <a:pt x="322" y="163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25" y="146"/>
                    </a:lnTo>
                    <a:lnTo>
                      <a:pt x="322" y="136"/>
                    </a:lnTo>
                    <a:lnTo>
                      <a:pt x="318" y="123"/>
                    </a:lnTo>
                    <a:lnTo>
                      <a:pt x="312" y="113"/>
                    </a:lnTo>
                    <a:lnTo>
                      <a:pt x="307" y="103"/>
                    </a:lnTo>
                    <a:lnTo>
                      <a:pt x="300" y="94"/>
                    </a:lnTo>
                    <a:lnTo>
                      <a:pt x="293" y="84"/>
                    </a:lnTo>
                    <a:lnTo>
                      <a:pt x="285" y="75"/>
                    </a:lnTo>
                    <a:lnTo>
                      <a:pt x="277" y="67"/>
                    </a:lnTo>
                    <a:lnTo>
                      <a:pt x="268" y="60"/>
                    </a:lnTo>
                    <a:lnTo>
                      <a:pt x="258" y="53"/>
                    </a:lnTo>
                    <a:lnTo>
                      <a:pt x="247" y="48"/>
                    </a:lnTo>
                    <a:lnTo>
                      <a:pt x="237" y="42"/>
                    </a:lnTo>
                    <a:lnTo>
                      <a:pt x="226" y="38"/>
                    </a:lnTo>
                    <a:lnTo>
                      <a:pt x="214" y="35"/>
                    </a:lnTo>
                    <a:lnTo>
                      <a:pt x="201" y="33"/>
                    </a:lnTo>
                    <a:lnTo>
                      <a:pt x="201" y="33"/>
                    </a:lnTo>
                    <a:lnTo>
                      <a:pt x="199" y="39"/>
                    </a:lnTo>
                    <a:lnTo>
                      <a:pt x="193" y="44"/>
                    </a:lnTo>
                    <a:lnTo>
                      <a:pt x="186" y="46"/>
                    </a:lnTo>
                    <a:lnTo>
                      <a:pt x="180" y="48"/>
                    </a:lnTo>
                    <a:lnTo>
                      <a:pt x="180" y="48"/>
                    </a:lnTo>
                    <a:lnTo>
                      <a:pt x="180" y="0"/>
                    </a:lnTo>
                    <a:close/>
                    <a:moveTo>
                      <a:pt x="180" y="0"/>
                    </a:moveTo>
                    <a:lnTo>
                      <a:pt x="180" y="0"/>
                    </a:lnTo>
                    <a:lnTo>
                      <a:pt x="180" y="48"/>
                    </a:lnTo>
                    <a:lnTo>
                      <a:pt x="180" y="48"/>
                    </a:lnTo>
                    <a:lnTo>
                      <a:pt x="173" y="46"/>
                    </a:lnTo>
                    <a:lnTo>
                      <a:pt x="166" y="44"/>
                    </a:lnTo>
                    <a:lnTo>
                      <a:pt x="161" y="39"/>
                    </a:lnTo>
                    <a:lnTo>
                      <a:pt x="158" y="33"/>
                    </a:lnTo>
                    <a:lnTo>
                      <a:pt x="158" y="33"/>
                    </a:lnTo>
                    <a:lnTo>
                      <a:pt x="146" y="35"/>
                    </a:lnTo>
                    <a:lnTo>
                      <a:pt x="134" y="38"/>
                    </a:lnTo>
                    <a:lnTo>
                      <a:pt x="123" y="42"/>
                    </a:lnTo>
                    <a:lnTo>
                      <a:pt x="112" y="48"/>
                    </a:lnTo>
                    <a:lnTo>
                      <a:pt x="101" y="53"/>
                    </a:lnTo>
                    <a:lnTo>
                      <a:pt x="92" y="60"/>
                    </a:lnTo>
                    <a:lnTo>
                      <a:pt x="82" y="67"/>
                    </a:lnTo>
                    <a:lnTo>
                      <a:pt x="74" y="75"/>
                    </a:lnTo>
                    <a:lnTo>
                      <a:pt x="66" y="84"/>
                    </a:lnTo>
                    <a:lnTo>
                      <a:pt x="59" y="94"/>
                    </a:lnTo>
                    <a:lnTo>
                      <a:pt x="52" y="103"/>
                    </a:lnTo>
                    <a:lnTo>
                      <a:pt x="46" y="113"/>
                    </a:lnTo>
                    <a:lnTo>
                      <a:pt x="42" y="123"/>
                    </a:lnTo>
                    <a:lnTo>
                      <a:pt x="37" y="136"/>
                    </a:lnTo>
                    <a:lnTo>
                      <a:pt x="33" y="146"/>
                    </a:lnTo>
                    <a:lnTo>
                      <a:pt x="32" y="159"/>
                    </a:lnTo>
                    <a:lnTo>
                      <a:pt x="32" y="159"/>
                    </a:lnTo>
                    <a:lnTo>
                      <a:pt x="37" y="163"/>
                    </a:lnTo>
                    <a:lnTo>
                      <a:pt x="43" y="167"/>
                    </a:lnTo>
                    <a:lnTo>
                      <a:pt x="46" y="174"/>
                    </a:lnTo>
                    <a:lnTo>
                      <a:pt x="47" y="180"/>
                    </a:lnTo>
                    <a:lnTo>
                      <a:pt x="47" y="180"/>
                    </a:lnTo>
                    <a:lnTo>
                      <a:pt x="46" y="188"/>
                    </a:lnTo>
                    <a:lnTo>
                      <a:pt x="43" y="194"/>
                    </a:lnTo>
                    <a:lnTo>
                      <a:pt x="37" y="199"/>
                    </a:lnTo>
                    <a:lnTo>
                      <a:pt x="32" y="203"/>
                    </a:lnTo>
                    <a:lnTo>
                      <a:pt x="32" y="203"/>
                    </a:lnTo>
                    <a:lnTo>
                      <a:pt x="33" y="215"/>
                    </a:lnTo>
                    <a:lnTo>
                      <a:pt x="37" y="226"/>
                    </a:lnTo>
                    <a:lnTo>
                      <a:pt x="42" y="237"/>
                    </a:lnTo>
                    <a:lnTo>
                      <a:pt x="46" y="248"/>
                    </a:lnTo>
                    <a:lnTo>
                      <a:pt x="52" y="259"/>
                    </a:lnTo>
                    <a:lnTo>
                      <a:pt x="59" y="268"/>
                    </a:lnTo>
                    <a:lnTo>
                      <a:pt x="66" y="278"/>
                    </a:lnTo>
                    <a:lnTo>
                      <a:pt x="74" y="286"/>
                    </a:lnTo>
                    <a:lnTo>
                      <a:pt x="82" y="294"/>
                    </a:lnTo>
                    <a:lnTo>
                      <a:pt x="92" y="302"/>
                    </a:lnTo>
                    <a:lnTo>
                      <a:pt x="101" y="309"/>
                    </a:lnTo>
                    <a:lnTo>
                      <a:pt x="112" y="314"/>
                    </a:lnTo>
                    <a:lnTo>
                      <a:pt x="123" y="320"/>
                    </a:lnTo>
                    <a:lnTo>
                      <a:pt x="134" y="324"/>
                    </a:lnTo>
                    <a:lnTo>
                      <a:pt x="146" y="327"/>
                    </a:lnTo>
                    <a:lnTo>
                      <a:pt x="158" y="329"/>
                    </a:lnTo>
                    <a:lnTo>
                      <a:pt x="158" y="329"/>
                    </a:lnTo>
                    <a:lnTo>
                      <a:pt x="158" y="329"/>
                    </a:lnTo>
                    <a:lnTo>
                      <a:pt x="161" y="322"/>
                    </a:lnTo>
                    <a:lnTo>
                      <a:pt x="166" y="318"/>
                    </a:lnTo>
                    <a:lnTo>
                      <a:pt x="173" y="314"/>
                    </a:lnTo>
                    <a:lnTo>
                      <a:pt x="180" y="314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61" y="360"/>
                    </a:lnTo>
                    <a:lnTo>
                      <a:pt x="143" y="358"/>
                    </a:lnTo>
                    <a:lnTo>
                      <a:pt x="126" y="354"/>
                    </a:lnTo>
                    <a:lnTo>
                      <a:pt x="109" y="347"/>
                    </a:lnTo>
                    <a:lnTo>
                      <a:pt x="93" y="340"/>
                    </a:lnTo>
                    <a:lnTo>
                      <a:pt x="78" y="331"/>
                    </a:lnTo>
                    <a:lnTo>
                      <a:pt x="65" y="320"/>
                    </a:lnTo>
                    <a:lnTo>
                      <a:pt x="52" y="309"/>
                    </a:lnTo>
                    <a:lnTo>
                      <a:pt x="40" y="295"/>
                    </a:lnTo>
                    <a:lnTo>
                      <a:pt x="29" y="282"/>
                    </a:lnTo>
                    <a:lnTo>
                      <a:pt x="21" y="267"/>
                    </a:lnTo>
                    <a:lnTo>
                      <a:pt x="13" y="251"/>
                    </a:lnTo>
                    <a:lnTo>
                      <a:pt x="8" y="234"/>
                    </a:lnTo>
                    <a:lnTo>
                      <a:pt x="2" y="217"/>
                    </a:lnTo>
                    <a:lnTo>
                      <a:pt x="0" y="199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0" y="163"/>
                    </a:lnTo>
                    <a:lnTo>
                      <a:pt x="2" y="145"/>
                    </a:lnTo>
                    <a:lnTo>
                      <a:pt x="8" y="127"/>
                    </a:lnTo>
                    <a:lnTo>
                      <a:pt x="13" y="111"/>
                    </a:lnTo>
                    <a:lnTo>
                      <a:pt x="21" y="95"/>
                    </a:lnTo>
                    <a:lnTo>
                      <a:pt x="29" y="80"/>
                    </a:lnTo>
                    <a:lnTo>
                      <a:pt x="40" y="67"/>
                    </a:lnTo>
                    <a:lnTo>
                      <a:pt x="52" y="53"/>
                    </a:lnTo>
                    <a:lnTo>
                      <a:pt x="65" y="42"/>
                    </a:lnTo>
                    <a:lnTo>
                      <a:pt x="78" y="31"/>
                    </a:lnTo>
                    <a:lnTo>
                      <a:pt x="93" y="22"/>
                    </a:lnTo>
                    <a:lnTo>
                      <a:pt x="109" y="15"/>
                    </a:lnTo>
                    <a:lnTo>
                      <a:pt x="126" y="8"/>
                    </a:lnTo>
                    <a:lnTo>
                      <a:pt x="143" y="4"/>
                    </a:lnTo>
                    <a:lnTo>
                      <a:pt x="161" y="2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0" name="Freeform 145"/>
              <p:cNvSpPr/>
              <p:nvPr/>
            </p:nvSpPr>
            <p:spPr bwMode="auto">
              <a:xfrm>
                <a:off x="2336801" y="3235325"/>
                <a:ext cx="285750" cy="150813"/>
              </a:xfrm>
              <a:custGeom>
                <a:avLst/>
                <a:gdLst>
                  <a:gd name="T0" fmla="*/ 13 w 180"/>
                  <a:gd name="T1" fmla="*/ 0 h 95"/>
                  <a:gd name="T2" fmla="*/ 54 w 180"/>
                  <a:gd name="T3" fmla="*/ 42 h 95"/>
                  <a:gd name="T4" fmla="*/ 54 w 180"/>
                  <a:gd name="T5" fmla="*/ 42 h 95"/>
                  <a:gd name="T6" fmla="*/ 60 w 180"/>
                  <a:gd name="T7" fmla="*/ 39 h 95"/>
                  <a:gd name="T8" fmla="*/ 67 w 180"/>
                  <a:gd name="T9" fmla="*/ 39 h 95"/>
                  <a:gd name="T10" fmla="*/ 67 w 180"/>
                  <a:gd name="T11" fmla="*/ 39 h 95"/>
                  <a:gd name="T12" fmla="*/ 75 w 180"/>
                  <a:gd name="T13" fmla="*/ 41 h 95"/>
                  <a:gd name="T14" fmla="*/ 83 w 180"/>
                  <a:gd name="T15" fmla="*/ 45 h 95"/>
                  <a:gd name="T16" fmla="*/ 88 w 180"/>
                  <a:gd name="T17" fmla="*/ 50 h 95"/>
                  <a:gd name="T18" fmla="*/ 92 w 180"/>
                  <a:gd name="T19" fmla="*/ 58 h 95"/>
                  <a:gd name="T20" fmla="*/ 180 w 180"/>
                  <a:gd name="T21" fmla="*/ 58 h 95"/>
                  <a:gd name="T22" fmla="*/ 180 w 180"/>
                  <a:gd name="T23" fmla="*/ 76 h 95"/>
                  <a:gd name="T24" fmla="*/ 92 w 180"/>
                  <a:gd name="T25" fmla="*/ 76 h 95"/>
                  <a:gd name="T26" fmla="*/ 92 w 180"/>
                  <a:gd name="T27" fmla="*/ 76 h 95"/>
                  <a:gd name="T28" fmla="*/ 88 w 180"/>
                  <a:gd name="T29" fmla="*/ 84 h 95"/>
                  <a:gd name="T30" fmla="*/ 83 w 180"/>
                  <a:gd name="T31" fmla="*/ 89 h 95"/>
                  <a:gd name="T32" fmla="*/ 75 w 180"/>
                  <a:gd name="T33" fmla="*/ 93 h 95"/>
                  <a:gd name="T34" fmla="*/ 67 w 180"/>
                  <a:gd name="T35" fmla="*/ 95 h 95"/>
                  <a:gd name="T36" fmla="*/ 67 w 180"/>
                  <a:gd name="T37" fmla="*/ 95 h 95"/>
                  <a:gd name="T38" fmla="*/ 61 w 180"/>
                  <a:gd name="T39" fmla="*/ 95 h 95"/>
                  <a:gd name="T40" fmla="*/ 56 w 180"/>
                  <a:gd name="T41" fmla="*/ 92 h 95"/>
                  <a:gd name="T42" fmla="*/ 50 w 180"/>
                  <a:gd name="T43" fmla="*/ 91 h 95"/>
                  <a:gd name="T44" fmla="*/ 46 w 180"/>
                  <a:gd name="T45" fmla="*/ 87 h 95"/>
                  <a:gd name="T46" fmla="*/ 44 w 180"/>
                  <a:gd name="T47" fmla="*/ 83 h 95"/>
                  <a:gd name="T48" fmla="*/ 41 w 180"/>
                  <a:gd name="T49" fmla="*/ 77 h 95"/>
                  <a:gd name="T50" fmla="*/ 40 w 180"/>
                  <a:gd name="T51" fmla="*/ 73 h 95"/>
                  <a:gd name="T52" fmla="*/ 38 w 180"/>
                  <a:gd name="T53" fmla="*/ 66 h 95"/>
                  <a:gd name="T54" fmla="*/ 38 w 180"/>
                  <a:gd name="T55" fmla="*/ 66 h 95"/>
                  <a:gd name="T56" fmla="*/ 40 w 180"/>
                  <a:gd name="T57" fmla="*/ 61 h 95"/>
                  <a:gd name="T58" fmla="*/ 41 w 180"/>
                  <a:gd name="T59" fmla="*/ 54 h 95"/>
                  <a:gd name="T60" fmla="*/ 0 w 180"/>
                  <a:gd name="T61" fmla="*/ 13 h 95"/>
                  <a:gd name="T62" fmla="*/ 13 w 180"/>
                  <a:gd name="T6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80" h="95">
                    <a:moveTo>
                      <a:pt x="13" y="0"/>
                    </a:moveTo>
                    <a:lnTo>
                      <a:pt x="54" y="42"/>
                    </a:lnTo>
                    <a:lnTo>
                      <a:pt x="54" y="42"/>
                    </a:lnTo>
                    <a:lnTo>
                      <a:pt x="60" y="39"/>
                    </a:lnTo>
                    <a:lnTo>
                      <a:pt x="67" y="39"/>
                    </a:lnTo>
                    <a:lnTo>
                      <a:pt x="67" y="39"/>
                    </a:lnTo>
                    <a:lnTo>
                      <a:pt x="75" y="41"/>
                    </a:lnTo>
                    <a:lnTo>
                      <a:pt x="83" y="45"/>
                    </a:lnTo>
                    <a:lnTo>
                      <a:pt x="88" y="50"/>
                    </a:lnTo>
                    <a:lnTo>
                      <a:pt x="92" y="58"/>
                    </a:lnTo>
                    <a:lnTo>
                      <a:pt x="180" y="58"/>
                    </a:lnTo>
                    <a:lnTo>
                      <a:pt x="180" y="76"/>
                    </a:lnTo>
                    <a:lnTo>
                      <a:pt x="92" y="76"/>
                    </a:lnTo>
                    <a:lnTo>
                      <a:pt x="92" y="76"/>
                    </a:lnTo>
                    <a:lnTo>
                      <a:pt x="88" y="84"/>
                    </a:lnTo>
                    <a:lnTo>
                      <a:pt x="83" y="89"/>
                    </a:lnTo>
                    <a:lnTo>
                      <a:pt x="75" y="93"/>
                    </a:lnTo>
                    <a:lnTo>
                      <a:pt x="67" y="95"/>
                    </a:lnTo>
                    <a:lnTo>
                      <a:pt x="67" y="95"/>
                    </a:lnTo>
                    <a:lnTo>
                      <a:pt x="61" y="95"/>
                    </a:lnTo>
                    <a:lnTo>
                      <a:pt x="56" y="92"/>
                    </a:lnTo>
                    <a:lnTo>
                      <a:pt x="50" y="91"/>
                    </a:lnTo>
                    <a:lnTo>
                      <a:pt x="46" y="87"/>
                    </a:lnTo>
                    <a:lnTo>
                      <a:pt x="44" y="83"/>
                    </a:lnTo>
                    <a:lnTo>
                      <a:pt x="41" y="77"/>
                    </a:lnTo>
                    <a:lnTo>
                      <a:pt x="40" y="73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40" y="61"/>
                    </a:lnTo>
                    <a:lnTo>
                      <a:pt x="41" y="54"/>
                    </a:lnTo>
                    <a:lnTo>
                      <a:pt x="0" y="13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49" name="组合 263"/>
            <p:cNvGrpSpPr/>
            <p:nvPr/>
          </p:nvGrpSpPr>
          <p:grpSpPr>
            <a:xfrm>
              <a:off x="1832534" y="4024082"/>
              <a:ext cx="330440" cy="311675"/>
              <a:chOff x="2051051" y="3792538"/>
              <a:chExt cx="447675" cy="422275"/>
            </a:xfrm>
            <a:grpFill/>
          </p:grpSpPr>
          <p:sp>
            <p:nvSpPr>
              <p:cNvPr id="107" name="Freeform 146"/>
              <p:cNvSpPr/>
              <p:nvPr/>
            </p:nvSpPr>
            <p:spPr bwMode="auto">
              <a:xfrm>
                <a:off x="2051051" y="3879850"/>
                <a:ext cx="447675" cy="334963"/>
              </a:xfrm>
              <a:custGeom>
                <a:avLst/>
                <a:gdLst>
                  <a:gd name="T0" fmla="*/ 86 w 282"/>
                  <a:gd name="T1" fmla="*/ 0 h 211"/>
                  <a:gd name="T2" fmla="*/ 115 w 282"/>
                  <a:gd name="T3" fmla="*/ 6 h 211"/>
                  <a:gd name="T4" fmla="*/ 141 w 282"/>
                  <a:gd name="T5" fmla="*/ 20 h 211"/>
                  <a:gd name="T6" fmla="*/ 153 w 282"/>
                  <a:gd name="T7" fmla="*/ 11 h 211"/>
                  <a:gd name="T8" fmla="*/ 182 w 282"/>
                  <a:gd name="T9" fmla="*/ 1 h 211"/>
                  <a:gd name="T10" fmla="*/ 198 w 282"/>
                  <a:gd name="T11" fmla="*/ 0 h 211"/>
                  <a:gd name="T12" fmla="*/ 214 w 282"/>
                  <a:gd name="T13" fmla="*/ 1 h 211"/>
                  <a:gd name="T14" fmla="*/ 245 w 282"/>
                  <a:gd name="T15" fmla="*/ 14 h 211"/>
                  <a:gd name="T16" fmla="*/ 268 w 282"/>
                  <a:gd name="T17" fmla="*/ 35 h 211"/>
                  <a:gd name="T18" fmla="*/ 278 w 282"/>
                  <a:gd name="T19" fmla="*/ 57 h 211"/>
                  <a:gd name="T20" fmla="*/ 282 w 282"/>
                  <a:gd name="T21" fmla="*/ 73 h 211"/>
                  <a:gd name="T22" fmla="*/ 282 w 282"/>
                  <a:gd name="T23" fmla="*/ 81 h 211"/>
                  <a:gd name="T24" fmla="*/ 281 w 282"/>
                  <a:gd name="T25" fmla="*/ 102 h 211"/>
                  <a:gd name="T26" fmla="*/ 274 w 282"/>
                  <a:gd name="T27" fmla="*/ 123 h 211"/>
                  <a:gd name="T28" fmla="*/ 263 w 282"/>
                  <a:gd name="T29" fmla="*/ 145 h 211"/>
                  <a:gd name="T30" fmla="*/ 248 w 282"/>
                  <a:gd name="T31" fmla="*/ 165 h 211"/>
                  <a:gd name="T32" fmla="*/ 228 w 282"/>
                  <a:gd name="T33" fmla="*/ 184 h 211"/>
                  <a:gd name="T34" fmla="*/ 203 w 282"/>
                  <a:gd name="T35" fmla="*/ 199 h 211"/>
                  <a:gd name="T36" fmla="*/ 172 w 282"/>
                  <a:gd name="T37" fmla="*/ 209 h 211"/>
                  <a:gd name="T38" fmla="*/ 137 w 282"/>
                  <a:gd name="T39" fmla="*/ 211 h 211"/>
                  <a:gd name="T40" fmla="*/ 118 w 282"/>
                  <a:gd name="T41" fmla="*/ 211 h 211"/>
                  <a:gd name="T42" fmla="*/ 86 w 282"/>
                  <a:gd name="T43" fmla="*/ 203 h 211"/>
                  <a:gd name="T44" fmla="*/ 58 w 282"/>
                  <a:gd name="T45" fmla="*/ 191 h 211"/>
                  <a:gd name="T46" fmla="*/ 38 w 282"/>
                  <a:gd name="T47" fmla="*/ 173 h 211"/>
                  <a:gd name="T48" fmla="*/ 22 w 282"/>
                  <a:gd name="T49" fmla="*/ 153 h 211"/>
                  <a:gd name="T50" fmla="*/ 11 w 282"/>
                  <a:gd name="T51" fmla="*/ 133 h 211"/>
                  <a:gd name="T52" fmla="*/ 4 w 282"/>
                  <a:gd name="T53" fmla="*/ 111 h 211"/>
                  <a:gd name="T54" fmla="*/ 0 w 282"/>
                  <a:gd name="T55" fmla="*/ 81 h 211"/>
                  <a:gd name="T56" fmla="*/ 0 w 282"/>
                  <a:gd name="T57" fmla="*/ 73 h 211"/>
                  <a:gd name="T58" fmla="*/ 4 w 282"/>
                  <a:gd name="T59" fmla="*/ 57 h 211"/>
                  <a:gd name="T60" fmla="*/ 15 w 282"/>
                  <a:gd name="T61" fmla="*/ 35 h 211"/>
                  <a:gd name="T62" fmla="*/ 38 w 282"/>
                  <a:gd name="T63" fmla="*/ 14 h 211"/>
                  <a:gd name="T64" fmla="*/ 68 w 282"/>
                  <a:gd name="T65" fmla="*/ 1 h 211"/>
                  <a:gd name="T66" fmla="*/ 86 w 282"/>
                  <a:gd name="T67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2" h="211">
                    <a:moveTo>
                      <a:pt x="86" y="0"/>
                    </a:moveTo>
                    <a:lnTo>
                      <a:pt x="86" y="0"/>
                    </a:lnTo>
                    <a:lnTo>
                      <a:pt x="100" y="1"/>
                    </a:lnTo>
                    <a:lnTo>
                      <a:pt x="115" y="6"/>
                    </a:lnTo>
                    <a:lnTo>
                      <a:pt x="129" y="11"/>
                    </a:lnTo>
                    <a:lnTo>
                      <a:pt x="141" y="20"/>
                    </a:lnTo>
                    <a:lnTo>
                      <a:pt x="141" y="20"/>
                    </a:lnTo>
                    <a:lnTo>
                      <a:pt x="153" y="11"/>
                    </a:lnTo>
                    <a:lnTo>
                      <a:pt x="167" y="6"/>
                    </a:lnTo>
                    <a:lnTo>
                      <a:pt x="182" y="1"/>
                    </a:lnTo>
                    <a:lnTo>
                      <a:pt x="198" y="0"/>
                    </a:lnTo>
                    <a:lnTo>
                      <a:pt x="198" y="0"/>
                    </a:lnTo>
                    <a:lnTo>
                      <a:pt x="206" y="0"/>
                    </a:lnTo>
                    <a:lnTo>
                      <a:pt x="214" y="1"/>
                    </a:lnTo>
                    <a:lnTo>
                      <a:pt x="230" y="6"/>
                    </a:lnTo>
                    <a:lnTo>
                      <a:pt x="245" y="14"/>
                    </a:lnTo>
                    <a:lnTo>
                      <a:pt x="258" y="23"/>
                    </a:lnTo>
                    <a:lnTo>
                      <a:pt x="268" y="35"/>
                    </a:lnTo>
                    <a:lnTo>
                      <a:pt x="275" y="49"/>
                    </a:lnTo>
                    <a:lnTo>
                      <a:pt x="278" y="57"/>
                    </a:lnTo>
                    <a:lnTo>
                      <a:pt x="281" y="65"/>
                    </a:lnTo>
                    <a:lnTo>
                      <a:pt x="282" y="73"/>
                    </a:lnTo>
                    <a:lnTo>
                      <a:pt x="282" y="81"/>
                    </a:lnTo>
                    <a:lnTo>
                      <a:pt x="282" y="81"/>
                    </a:lnTo>
                    <a:lnTo>
                      <a:pt x="282" y="91"/>
                    </a:lnTo>
                    <a:lnTo>
                      <a:pt x="281" y="102"/>
                    </a:lnTo>
                    <a:lnTo>
                      <a:pt x="278" y="112"/>
                    </a:lnTo>
                    <a:lnTo>
                      <a:pt x="274" y="123"/>
                    </a:lnTo>
                    <a:lnTo>
                      <a:pt x="270" y="134"/>
                    </a:lnTo>
                    <a:lnTo>
                      <a:pt x="263" y="145"/>
                    </a:lnTo>
                    <a:lnTo>
                      <a:pt x="256" y="156"/>
                    </a:lnTo>
                    <a:lnTo>
                      <a:pt x="248" y="165"/>
                    </a:lnTo>
                    <a:lnTo>
                      <a:pt x="239" y="175"/>
                    </a:lnTo>
                    <a:lnTo>
                      <a:pt x="228" y="184"/>
                    </a:lnTo>
                    <a:lnTo>
                      <a:pt x="216" y="192"/>
                    </a:lnTo>
                    <a:lnTo>
                      <a:pt x="203" y="199"/>
                    </a:lnTo>
                    <a:lnTo>
                      <a:pt x="188" y="205"/>
                    </a:lnTo>
                    <a:lnTo>
                      <a:pt x="172" y="209"/>
                    </a:lnTo>
                    <a:lnTo>
                      <a:pt x="156" y="211"/>
                    </a:lnTo>
                    <a:lnTo>
                      <a:pt x="137" y="211"/>
                    </a:lnTo>
                    <a:lnTo>
                      <a:pt x="137" y="211"/>
                    </a:lnTo>
                    <a:lnTo>
                      <a:pt x="118" y="211"/>
                    </a:lnTo>
                    <a:lnTo>
                      <a:pt x="100" y="209"/>
                    </a:lnTo>
                    <a:lnTo>
                      <a:pt x="86" y="203"/>
                    </a:lnTo>
                    <a:lnTo>
                      <a:pt x="71" y="198"/>
                    </a:lnTo>
                    <a:lnTo>
                      <a:pt x="58" y="191"/>
                    </a:lnTo>
                    <a:lnTo>
                      <a:pt x="48" y="183"/>
                    </a:lnTo>
                    <a:lnTo>
                      <a:pt x="38" y="173"/>
                    </a:lnTo>
                    <a:lnTo>
                      <a:pt x="29" y="164"/>
                    </a:lnTo>
                    <a:lnTo>
                      <a:pt x="22" y="153"/>
                    </a:lnTo>
                    <a:lnTo>
                      <a:pt x="15" y="144"/>
                    </a:lnTo>
                    <a:lnTo>
                      <a:pt x="11" y="133"/>
                    </a:lnTo>
                    <a:lnTo>
                      <a:pt x="7" y="121"/>
                    </a:lnTo>
                    <a:lnTo>
                      <a:pt x="4" y="111"/>
                    </a:lnTo>
                    <a:lnTo>
                      <a:pt x="2" y="100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73"/>
                    </a:lnTo>
                    <a:lnTo>
                      <a:pt x="2" y="65"/>
                    </a:lnTo>
                    <a:lnTo>
                      <a:pt x="4" y="57"/>
                    </a:lnTo>
                    <a:lnTo>
                      <a:pt x="7" y="49"/>
                    </a:lnTo>
                    <a:lnTo>
                      <a:pt x="15" y="35"/>
                    </a:lnTo>
                    <a:lnTo>
                      <a:pt x="25" y="23"/>
                    </a:lnTo>
                    <a:lnTo>
                      <a:pt x="38" y="14"/>
                    </a:lnTo>
                    <a:lnTo>
                      <a:pt x="52" y="6"/>
                    </a:lnTo>
                    <a:lnTo>
                      <a:pt x="68" y="1"/>
                    </a:lnTo>
                    <a:lnTo>
                      <a:pt x="76" y="0"/>
                    </a:lnTo>
                    <a:lnTo>
                      <a:pt x="86" y="0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8" name="Freeform 147"/>
              <p:cNvSpPr/>
              <p:nvPr/>
            </p:nvSpPr>
            <p:spPr bwMode="auto">
              <a:xfrm>
                <a:off x="2178051" y="3792538"/>
                <a:ext cx="107950" cy="153988"/>
              </a:xfrm>
              <a:custGeom>
                <a:avLst/>
                <a:gdLst>
                  <a:gd name="T0" fmla="*/ 60 w 68"/>
                  <a:gd name="T1" fmla="*/ 97 h 97"/>
                  <a:gd name="T2" fmla="*/ 60 w 68"/>
                  <a:gd name="T3" fmla="*/ 97 h 97"/>
                  <a:gd name="T4" fmla="*/ 65 w 68"/>
                  <a:gd name="T5" fmla="*/ 85 h 97"/>
                  <a:gd name="T6" fmla="*/ 68 w 68"/>
                  <a:gd name="T7" fmla="*/ 71 h 97"/>
                  <a:gd name="T8" fmla="*/ 68 w 68"/>
                  <a:gd name="T9" fmla="*/ 58 h 97"/>
                  <a:gd name="T10" fmla="*/ 66 w 68"/>
                  <a:gd name="T11" fmla="*/ 46 h 97"/>
                  <a:gd name="T12" fmla="*/ 62 w 68"/>
                  <a:gd name="T13" fmla="*/ 33 h 97"/>
                  <a:gd name="T14" fmla="*/ 56 w 68"/>
                  <a:gd name="T15" fmla="*/ 21 h 97"/>
                  <a:gd name="T16" fmla="*/ 49 w 68"/>
                  <a:gd name="T17" fmla="*/ 10 h 97"/>
                  <a:gd name="T18" fmla="*/ 39 w 68"/>
                  <a:gd name="T19" fmla="*/ 0 h 97"/>
                  <a:gd name="T20" fmla="*/ 0 w 68"/>
                  <a:gd name="T21" fmla="*/ 6 h 97"/>
                  <a:gd name="T22" fmla="*/ 0 w 68"/>
                  <a:gd name="T23" fmla="*/ 6 h 97"/>
                  <a:gd name="T24" fmla="*/ 14 w 68"/>
                  <a:gd name="T25" fmla="*/ 15 h 97"/>
                  <a:gd name="T26" fmla="*/ 24 w 68"/>
                  <a:gd name="T27" fmla="*/ 23 h 97"/>
                  <a:gd name="T28" fmla="*/ 35 w 68"/>
                  <a:gd name="T29" fmla="*/ 32 h 97"/>
                  <a:gd name="T30" fmla="*/ 43 w 68"/>
                  <a:gd name="T31" fmla="*/ 42 h 97"/>
                  <a:gd name="T32" fmla="*/ 50 w 68"/>
                  <a:gd name="T33" fmla="*/ 54 h 97"/>
                  <a:gd name="T34" fmla="*/ 56 w 68"/>
                  <a:gd name="T35" fmla="*/ 66 h 97"/>
                  <a:gd name="T36" fmla="*/ 58 w 68"/>
                  <a:gd name="T37" fmla="*/ 81 h 97"/>
                  <a:gd name="T38" fmla="*/ 60 w 68"/>
                  <a:gd name="T39" fmla="*/ 97 h 97"/>
                  <a:gd name="T40" fmla="*/ 60 w 68"/>
                  <a:gd name="T41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8" h="97">
                    <a:moveTo>
                      <a:pt x="60" y="97"/>
                    </a:moveTo>
                    <a:lnTo>
                      <a:pt x="60" y="97"/>
                    </a:lnTo>
                    <a:lnTo>
                      <a:pt x="65" y="85"/>
                    </a:lnTo>
                    <a:lnTo>
                      <a:pt x="68" y="71"/>
                    </a:lnTo>
                    <a:lnTo>
                      <a:pt x="68" y="58"/>
                    </a:lnTo>
                    <a:lnTo>
                      <a:pt x="66" y="46"/>
                    </a:lnTo>
                    <a:lnTo>
                      <a:pt x="62" y="33"/>
                    </a:lnTo>
                    <a:lnTo>
                      <a:pt x="56" y="21"/>
                    </a:lnTo>
                    <a:lnTo>
                      <a:pt x="49" y="10"/>
                    </a:lnTo>
                    <a:lnTo>
                      <a:pt x="39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4" y="15"/>
                    </a:lnTo>
                    <a:lnTo>
                      <a:pt x="24" y="23"/>
                    </a:lnTo>
                    <a:lnTo>
                      <a:pt x="35" y="32"/>
                    </a:lnTo>
                    <a:lnTo>
                      <a:pt x="43" y="42"/>
                    </a:lnTo>
                    <a:lnTo>
                      <a:pt x="50" y="54"/>
                    </a:lnTo>
                    <a:lnTo>
                      <a:pt x="56" y="66"/>
                    </a:lnTo>
                    <a:lnTo>
                      <a:pt x="58" y="81"/>
                    </a:lnTo>
                    <a:lnTo>
                      <a:pt x="60" y="97"/>
                    </a:lnTo>
                    <a:lnTo>
                      <a:pt x="60" y="9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50" name="组合 266"/>
            <p:cNvGrpSpPr/>
            <p:nvPr/>
          </p:nvGrpSpPr>
          <p:grpSpPr>
            <a:xfrm>
              <a:off x="2673869" y="2132943"/>
              <a:ext cx="499176" cy="410099"/>
              <a:chOff x="3190876" y="1230313"/>
              <a:chExt cx="676275" cy="555625"/>
            </a:xfrm>
            <a:grpFill/>
          </p:grpSpPr>
          <p:sp>
            <p:nvSpPr>
              <p:cNvPr id="104" name="Freeform 148"/>
              <p:cNvSpPr/>
              <p:nvPr/>
            </p:nvSpPr>
            <p:spPr bwMode="auto">
              <a:xfrm>
                <a:off x="3209926" y="1257300"/>
                <a:ext cx="657225" cy="528638"/>
              </a:xfrm>
              <a:custGeom>
                <a:avLst/>
                <a:gdLst>
                  <a:gd name="T0" fmla="*/ 0 w 414"/>
                  <a:gd name="T1" fmla="*/ 117 h 333"/>
                  <a:gd name="T2" fmla="*/ 10 w 414"/>
                  <a:gd name="T3" fmla="*/ 102 h 333"/>
                  <a:gd name="T4" fmla="*/ 316 w 414"/>
                  <a:gd name="T5" fmla="*/ 306 h 333"/>
                  <a:gd name="T6" fmla="*/ 316 w 414"/>
                  <a:gd name="T7" fmla="*/ 306 h 333"/>
                  <a:gd name="T8" fmla="*/ 325 w 414"/>
                  <a:gd name="T9" fmla="*/ 310 h 333"/>
                  <a:gd name="T10" fmla="*/ 335 w 414"/>
                  <a:gd name="T11" fmla="*/ 313 h 333"/>
                  <a:gd name="T12" fmla="*/ 343 w 414"/>
                  <a:gd name="T13" fmla="*/ 313 h 333"/>
                  <a:gd name="T14" fmla="*/ 352 w 414"/>
                  <a:gd name="T15" fmla="*/ 312 h 333"/>
                  <a:gd name="T16" fmla="*/ 362 w 414"/>
                  <a:gd name="T17" fmla="*/ 309 h 333"/>
                  <a:gd name="T18" fmla="*/ 371 w 414"/>
                  <a:gd name="T19" fmla="*/ 304 h 333"/>
                  <a:gd name="T20" fmla="*/ 378 w 414"/>
                  <a:gd name="T21" fmla="*/ 297 h 333"/>
                  <a:gd name="T22" fmla="*/ 385 w 414"/>
                  <a:gd name="T23" fmla="*/ 289 h 333"/>
                  <a:gd name="T24" fmla="*/ 385 w 414"/>
                  <a:gd name="T25" fmla="*/ 289 h 333"/>
                  <a:gd name="T26" fmla="*/ 390 w 414"/>
                  <a:gd name="T27" fmla="*/ 279 h 333"/>
                  <a:gd name="T28" fmla="*/ 393 w 414"/>
                  <a:gd name="T29" fmla="*/ 270 h 333"/>
                  <a:gd name="T30" fmla="*/ 394 w 414"/>
                  <a:gd name="T31" fmla="*/ 260 h 333"/>
                  <a:gd name="T32" fmla="*/ 394 w 414"/>
                  <a:gd name="T33" fmla="*/ 251 h 333"/>
                  <a:gd name="T34" fmla="*/ 391 w 414"/>
                  <a:gd name="T35" fmla="*/ 241 h 333"/>
                  <a:gd name="T36" fmla="*/ 387 w 414"/>
                  <a:gd name="T37" fmla="*/ 232 h 333"/>
                  <a:gd name="T38" fmla="*/ 382 w 414"/>
                  <a:gd name="T39" fmla="*/ 225 h 333"/>
                  <a:gd name="T40" fmla="*/ 375 w 414"/>
                  <a:gd name="T41" fmla="*/ 218 h 333"/>
                  <a:gd name="T42" fmla="*/ 69 w 414"/>
                  <a:gd name="T43" fmla="*/ 14 h 333"/>
                  <a:gd name="T44" fmla="*/ 79 w 414"/>
                  <a:gd name="T45" fmla="*/ 0 h 333"/>
                  <a:gd name="T46" fmla="*/ 389 w 414"/>
                  <a:gd name="T47" fmla="*/ 207 h 333"/>
                  <a:gd name="T48" fmla="*/ 389 w 414"/>
                  <a:gd name="T49" fmla="*/ 207 h 333"/>
                  <a:gd name="T50" fmla="*/ 398 w 414"/>
                  <a:gd name="T51" fmla="*/ 216 h 333"/>
                  <a:gd name="T52" fmla="*/ 405 w 414"/>
                  <a:gd name="T53" fmla="*/ 225 h 333"/>
                  <a:gd name="T54" fmla="*/ 410 w 414"/>
                  <a:gd name="T55" fmla="*/ 236 h 333"/>
                  <a:gd name="T56" fmla="*/ 414 w 414"/>
                  <a:gd name="T57" fmla="*/ 248 h 333"/>
                  <a:gd name="T58" fmla="*/ 414 w 414"/>
                  <a:gd name="T59" fmla="*/ 262 h 333"/>
                  <a:gd name="T60" fmla="*/ 413 w 414"/>
                  <a:gd name="T61" fmla="*/ 275 h 333"/>
                  <a:gd name="T62" fmla="*/ 409 w 414"/>
                  <a:gd name="T63" fmla="*/ 287 h 333"/>
                  <a:gd name="T64" fmla="*/ 402 w 414"/>
                  <a:gd name="T65" fmla="*/ 300 h 333"/>
                  <a:gd name="T66" fmla="*/ 402 w 414"/>
                  <a:gd name="T67" fmla="*/ 300 h 333"/>
                  <a:gd name="T68" fmla="*/ 393 w 414"/>
                  <a:gd name="T69" fmla="*/ 312 h 333"/>
                  <a:gd name="T70" fmla="*/ 382 w 414"/>
                  <a:gd name="T71" fmla="*/ 320 h 333"/>
                  <a:gd name="T72" fmla="*/ 371 w 414"/>
                  <a:gd name="T73" fmla="*/ 327 h 333"/>
                  <a:gd name="T74" fmla="*/ 359 w 414"/>
                  <a:gd name="T75" fmla="*/ 331 h 333"/>
                  <a:gd name="T76" fmla="*/ 347 w 414"/>
                  <a:gd name="T77" fmla="*/ 333 h 333"/>
                  <a:gd name="T78" fmla="*/ 335 w 414"/>
                  <a:gd name="T79" fmla="*/ 332 h 333"/>
                  <a:gd name="T80" fmla="*/ 322 w 414"/>
                  <a:gd name="T81" fmla="*/ 329 h 333"/>
                  <a:gd name="T82" fmla="*/ 310 w 414"/>
                  <a:gd name="T83" fmla="*/ 323 h 333"/>
                  <a:gd name="T84" fmla="*/ 0 w 414"/>
                  <a:gd name="T85" fmla="*/ 117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14" h="333">
                    <a:moveTo>
                      <a:pt x="0" y="117"/>
                    </a:moveTo>
                    <a:lnTo>
                      <a:pt x="10" y="102"/>
                    </a:lnTo>
                    <a:lnTo>
                      <a:pt x="316" y="306"/>
                    </a:lnTo>
                    <a:lnTo>
                      <a:pt x="316" y="306"/>
                    </a:lnTo>
                    <a:lnTo>
                      <a:pt x="325" y="310"/>
                    </a:lnTo>
                    <a:lnTo>
                      <a:pt x="335" y="313"/>
                    </a:lnTo>
                    <a:lnTo>
                      <a:pt x="343" y="313"/>
                    </a:lnTo>
                    <a:lnTo>
                      <a:pt x="352" y="312"/>
                    </a:lnTo>
                    <a:lnTo>
                      <a:pt x="362" y="309"/>
                    </a:lnTo>
                    <a:lnTo>
                      <a:pt x="371" y="304"/>
                    </a:lnTo>
                    <a:lnTo>
                      <a:pt x="378" y="297"/>
                    </a:lnTo>
                    <a:lnTo>
                      <a:pt x="385" y="289"/>
                    </a:lnTo>
                    <a:lnTo>
                      <a:pt x="385" y="289"/>
                    </a:lnTo>
                    <a:lnTo>
                      <a:pt x="390" y="279"/>
                    </a:lnTo>
                    <a:lnTo>
                      <a:pt x="393" y="270"/>
                    </a:lnTo>
                    <a:lnTo>
                      <a:pt x="394" y="260"/>
                    </a:lnTo>
                    <a:lnTo>
                      <a:pt x="394" y="251"/>
                    </a:lnTo>
                    <a:lnTo>
                      <a:pt x="391" y="241"/>
                    </a:lnTo>
                    <a:lnTo>
                      <a:pt x="387" y="232"/>
                    </a:lnTo>
                    <a:lnTo>
                      <a:pt x="382" y="225"/>
                    </a:lnTo>
                    <a:lnTo>
                      <a:pt x="375" y="218"/>
                    </a:lnTo>
                    <a:lnTo>
                      <a:pt x="69" y="14"/>
                    </a:lnTo>
                    <a:lnTo>
                      <a:pt x="79" y="0"/>
                    </a:lnTo>
                    <a:lnTo>
                      <a:pt x="389" y="207"/>
                    </a:lnTo>
                    <a:lnTo>
                      <a:pt x="389" y="207"/>
                    </a:lnTo>
                    <a:lnTo>
                      <a:pt x="398" y="216"/>
                    </a:lnTo>
                    <a:lnTo>
                      <a:pt x="405" y="225"/>
                    </a:lnTo>
                    <a:lnTo>
                      <a:pt x="410" y="236"/>
                    </a:lnTo>
                    <a:lnTo>
                      <a:pt x="414" y="248"/>
                    </a:lnTo>
                    <a:lnTo>
                      <a:pt x="414" y="262"/>
                    </a:lnTo>
                    <a:lnTo>
                      <a:pt x="413" y="275"/>
                    </a:lnTo>
                    <a:lnTo>
                      <a:pt x="409" y="287"/>
                    </a:lnTo>
                    <a:lnTo>
                      <a:pt x="402" y="300"/>
                    </a:lnTo>
                    <a:lnTo>
                      <a:pt x="402" y="300"/>
                    </a:lnTo>
                    <a:lnTo>
                      <a:pt x="393" y="312"/>
                    </a:lnTo>
                    <a:lnTo>
                      <a:pt x="382" y="320"/>
                    </a:lnTo>
                    <a:lnTo>
                      <a:pt x="371" y="327"/>
                    </a:lnTo>
                    <a:lnTo>
                      <a:pt x="359" y="331"/>
                    </a:lnTo>
                    <a:lnTo>
                      <a:pt x="347" y="333"/>
                    </a:lnTo>
                    <a:lnTo>
                      <a:pt x="335" y="332"/>
                    </a:lnTo>
                    <a:lnTo>
                      <a:pt x="322" y="329"/>
                    </a:lnTo>
                    <a:lnTo>
                      <a:pt x="310" y="323"/>
                    </a:lnTo>
                    <a:lnTo>
                      <a:pt x="0" y="11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5" name="Freeform 149"/>
              <p:cNvSpPr/>
              <p:nvPr/>
            </p:nvSpPr>
            <p:spPr bwMode="auto">
              <a:xfrm>
                <a:off x="3190876" y="1230313"/>
                <a:ext cx="176213" cy="246063"/>
              </a:xfrm>
              <a:custGeom>
                <a:avLst/>
                <a:gdLst>
                  <a:gd name="T0" fmla="*/ 5 w 111"/>
                  <a:gd name="T1" fmla="*/ 154 h 155"/>
                  <a:gd name="T2" fmla="*/ 5 w 111"/>
                  <a:gd name="T3" fmla="*/ 154 h 155"/>
                  <a:gd name="T4" fmla="*/ 9 w 111"/>
                  <a:gd name="T5" fmla="*/ 155 h 155"/>
                  <a:gd name="T6" fmla="*/ 15 w 111"/>
                  <a:gd name="T7" fmla="*/ 155 h 155"/>
                  <a:gd name="T8" fmla="*/ 19 w 111"/>
                  <a:gd name="T9" fmla="*/ 154 h 155"/>
                  <a:gd name="T10" fmla="*/ 23 w 111"/>
                  <a:gd name="T11" fmla="*/ 150 h 155"/>
                  <a:gd name="T12" fmla="*/ 110 w 111"/>
                  <a:gd name="T13" fmla="*/ 20 h 155"/>
                  <a:gd name="T14" fmla="*/ 110 w 111"/>
                  <a:gd name="T15" fmla="*/ 20 h 155"/>
                  <a:gd name="T16" fmla="*/ 111 w 111"/>
                  <a:gd name="T17" fmla="*/ 15 h 155"/>
                  <a:gd name="T18" fmla="*/ 111 w 111"/>
                  <a:gd name="T19" fmla="*/ 11 h 155"/>
                  <a:gd name="T20" fmla="*/ 110 w 111"/>
                  <a:gd name="T21" fmla="*/ 5 h 155"/>
                  <a:gd name="T22" fmla="*/ 106 w 111"/>
                  <a:gd name="T23" fmla="*/ 2 h 155"/>
                  <a:gd name="T24" fmla="*/ 106 w 111"/>
                  <a:gd name="T25" fmla="*/ 2 h 155"/>
                  <a:gd name="T26" fmla="*/ 101 w 111"/>
                  <a:gd name="T27" fmla="*/ 0 h 155"/>
                  <a:gd name="T28" fmla="*/ 96 w 111"/>
                  <a:gd name="T29" fmla="*/ 0 h 155"/>
                  <a:gd name="T30" fmla="*/ 92 w 111"/>
                  <a:gd name="T31" fmla="*/ 2 h 155"/>
                  <a:gd name="T32" fmla="*/ 89 w 111"/>
                  <a:gd name="T33" fmla="*/ 5 h 155"/>
                  <a:gd name="T34" fmla="*/ 1 w 111"/>
                  <a:gd name="T35" fmla="*/ 136 h 155"/>
                  <a:gd name="T36" fmla="*/ 1 w 111"/>
                  <a:gd name="T37" fmla="*/ 136 h 155"/>
                  <a:gd name="T38" fmla="*/ 0 w 111"/>
                  <a:gd name="T39" fmla="*/ 140 h 155"/>
                  <a:gd name="T40" fmla="*/ 0 w 111"/>
                  <a:gd name="T41" fmla="*/ 146 h 155"/>
                  <a:gd name="T42" fmla="*/ 1 w 111"/>
                  <a:gd name="T43" fmla="*/ 150 h 155"/>
                  <a:gd name="T44" fmla="*/ 5 w 111"/>
                  <a:gd name="T45" fmla="*/ 154 h 155"/>
                  <a:gd name="T46" fmla="*/ 5 w 111"/>
                  <a:gd name="T47" fmla="*/ 154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1" h="155">
                    <a:moveTo>
                      <a:pt x="5" y="154"/>
                    </a:moveTo>
                    <a:lnTo>
                      <a:pt x="5" y="154"/>
                    </a:lnTo>
                    <a:lnTo>
                      <a:pt x="9" y="155"/>
                    </a:lnTo>
                    <a:lnTo>
                      <a:pt x="15" y="155"/>
                    </a:lnTo>
                    <a:lnTo>
                      <a:pt x="19" y="154"/>
                    </a:lnTo>
                    <a:lnTo>
                      <a:pt x="23" y="150"/>
                    </a:lnTo>
                    <a:lnTo>
                      <a:pt x="110" y="20"/>
                    </a:lnTo>
                    <a:lnTo>
                      <a:pt x="110" y="20"/>
                    </a:lnTo>
                    <a:lnTo>
                      <a:pt x="111" y="15"/>
                    </a:lnTo>
                    <a:lnTo>
                      <a:pt x="111" y="11"/>
                    </a:lnTo>
                    <a:lnTo>
                      <a:pt x="110" y="5"/>
                    </a:lnTo>
                    <a:lnTo>
                      <a:pt x="106" y="2"/>
                    </a:lnTo>
                    <a:lnTo>
                      <a:pt x="106" y="2"/>
                    </a:lnTo>
                    <a:lnTo>
                      <a:pt x="101" y="0"/>
                    </a:lnTo>
                    <a:lnTo>
                      <a:pt x="96" y="0"/>
                    </a:lnTo>
                    <a:lnTo>
                      <a:pt x="92" y="2"/>
                    </a:lnTo>
                    <a:lnTo>
                      <a:pt x="89" y="5"/>
                    </a:lnTo>
                    <a:lnTo>
                      <a:pt x="1" y="136"/>
                    </a:lnTo>
                    <a:lnTo>
                      <a:pt x="1" y="136"/>
                    </a:lnTo>
                    <a:lnTo>
                      <a:pt x="0" y="140"/>
                    </a:lnTo>
                    <a:lnTo>
                      <a:pt x="0" y="146"/>
                    </a:lnTo>
                    <a:lnTo>
                      <a:pt x="1" y="150"/>
                    </a:lnTo>
                    <a:lnTo>
                      <a:pt x="5" y="154"/>
                    </a:lnTo>
                    <a:lnTo>
                      <a:pt x="5" y="15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6" name="Freeform 150"/>
              <p:cNvSpPr/>
              <p:nvPr/>
            </p:nvSpPr>
            <p:spPr bwMode="auto">
              <a:xfrm>
                <a:off x="3287713" y="1400175"/>
                <a:ext cx="504825" cy="323850"/>
              </a:xfrm>
              <a:custGeom>
                <a:avLst/>
                <a:gdLst>
                  <a:gd name="T0" fmla="*/ 0 w 318"/>
                  <a:gd name="T1" fmla="*/ 19 h 204"/>
                  <a:gd name="T2" fmla="*/ 11 w 318"/>
                  <a:gd name="T3" fmla="*/ 0 h 204"/>
                  <a:gd name="T4" fmla="*/ 284 w 318"/>
                  <a:gd name="T5" fmla="*/ 182 h 204"/>
                  <a:gd name="T6" fmla="*/ 284 w 318"/>
                  <a:gd name="T7" fmla="*/ 182 h 204"/>
                  <a:gd name="T8" fmla="*/ 292 w 318"/>
                  <a:gd name="T9" fmla="*/ 186 h 204"/>
                  <a:gd name="T10" fmla="*/ 302 w 318"/>
                  <a:gd name="T11" fmla="*/ 188 h 204"/>
                  <a:gd name="T12" fmla="*/ 310 w 318"/>
                  <a:gd name="T13" fmla="*/ 188 h 204"/>
                  <a:gd name="T14" fmla="*/ 318 w 318"/>
                  <a:gd name="T15" fmla="*/ 185 h 204"/>
                  <a:gd name="T16" fmla="*/ 318 w 318"/>
                  <a:gd name="T17" fmla="*/ 185 h 204"/>
                  <a:gd name="T18" fmla="*/ 317 w 318"/>
                  <a:gd name="T19" fmla="*/ 186 h 204"/>
                  <a:gd name="T20" fmla="*/ 317 w 318"/>
                  <a:gd name="T21" fmla="*/ 186 h 204"/>
                  <a:gd name="T22" fmla="*/ 313 w 318"/>
                  <a:gd name="T23" fmla="*/ 192 h 204"/>
                  <a:gd name="T24" fmla="*/ 307 w 318"/>
                  <a:gd name="T25" fmla="*/ 197 h 204"/>
                  <a:gd name="T26" fmla="*/ 302 w 318"/>
                  <a:gd name="T27" fmla="*/ 200 h 204"/>
                  <a:gd name="T28" fmla="*/ 295 w 318"/>
                  <a:gd name="T29" fmla="*/ 203 h 204"/>
                  <a:gd name="T30" fmla="*/ 288 w 318"/>
                  <a:gd name="T31" fmla="*/ 204 h 204"/>
                  <a:gd name="T32" fmla="*/ 282 w 318"/>
                  <a:gd name="T33" fmla="*/ 203 h 204"/>
                  <a:gd name="T34" fmla="*/ 276 w 318"/>
                  <a:gd name="T35" fmla="*/ 201 h 204"/>
                  <a:gd name="T36" fmla="*/ 269 w 318"/>
                  <a:gd name="T37" fmla="*/ 199 h 204"/>
                  <a:gd name="T38" fmla="*/ 0 w 318"/>
                  <a:gd name="T39" fmla="*/ 19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18" h="204">
                    <a:moveTo>
                      <a:pt x="0" y="19"/>
                    </a:moveTo>
                    <a:lnTo>
                      <a:pt x="11" y="0"/>
                    </a:lnTo>
                    <a:lnTo>
                      <a:pt x="284" y="182"/>
                    </a:lnTo>
                    <a:lnTo>
                      <a:pt x="284" y="182"/>
                    </a:lnTo>
                    <a:lnTo>
                      <a:pt x="292" y="186"/>
                    </a:lnTo>
                    <a:lnTo>
                      <a:pt x="302" y="188"/>
                    </a:lnTo>
                    <a:lnTo>
                      <a:pt x="310" y="188"/>
                    </a:lnTo>
                    <a:lnTo>
                      <a:pt x="318" y="185"/>
                    </a:lnTo>
                    <a:lnTo>
                      <a:pt x="318" y="185"/>
                    </a:lnTo>
                    <a:lnTo>
                      <a:pt x="317" y="186"/>
                    </a:lnTo>
                    <a:lnTo>
                      <a:pt x="317" y="186"/>
                    </a:lnTo>
                    <a:lnTo>
                      <a:pt x="313" y="192"/>
                    </a:lnTo>
                    <a:lnTo>
                      <a:pt x="307" y="197"/>
                    </a:lnTo>
                    <a:lnTo>
                      <a:pt x="302" y="200"/>
                    </a:lnTo>
                    <a:lnTo>
                      <a:pt x="295" y="203"/>
                    </a:lnTo>
                    <a:lnTo>
                      <a:pt x="288" y="204"/>
                    </a:lnTo>
                    <a:lnTo>
                      <a:pt x="282" y="203"/>
                    </a:lnTo>
                    <a:lnTo>
                      <a:pt x="276" y="201"/>
                    </a:lnTo>
                    <a:lnTo>
                      <a:pt x="269" y="199"/>
                    </a:lnTo>
                    <a:lnTo>
                      <a:pt x="0" y="1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1" name="Freeform 151"/>
            <p:cNvSpPr>
              <a:spLocks noEditPoints="1"/>
            </p:cNvSpPr>
            <p:nvPr/>
          </p:nvSpPr>
          <p:spPr bwMode="auto">
            <a:xfrm>
              <a:off x="1464599" y="3905740"/>
              <a:ext cx="281225" cy="487431"/>
            </a:xfrm>
            <a:custGeom>
              <a:avLst/>
              <a:gdLst>
                <a:gd name="T0" fmla="*/ 144 w 240"/>
                <a:gd name="T1" fmla="*/ 352 h 416"/>
                <a:gd name="T2" fmla="*/ 154 w 240"/>
                <a:gd name="T3" fmla="*/ 354 h 416"/>
                <a:gd name="T4" fmla="*/ 164 w 240"/>
                <a:gd name="T5" fmla="*/ 359 h 416"/>
                <a:gd name="T6" fmla="*/ 171 w 240"/>
                <a:gd name="T7" fmla="*/ 366 h 416"/>
                <a:gd name="T8" fmla="*/ 175 w 240"/>
                <a:gd name="T9" fmla="*/ 375 h 416"/>
                <a:gd name="T10" fmla="*/ 176 w 240"/>
                <a:gd name="T11" fmla="*/ 382 h 416"/>
                <a:gd name="T12" fmla="*/ 175 w 240"/>
                <a:gd name="T13" fmla="*/ 394 h 416"/>
                <a:gd name="T14" fmla="*/ 168 w 240"/>
                <a:gd name="T15" fmla="*/ 405 h 416"/>
                <a:gd name="T16" fmla="*/ 158 w 240"/>
                <a:gd name="T17" fmla="*/ 413 h 416"/>
                <a:gd name="T18" fmla="*/ 152 w 240"/>
                <a:gd name="T19" fmla="*/ 415 h 416"/>
                <a:gd name="T20" fmla="*/ 144 w 240"/>
                <a:gd name="T21" fmla="*/ 352 h 416"/>
                <a:gd name="T22" fmla="*/ 144 w 240"/>
                <a:gd name="T23" fmla="*/ 325 h 416"/>
                <a:gd name="T24" fmla="*/ 144 w 240"/>
                <a:gd name="T25" fmla="*/ 141 h 416"/>
                <a:gd name="T26" fmla="*/ 163 w 240"/>
                <a:gd name="T27" fmla="*/ 160 h 416"/>
                <a:gd name="T28" fmla="*/ 175 w 240"/>
                <a:gd name="T29" fmla="*/ 189 h 416"/>
                <a:gd name="T30" fmla="*/ 188 w 240"/>
                <a:gd name="T31" fmla="*/ 243 h 416"/>
                <a:gd name="T32" fmla="*/ 192 w 240"/>
                <a:gd name="T33" fmla="*/ 251 h 416"/>
                <a:gd name="T34" fmla="*/ 205 w 240"/>
                <a:gd name="T35" fmla="*/ 260 h 416"/>
                <a:gd name="T36" fmla="*/ 225 w 240"/>
                <a:gd name="T37" fmla="*/ 264 h 416"/>
                <a:gd name="T38" fmla="*/ 240 w 240"/>
                <a:gd name="T39" fmla="*/ 300 h 416"/>
                <a:gd name="T40" fmla="*/ 135 w 240"/>
                <a:gd name="T41" fmla="*/ 352 h 416"/>
                <a:gd name="T42" fmla="*/ 144 w 240"/>
                <a:gd name="T43" fmla="*/ 352 h 416"/>
                <a:gd name="T44" fmla="*/ 144 w 240"/>
                <a:gd name="T45" fmla="*/ 416 h 416"/>
                <a:gd name="T46" fmla="*/ 134 w 240"/>
                <a:gd name="T47" fmla="*/ 415 h 416"/>
                <a:gd name="T48" fmla="*/ 125 w 240"/>
                <a:gd name="T49" fmla="*/ 409 h 416"/>
                <a:gd name="T50" fmla="*/ 118 w 240"/>
                <a:gd name="T51" fmla="*/ 403 h 416"/>
                <a:gd name="T52" fmla="*/ 112 w 240"/>
                <a:gd name="T53" fmla="*/ 392 h 416"/>
                <a:gd name="T54" fmla="*/ 112 w 240"/>
                <a:gd name="T55" fmla="*/ 386 h 416"/>
                <a:gd name="T56" fmla="*/ 114 w 240"/>
                <a:gd name="T57" fmla="*/ 374 h 416"/>
                <a:gd name="T58" fmla="*/ 121 w 240"/>
                <a:gd name="T59" fmla="*/ 363 h 416"/>
                <a:gd name="T60" fmla="*/ 130 w 240"/>
                <a:gd name="T61" fmla="*/ 355 h 416"/>
                <a:gd name="T62" fmla="*/ 135 w 240"/>
                <a:gd name="T63" fmla="*/ 352 h 416"/>
                <a:gd name="T64" fmla="*/ 144 w 240"/>
                <a:gd name="T65" fmla="*/ 141 h 416"/>
                <a:gd name="T66" fmla="*/ 122 w 240"/>
                <a:gd name="T67" fmla="*/ 130 h 416"/>
                <a:gd name="T68" fmla="*/ 98 w 240"/>
                <a:gd name="T69" fmla="*/ 126 h 416"/>
                <a:gd name="T70" fmla="*/ 69 w 240"/>
                <a:gd name="T71" fmla="*/ 19 h 416"/>
                <a:gd name="T72" fmla="*/ 65 w 240"/>
                <a:gd name="T73" fmla="*/ 10 h 416"/>
                <a:gd name="T74" fmla="*/ 58 w 240"/>
                <a:gd name="T75" fmla="*/ 4 h 416"/>
                <a:gd name="T76" fmla="*/ 49 w 240"/>
                <a:gd name="T77" fmla="*/ 0 h 416"/>
                <a:gd name="T78" fmla="*/ 39 w 240"/>
                <a:gd name="T79" fmla="*/ 2 h 416"/>
                <a:gd name="T80" fmla="*/ 34 w 240"/>
                <a:gd name="T81" fmla="*/ 3 h 416"/>
                <a:gd name="T82" fmla="*/ 26 w 240"/>
                <a:gd name="T83" fmla="*/ 10 h 416"/>
                <a:gd name="T84" fmla="*/ 22 w 240"/>
                <a:gd name="T85" fmla="*/ 18 h 416"/>
                <a:gd name="T86" fmla="*/ 20 w 240"/>
                <a:gd name="T87" fmla="*/ 27 h 416"/>
                <a:gd name="T88" fmla="*/ 49 w 240"/>
                <a:gd name="T89" fmla="*/ 139 h 416"/>
                <a:gd name="T90" fmla="*/ 38 w 240"/>
                <a:gd name="T91" fmla="*/ 145 h 416"/>
                <a:gd name="T92" fmla="*/ 20 w 240"/>
                <a:gd name="T93" fmla="*/ 164 h 416"/>
                <a:gd name="T94" fmla="*/ 11 w 240"/>
                <a:gd name="T95" fmla="*/ 187 h 416"/>
                <a:gd name="T96" fmla="*/ 8 w 240"/>
                <a:gd name="T97" fmla="*/ 216 h 416"/>
                <a:gd name="T98" fmla="*/ 11 w 240"/>
                <a:gd name="T99" fmla="*/ 232 h 416"/>
                <a:gd name="T100" fmla="*/ 26 w 240"/>
                <a:gd name="T101" fmla="*/ 285 h 416"/>
                <a:gd name="T102" fmla="*/ 26 w 240"/>
                <a:gd name="T103" fmla="*/ 294 h 416"/>
                <a:gd name="T104" fmla="*/ 20 w 240"/>
                <a:gd name="T105" fmla="*/ 308 h 416"/>
                <a:gd name="T106" fmla="*/ 5 w 240"/>
                <a:gd name="T107" fmla="*/ 321 h 416"/>
                <a:gd name="T108" fmla="*/ 10 w 240"/>
                <a:gd name="T109" fmla="*/ 361 h 416"/>
                <a:gd name="T110" fmla="*/ 144 w 240"/>
                <a:gd name="T111" fmla="*/ 141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0" h="416">
                  <a:moveTo>
                    <a:pt x="144" y="352"/>
                  </a:moveTo>
                  <a:lnTo>
                    <a:pt x="144" y="352"/>
                  </a:lnTo>
                  <a:lnTo>
                    <a:pt x="149" y="352"/>
                  </a:lnTo>
                  <a:lnTo>
                    <a:pt x="154" y="354"/>
                  </a:lnTo>
                  <a:lnTo>
                    <a:pt x="160" y="355"/>
                  </a:lnTo>
                  <a:lnTo>
                    <a:pt x="164" y="359"/>
                  </a:lnTo>
                  <a:lnTo>
                    <a:pt x="168" y="362"/>
                  </a:lnTo>
                  <a:lnTo>
                    <a:pt x="171" y="366"/>
                  </a:lnTo>
                  <a:lnTo>
                    <a:pt x="173" y="371"/>
                  </a:lnTo>
                  <a:lnTo>
                    <a:pt x="175" y="375"/>
                  </a:lnTo>
                  <a:lnTo>
                    <a:pt x="175" y="375"/>
                  </a:lnTo>
                  <a:lnTo>
                    <a:pt x="176" y="382"/>
                  </a:lnTo>
                  <a:lnTo>
                    <a:pt x="176" y="389"/>
                  </a:lnTo>
                  <a:lnTo>
                    <a:pt x="175" y="394"/>
                  </a:lnTo>
                  <a:lnTo>
                    <a:pt x="172" y="400"/>
                  </a:lnTo>
                  <a:lnTo>
                    <a:pt x="168" y="405"/>
                  </a:lnTo>
                  <a:lnTo>
                    <a:pt x="164" y="409"/>
                  </a:lnTo>
                  <a:lnTo>
                    <a:pt x="158" y="413"/>
                  </a:lnTo>
                  <a:lnTo>
                    <a:pt x="152" y="415"/>
                  </a:lnTo>
                  <a:lnTo>
                    <a:pt x="152" y="415"/>
                  </a:lnTo>
                  <a:lnTo>
                    <a:pt x="144" y="416"/>
                  </a:lnTo>
                  <a:lnTo>
                    <a:pt x="144" y="352"/>
                  </a:lnTo>
                  <a:lnTo>
                    <a:pt x="144" y="352"/>
                  </a:lnTo>
                  <a:close/>
                  <a:moveTo>
                    <a:pt x="144" y="325"/>
                  </a:moveTo>
                  <a:lnTo>
                    <a:pt x="144" y="141"/>
                  </a:lnTo>
                  <a:lnTo>
                    <a:pt x="144" y="141"/>
                  </a:lnTo>
                  <a:lnTo>
                    <a:pt x="154" y="149"/>
                  </a:lnTo>
                  <a:lnTo>
                    <a:pt x="163" y="160"/>
                  </a:lnTo>
                  <a:lnTo>
                    <a:pt x="169" y="174"/>
                  </a:lnTo>
                  <a:lnTo>
                    <a:pt x="175" y="189"/>
                  </a:lnTo>
                  <a:lnTo>
                    <a:pt x="175" y="189"/>
                  </a:lnTo>
                  <a:lnTo>
                    <a:pt x="188" y="243"/>
                  </a:lnTo>
                  <a:lnTo>
                    <a:pt x="188" y="243"/>
                  </a:lnTo>
                  <a:lnTo>
                    <a:pt x="192" y="251"/>
                  </a:lnTo>
                  <a:lnTo>
                    <a:pt x="198" y="256"/>
                  </a:lnTo>
                  <a:lnTo>
                    <a:pt x="205" y="260"/>
                  </a:lnTo>
                  <a:lnTo>
                    <a:pt x="211" y="263"/>
                  </a:lnTo>
                  <a:lnTo>
                    <a:pt x="225" y="264"/>
                  </a:lnTo>
                  <a:lnTo>
                    <a:pt x="230" y="264"/>
                  </a:lnTo>
                  <a:lnTo>
                    <a:pt x="240" y="300"/>
                  </a:lnTo>
                  <a:lnTo>
                    <a:pt x="144" y="325"/>
                  </a:lnTo>
                  <a:close/>
                  <a:moveTo>
                    <a:pt x="135" y="352"/>
                  </a:moveTo>
                  <a:lnTo>
                    <a:pt x="135" y="352"/>
                  </a:lnTo>
                  <a:lnTo>
                    <a:pt x="144" y="352"/>
                  </a:lnTo>
                  <a:lnTo>
                    <a:pt x="144" y="416"/>
                  </a:lnTo>
                  <a:lnTo>
                    <a:pt x="144" y="416"/>
                  </a:lnTo>
                  <a:lnTo>
                    <a:pt x="138" y="416"/>
                  </a:lnTo>
                  <a:lnTo>
                    <a:pt x="134" y="415"/>
                  </a:lnTo>
                  <a:lnTo>
                    <a:pt x="129" y="412"/>
                  </a:lnTo>
                  <a:lnTo>
                    <a:pt x="125" y="409"/>
                  </a:lnTo>
                  <a:lnTo>
                    <a:pt x="121" y="407"/>
                  </a:lnTo>
                  <a:lnTo>
                    <a:pt x="118" y="403"/>
                  </a:lnTo>
                  <a:lnTo>
                    <a:pt x="115" y="397"/>
                  </a:lnTo>
                  <a:lnTo>
                    <a:pt x="112" y="392"/>
                  </a:lnTo>
                  <a:lnTo>
                    <a:pt x="112" y="392"/>
                  </a:lnTo>
                  <a:lnTo>
                    <a:pt x="112" y="386"/>
                  </a:lnTo>
                  <a:lnTo>
                    <a:pt x="112" y="380"/>
                  </a:lnTo>
                  <a:lnTo>
                    <a:pt x="114" y="374"/>
                  </a:lnTo>
                  <a:lnTo>
                    <a:pt x="117" y="367"/>
                  </a:lnTo>
                  <a:lnTo>
                    <a:pt x="121" y="363"/>
                  </a:lnTo>
                  <a:lnTo>
                    <a:pt x="125" y="359"/>
                  </a:lnTo>
                  <a:lnTo>
                    <a:pt x="130" y="355"/>
                  </a:lnTo>
                  <a:lnTo>
                    <a:pt x="135" y="352"/>
                  </a:lnTo>
                  <a:lnTo>
                    <a:pt x="135" y="352"/>
                  </a:lnTo>
                  <a:close/>
                  <a:moveTo>
                    <a:pt x="144" y="141"/>
                  </a:moveTo>
                  <a:lnTo>
                    <a:pt x="144" y="141"/>
                  </a:lnTo>
                  <a:lnTo>
                    <a:pt x="133" y="134"/>
                  </a:lnTo>
                  <a:lnTo>
                    <a:pt x="122" y="130"/>
                  </a:lnTo>
                  <a:lnTo>
                    <a:pt x="110" y="128"/>
                  </a:lnTo>
                  <a:lnTo>
                    <a:pt x="98" y="126"/>
                  </a:lnTo>
                  <a:lnTo>
                    <a:pt x="69" y="19"/>
                  </a:lnTo>
                  <a:lnTo>
                    <a:pt x="69" y="19"/>
                  </a:lnTo>
                  <a:lnTo>
                    <a:pt x="68" y="15"/>
                  </a:lnTo>
                  <a:lnTo>
                    <a:pt x="65" y="10"/>
                  </a:lnTo>
                  <a:lnTo>
                    <a:pt x="61" y="7"/>
                  </a:lnTo>
                  <a:lnTo>
                    <a:pt x="58" y="4"/>
                  </a:lnTo>
                  <a:lnTo>
                    <a:pt x="53" y="2"/>
                  </a:lnTo>
                  <a:lnTo>
                    <a:pt x="49" y="0"/>
                  </a:lnTo>
                  <a:lnTo>
                    <a:pt x="43" y="0"/>
                  </a:lnTo>
                  <a:lnTo>
                    <a:pt x="39" y="2"/>
                  </a:lnTo>
                  <a:lnTo>
                    <a:pt x="39" y="2"/>
                  </a:lnTo>
                  <a:lnTo>
                    <a:pt x="34" y="3"/>
                  </a:lnTo>
                  <a:lnTo>
                    <a:pt x="30" y="6"/>
                  </a:lnTo>
                  <a:lnTo>
                    <a:pt x="26" y="10"/>
                  </a:lnTo>
                  <a:lnTo>
                    <a:pt x="23" y="13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20" y="27"/>
                  </a:lnTo>
                  <a:lnTo>
                    <a:pt x="20" y="32"/>
                  </a:lnTo>
                  <a:lnTo>
                    <a:pt x="49" y="139"/>
                  </a:lnTo>
                  <a:lnTo>
                    <a:pt x="49" y="139"/>
                  </a:lnTo>
                  <a:lnTo>
                    <a:pt x="38" y="145"/>
                  </a:lnTo>
                  <a:lnTo>
                    <a:pt x="28" y="155"/>
                  </a:lnTo>
                  <a:lnTo>
                    <a:pt x="20" y="164"/>
                  </a:lnTo>
                  <a:lnTo>
                    <a:pt x="15" y="175"/>
                  </a:lnTo>
                  <a:lnTo>
                    <a:pt x="11" y="187"/>
                  </a:lnTo>
                  <a:lnTo>
                    <a:pt x="8" y="201"/>
                  </a:lnTo>
                  <a:lnTo>
                    <a:pt x="8" y="216"/>
                  </a:lnTo>
                  <a:lnTo>
                    <a:pt x="11" y="232"/>
                  </a:lnTo>
                  <a:lnTo>
                    <a:pt x="11" y="232"/>
                  </a:lnTo>
                  <a:lnTo>
                    <a:pt x="26" y="285"/>
                  </a:lnTo>
                  <a:lnTo>
                    <a:pt x="26" y="285"/>
                  </a:lnTo>
                  <a:lnTo>
                    <a:pt x="26" y="285"/>
                  </a:lnTo>
                  <a:lnTo>
                    <a:pt x="26" y="294"/>
                  </a:lnTo>
                  <a:lnTo>
                    <a:pt x="24" y="301"/>
                  </a:lnTo>
                  <a:lnTo>
                    <a:pt x="20" y="308"/>
                  </a:lnTo>
                  <a:lnTo>
                    <a:pt x="15" y="313"/>
                  </a:lnTo>
                  <a:lnTo>
                    <a:pt x="5" y="321"/>
                  </a:lnTo>
                  <a:lnTo>
                    <a:pt x="0" y="324"/>
                  </a:lnTo>
                  <a:lnTo>
                    <a:pt x="10" y="361"/>
                  </a:lnTo>
                  <a:lnTo>
                    <a:pt x="144" y="325"/>
                  </a:lnTo>
                  <a:lnTo>
                    <a:pt x="144" y="141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Freeform 152"/>
            <p:cNvSpPr>
              <a:spLocks noEditPoints="1"/>
            </p:cNvSpPr>
            <p:nvPr/>
          </p:nvSpPr>
          <p:spPr bwMode="auto">
            <a:xfrm>
              <a:off x="3215230" y="3268328"/>
              <a:ext cx="404263" cy="439392"/>
            </a:xfrm>
            <a:custGeom>
              <a:avLst/>
              <a:gdLst>
                <a:gd name="T0" fmla="*/ 268 w 345"/>
                <a:gd name="T1" fmla="*/ 172 h 375"/>
                <a:gd name="T2" fmla="*/ 258 w 345"/>
                <a:gd name="T3" fmla="*/ 130 h 375"/>
                <a:gd name="T4" fmla="*/ 264 w 345"/>
                <a:gd name="T5" fmla="*/ 252 h 375"/>
                <a:gd name="T6" fmla="*/ 296 w 345"/>
                <a:gd name="T7" fmla="*/ 291 h 375"/>
                <a:gd name="T8" fmla="*/ 281 w 345"/>
                <a:gd name="T9" fmla="*/ 295 h 375"/>
                <a:gd name="T10" fmla="*/ 281 w 345"/>
                <a:gd name="T11" fmla="*/ 50 h 375"/>
                <a:gd name="T12" fmla="*/ 296 w 345"/>
                <a:gd name="T13" fmla="*/ 53 h 375"/>
                <a:gd name="T14" fmla="*/ 264 w 345"/>
                <a:gd name="T15" fmla="*/ 94 h 375"/>
                <a:gd name="T16" fmla="*/ 284 w 345"/>
                <a:gd name="T17" fmla="*/ 172 h 375"/>
                <a:gd name="T18" fmla="*/ 336 w 345"/>
                <a:gd name="T19" fmla="*/ 164 h 375"/>
                <a:gd name="T20" fmla="*/ 344 w 345"/>
                <a:gd name="T21" fmla="*/ 176 h 375"/>
                <a:gd name="T22" fmla="*/ 289 w 345"/>
                <a:gd name="T23" fmla="*/ 180 h 375"/>
                <a:gd name="T24" fmla="*/ 173 w 345"/>
                <a:gd name="T25" fmla="*/ 77 h 375"/>
                <a:gd name="T26" fmla="*/ 243 w 345"/>
                <a:gd name="T27" fmla="*/ 108 h 375"/>
                <a:gd name="T28" fmla="*/ 245 w 345"/>
                <a:gd name="T29" fmla="*/ 236 h 375"/>
                <a:gd name="T30" fmla="*/ 222 w 345"/>
                <a:gd name="T31" fmla="*/ 345 h 375"/>
                <a:gd name="T32" fmla="*/ 178 w 345"/>
                <a:gd name="T33" fmla="*/ 375 h 375"/>
                <a:gd name="T34" fmla="*/ 207 w 345"/>
                <a:gd name="T35" fmla="*/ 242 h 375"/>
                <a:gd name="T36" fmla="*/ 238 w 345"/>
                <a:gd name="T37" fmla="*/ 211 h 375"/>
                <a:gd name="T38" fmla="*/ 248 w 345"/>
                <a:gd name="T39" fmla="*/ 157 h 375"/>
                <a:gd name="T40" fmla="*/ 203 w 345"/>
                <a:gd name="T41" fmla="*/ 103 h 375"/>
                <a:gd name="T42" fmla="*/ 173 w 345"/>
                <a:gd name="T43" fmla="*/ 77 h 375"/>
                <a:gd name="T44" fmla="*/ 250 w 345"/>
                <a:gd name="T45" fmla="*/ 91 h 375"/>
                <a:gd name="T46" fmla="*/ 258 w 345"/>
                <a:gd name="T47" fmla="*/ 73 h 375"/>
                <a:gd name="T48" fmla="*/ 250 w 345"/>
                <a:gd name="T49" fmla="*/ 255 h 375"/>
                <a:gd name="T50" fmla="*/ 258 w 345"/>
                <a:gd name="T51" fmla="*/ 249 h 375"/>
                <a:gd name="T52" fmla="*/ 180 w 345"/>
                <a:gd name="T53" fmla="*/ 6 h 375"/>
                <a:gd name="T54" fmla="*/ 176 w 345"/>
                <a:gd name="T55" fmla="*/ 60 h 375"/>
                <a:gd name="T56" fmla="*/ 157 w 345"/>
                <a:gd name="T57" fmla="*/ 374 h 375"/>
                <a:gd name="T58" fmla="*/ 120 w 345"/>
                <a:gd name="T59" fmla="*/ 337 h 375"/>
                <a:gd name="T60" fmla="*/ 93 w 345"/>
                <a:gd name="T61" fmla="*/ 224 h 375"/>
                <a:gd name="T62" fmla="*/ 111 w 345"/>
                <a:gd name="T63" fmla="*/ 100 h 375"/>
                <a:gd name="T64" fmla="*/ 173 w 345"/>
                <a:gd name="T65" fmla="*/ 96 h 375"/>
                <a:gd name="T66" fmla="*/ 119 w 345"/>
                <a:gd name="T67" fmla="*/ 119 h 375"/>
                <a:gd name="T68" fmla="*/ 97 w 345"/>
                <a:gd name="T69" fmla="*/ 183 h 375"/>
                <a:gd name="T70" fmla="*/ 126 w 345"/>
                <a:gd name="T71" fmla="*/ 232 h 375"/>
                <a:gd name="T72" fmla="*/ 139 w 345"/>
                <a:gd name="T73" fmla="*/ 290 h 375"/>
                <a:gd name="T74" fmla="*/ 173 w 345"/>
                <a:gd name="T75" fmla="*/ 60 h 375"/>
                <a:gd name="T76" fmla="*/ 164 w 345"/>
                <a:gd name="T77" fmla="*/ 54 h 375"/>
                <a:gd name="T78" fmla="*/ 169 w 345"/>
                <a:gd name="T79" fmla="*/ 0 h 375"/>
                <a:gd name="T80" fmla="*/ 93 w 345"/>
                <a:gd name="T81" fmla="*/ 264 h 375"/>
                <a:gd name="T82" fmla="*/ 93 w 345"/>
                <a:gd name="T83" fmla="*/ 252 h 375"/>
                <a:gd name="T84" fmla="*/ 86 w 345"/>
                <a:gd name="T85" fmla="*/ 96 h 375"/>
                <a:gd name="T86" fmla="*/ 94 w 345"/>
                <a:gd name="T87" fmla="*/ 84 h 375"/>
                <a:gd name="T88" fmla="*/ 82 w 345"/>
                <a:gd name="T89" fmla="*/ 203 h 375"/>
                <a:gd name="T90" fmla="*/ 80 w 345"/>
                <a:gd name="T91" fmla="*/ 152 h 375"/>
                <a:gd name="T92" fmla="*/ 86 w 345"/>
                <a:gd name="T93" fmla="*/ 96 h 375"/>
                <a:gd name="T94" fmla="*/ 50 w 345"/>
                <a:gd name="T95" fmla="*/ 64 h 375"/>
                <a:gd name="T96" fmla="*/ 53 w 345"/>
                <a:gd name="T97" fmla="*/ 49 h 375"/>
                <a:gd name="T98" fmla="*/ 86 w 345"/>
                <a:gd name="T99" fmla="*/ 249 h 375"/>
                <a:gd name="T100" fmla="*/ 53 w 345"/>
                <a:gd name="T101" fmla="*/ 297 h 375"/>
                <a:gd name="T102" fmla="*/ 50 w 345"/>
                <a:gd name="T103" fmla="*/ 282 h 375"/>
                <a:gd name="T104" fmla="*/ 86 w 345"/>
                <a:gd name="T105" fmla="*/ 249 h 375"/>
                <a:gd name="T106" fmla="*/ 57 w 345"/>
                <a:gd name="T107" fmla="*/ 167 h 375"/>
                <a:gd name="T108" fmla="*/ 54 w 345"/>
                <a:gd name="T109" fmla="*/ 180 h 375"/>
                <a:gd name="T110" fmla="*/ 0 w 345"/>
                <a:gd name="T111" fmla="*/ 176 h 375"/>
                <a:gd name="T112" fmla="*/ 8 w 345"/>
                <a:gd name="T113" fmla="*/ 16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5" h="375">
                  <a:moveTo>
                    <a:pt x="258" y="130"/>
                  </a:moveTo>
                  <a:lnTo>
                    <a:pt x="258" y="130"/>
                  </a:lnTo>
                  <a:lnTo>
                    <a:pt x="262" y="141"/>
                  </a:lnTo>
                  <a:lnTo>
                    <a:pt x="266" y="150"/>
                  </a:lnTo>
                  <a:lnTo>
                    <a:pt x="268" y="161"/>
                  </a:lnTo>
                  <a:lnTo>
                    <a:pt x="268" y="172"/>
                  </a:lnTo>
                  <a:lnTo>
                    <a:pt x="268" y="172"/>
                  </a:lnTo>
                  <a:lnTo>
                    <a:pt x="268" y="184"/>
                  </a:lnTo>
                  <a:lnTo>
                    <a:pt x="266" y="194"/>
                  </a:lnTo>
                  <a:lnTo>
                    <a:pt x="262" y="205"/>
                  </a:lnTo>
                  <a:lnTo>
                    <a:pt x="258" y="214"/>
                  </a:lnTo>
                  <a:lnTo>
                    <a:pt x="258" y="130"/>
                  </a:lnTo>
                  <a:lnTo>
                    <a:pt x="258" y="130"/>
                  </a:lnTo>
                  <a:close/>
                  <a:moveTo>
                    <a:pt x="258" y="272"/>
                  </a:moveTo>
                  <a:lnTo>
                    <a:pt x="258" y="249"/>
                  </a:lnTo>
                  <a:lnTo>
                    <a:pt x="258" y="249"/>
                  </a:lnTo>
                  <a:lnTo>
                    <a:pt x="261" y="251"/>
                  </a:lnTo>
                  <a:lnTo>
                    <a:pt x="264" y="252"/>
                  </a:lnTo>
                  <a:lnTo>
                    <a:pt x="264" y="252"/>
                  </a:lnTo>
                  <a:lnTo>
                    <a:pt x="295" y="282"/>
                  </a:lnTo>
                  <a:lnTo>
                    <a:pt x="295" y="282"/>
                  </a:lnTo>
                  <a:lnTo>
                    <a:pt x="296" y="286"/>
                  </a:lnTo>
                  <a:lnTo>
                    <a:pt x="296" y="289"/>
                  </a:lnTo>
                  <a:lnTo>
                    <a:pt x="296" y="291"/>
                  </a:lnTo>
                  <a:lnTo>
                    <a:pt x="295" y="295"/>
                  </a:lnTo>
                  <a:lnTo>
                    <a:pt x="295" y="295"/>
                  </a:lnTo>
                  <a:lnTo>
                    <a:pt x="291" y="297"/>
                  </a:lnTo>
                  <a:lnTo>
                    <a:pt x="288" y="298"/>
                  </a:lnTo>
                  <a:lnTo>
                    <a:pt x="284" y="297"/>
                  </a:lnTo>
                  <a:lnTo>
                    <a:pt x="281" y="295"/>
                  </a:lnTo>
                  <a:lnTo>
                    <a:pt x="258" y="272"/>
                  </a:lnTo>
                  <a:lnTo>
                    <a:pt x="258" y="272"/>
                  </a:lnTo>
                  <a:close/>
                  <a:moveTo>
                    <a:pt x="258" y="96"/>
                  </a:moveTo>
                  <a:lnTo>
                    <a:pt x="258" y="73"/>
                  </a:lnTo>
                  <a:lnTo>
                    <a:pt x="281" y="50"/>
                  </a:lnTo>
                  <a:lnTo>
                    <a:pt x="281" y="50"/>
                  </a:lnTo>
                  <a:lnTo>
                    <a:pt x="284" y="49"/>
                  </a:lnTo>
                  <a:lnTo>
                    <a:pt x="288" y="48"/>
                  </a:lnTo>
                  <a:lnTo>
                    <a:pt x="291" y="49"/>
                  </a:lnTo>
                  <a:lnTo>
                    <a:pt x="295" y="50"/>
                  </a:lnTo>
                  <a:lnTo>
                    <a:pt x="295" y="50"/>
                  </a:lnTo>
                  <a:lnTo>
                    <a:pt x="296" y="53"/>
                  </a:lnTo>
                  <a:lnTo>
                    <a:pt x="296" y="57"/>
                  </a:lnTo>
                  <a:lnTo>
                    <a:pt x="296" y="60"/>
                  </a:lnTo>
                  <a:lnTo>
                    <a:pt x="295" y="6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61" y="95"/>
                  </a:lnTo>
                  <a:lnTo>
                    <a:pt x="258" y="96"/>
                  </a:lnTo>
                  <a:lnTo>
                    <a:pt x="258" y="96"/>
                  </a:lnTo>
                  <a:close/>
                  <a:moveTo>
                    <a:pt x="284" y="172"/>
                  </a:moveTo>
                  <a:lnTo>
                    <a:pt x="284" y="172"/>
                  </a:lnTo>
                  <a:lnTo>
                    <a:pt x="284" y="172"/>
                  </a:lnTo>
                  <a:lnTo>
                    <a:pt x="285" y="169"/>
                  </a:lnTo>
                  <a:lnTo>
                    <a:pt x="287" y="167"/>
                  </a:lnTo>
                  <a:lnTo>
                    <a:pt x="289" y="164"/>
                  </a:lnTo>
                  <a:lnTo>
                    <a:pt x="294" y="164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40" y="164"/>
                  </a:lnTo>
                  <a:lnTo>
                    <a:pt x="342" y="167"/>
                  </a:lnTo>
                  <a:lnTo>
                    <a:pt x="344" y="169"/>
                  </a:lnTo>
                  <a:lnTo>
                    <a:pt x="345" y="172"/>
                  </a:lnTo>
                  <a:lnTo>
                    <a:pt x="345" y="172"/>
                  </a:lnTo>
                  <a:lnTo>
                    <a:pt x="344" y="176"/>
                  </a:lnTo>
                  <a:lnTo>
                    <a:pt x="342" y="179"/>
                  </a:lnTo>
                  <a:lnTo>
                    <a:pt x="340" y="180"/>
                  </a:lnTo>
                  <a:lnTo>
                    <a:pt x="336" y="182"/>
                  </a:lnTo>
                  <a:lnTo>
                    <a:pt x="294" y="182"/>
                  </a:lnTo>
                  <a:lnTo>
                    <a:pt x="294" y="182"/>
                  </a:lnTo>
                  <a:lnTo>
                    <a:pt x="289" y="180"/>
                  </a:lnTo>
                  <a:lnTo>
                    <a:pt x="287" y="179"/>
                  </a:lnTo>
                  <a:lnTo>
                    <a:pt x="285" y="176"/>
                  </a:lnTo>
                  <a:lnTo>
                    <a:pt x="284" y="172"/>
                  </a:lnTo>
                  <a:lnTo>
                    <a:pt x="284" y="172"/>
                  </a:lnTo>
                  <a:close/>
                  <a:moveTo>
                    <a:pt x="173" y="77"/>
                  </a:moveTo>
                  <a:lnTo>
                    <a:pt x="173" y="77"/>
                  </a:lnTo>
                  <a:lnTo>
                    <a:pt x="187" y="79"/>
                  </a:lnTo>
                  <a:lnTo>
                    <a:pt x="200" y="81"/>
                  </a:lnTo>
                  <a:lnTo>
                    <a:pt x="212" y="85"/>
                  </a:lnTo>
                  <a:lnTo>
                    <a:pt x="224" y="92"/>
                  </a:lnTo>
                  <a:lnTo>
                    <a:pt x="235" y="100"/>
                  </a:lnTo>
                  <a:lnTo>
                    <a:pt x="243" y="108"/>
                  </a:lnTo>
                  <a:lnTo>
                    <a:pt x="252" y="119"/>
                  </a:lnTo>
                  <a:lnTo>
                    <a:pt x="258" y="130"/>
                  </a:lnTo>
                  <a:lnTo>
                    <a:pt x="258" y="214"/>
                  </a:lnTo>
                  <a:lnTo>
                    <a:pt x="258" y="214"/>
                  </a:lnTo>
                  <a:lnTo>
                    <a:pt x="252" y="225"/>
                  </a:lnTo>
                  <a:lnTo>
                    <a:pt x="245" y="236"/>
                  </a:lnTo>
                  <a:lnTo>
                    <a:pt x="235" y="245"/>
                  </a:lnTo>
                  <a:lnTo>
                    <a:pt x="224" y="252"/>
                  </a:lnTo>
                  <a:lnTo>
                    <a:pt x="224" y="328"/>
                  </a:lnTo>
                  <a:lnTo>
                    <a:pt x="224" y="328"/>
                  </a:lnTo>
                  <a:lnTo>
                    <a:pt x="224" y="337"/>
                  </a:lnTo>
                  <a:lnTo>
                    <a:pt x="222" y="345"/>
                  </a:lnTo>
                  <a:lnTo>
                    <a:pt x="216" y="354"/>
                  </a:lnTo>
                  <a:lnTo>
                    <a:pt x="211" y="360"/>
                  </a:lnTo>
                  <a:lnTo>
                    <a:pt x="204" y="367"/>
                  </a:lnTo>
                  <a:lnTo>
                    <a:pt x="196" y="371"/>
                  </a:lnTo>
                  <a:lnTo>
                    <a:pt x="188" y="374"/>
                  </a:lnTo>
                  <a:lnTo>
                    <a:pt x="178" y="375"/>
                  </a:lnTo>
                  <a:lnTo>
                    <a:pt x="173" y="375"/>
                  </a:lnTo>
                  <a:lnTo>
                    <a:pt x="173" y="290"/>
                  </a:lnTo>
                  <a:lnTo>
                    <a:pt x="206" y="290"/>
                  </a:lnTo>
                  <a:lnTo>
                    <a:pt x="206" y="247"/>
                  </a:lnTo>
                  <a:lnTo>
                    <a:pt x="206" y="247"/>
                  </a:lnTo>
                  <a:lnTo>
                    <a:pt x="207" y="242"/>
                  </a:lnTo>
                  <a:lnTo>
                    <a:pt x="211" y="238"/>
                  </a:lnTo>
                  <a:lnTo>
                    <a:pt x="211" y="238"/>
                  </a:lnTo>
                  <a:lnTo>
                    <a:pt x="219" y="233"/>
                  </a:lnTo>
                  <a:lnTo>
                    <a:pt x="226" y="226"/>
                  </a:lnTo>
                  <a:lnTo>
                    <a:pt x="233" y="219"/>
                  </a:lnTo>
                  <a:lnTo>
                    <a:pt x="238" y="211"/>
                  </a:lnTo>
                  <a:lnTo>
                    <a:pt x="242" y="202"/>
                  </a:lnTo>
                  <a:lnTo>
                    <a:pt x="246" y="192"/>
                  </a:lnTo>
                  <a:lnTo>
                    <a:pt x="248" y="183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48" y="157"/>
                  </a:lnTo>
                  <a:lnTo>
                    <a:pt x="242" y="144"/>
                  </a:lnTo>
                  <a:lnTo>
                    <a:pt x="235" y="130"/>
                  </a:lnTo>
                  <a:lnTo>
                    <a:pt x="226" y="119"/>
                  </a:lnTo>
                  <a:lnTo>
                    <a:pt x="226" y="119"/>
                  </a:lnTo>
                  <a:lnTo>
                    <a:pt x="215" y="110"/>
                  </a:lnTo>
                  <a:lnTo>
                    <a:pt x="203" y="103"/>
                  </a:lnTo>
                  <a:lnTo>
                    <a:pt x="188" y="99"/>
                  </a:lnTo>
                  <a:lnTo>
                    <a:pt x="173" y="96"/>
                  </a:lnTo>
                  <a:lnTo>
                    <a:pt x="173" y="96"/>
                  </a:lnTo>
                  <a:lnTo>
                    <a:pt x="173" y="77"/>
                  </a:lnTo>
                  <a:lnTo>
                    <a:pt x="173" y="77"/>
                  </a:lnTo>
                  <a:lnTo>
                    <a:pt x="173" y="77"/>
                  </a:lnTo>
                  <a:close/>
                  <a:moveTo>
                    <a:pt x="258" y="73"/>
                  </a:moveTo>
                  <a:lnTo>
                    <a:pt x="252" y="81"/>
                  </a:lnTo>
                  <a:lnTo>
                    <a:pt x="252" y="81"/>
                  </a:lnTo>
                  <a:lnTo>
                    <a:pt x="250" y="84"/>
                  </a:lnTo>
                  <a:lnTo>
                    <a:pt x="249" y="87"/>
                  </a:lnTo>
                  <a:lnTo>
                    <a:pt x="250" y="91"/>
                  </a:lnTo>
                  <a:lnTo>
                    <a:pt x="252" y="94"/>
                  </a:lnTo>
                  <a:lnTo>
                    <a:pt x="252" y="94"/>
                  </a:lnTo>
                  <a:lnTo>
                    <a:pt x="254" y="95"/>
                  </a:lnTo>
                  <a:lnTo>
                    <a:pt x="258" y="96"/>
                  </a:lnTo>
                  <a:lnTo>
                    <a:pt x="258" y="73"/>
                  </a:lnTo>
                  <a:lnTo>
                    <a:pt x="258" y="73"/>
                  </a:lnTo>
                  <a:close/>
                  <a:moveTo>
                    <a:pt x="258" y="249"/>
                  </a:moveTo>
                  <a:lnTo>
                    <a:pt x="258" y="249"/>
                  </a:lnTo>
                  <a:lnTo>
                    <a:pt x="254" y="251"/>
                  </a:lnTo>
                  <a:lnTo>
                    <a:pt x="252" y="252"/>
                  </a:lnTo>
                  <a:lnTo>
                    <a:pt x="252" y="252"/>
                  </a:lnTo>
                  <a:lnTo>
                    <a:pt x="250" y="255"/>
                  </a:lnTo>
                  <a:lnTo>
                    <a:pt x="249" y="259"/>
                  </a:lnTo>
                  <a:lnTo>
                    <a:pt x="250" y="261"/>
                  </a:lnTo>
                  <a:lnTo>
                    <a:pt x="252" y="264"/>
                  </a:lnTo>
                  <a:lnTo>
                    <a:pt x="258" y="272"/>
                  </a:lnTo>
                  <a:lnTo>
                    <a:pt x="258" y="249"/>
                  </a:lnTo>
                  <a:lnTo>
                    <a:pt x="258" y="249"/>
                  </a:lnTo>
                  <a:close/>
                  <a:moveTo>
                    <a:pt x="173" y="60"/>
                  </a:moveTo>
                  <a:lnTo>
                    <a:pt x="173" y="0"/>
                  </a:lnTo>
                  <a:lnTo>
                    <a:pt x="173" y="0"/>
                  </a:lnTo>
                  <a:lnTo>
                    <a:pt x="176" y="1"/>
                  </a:lnTo>
                  <a:lnTo>
                    <a:pt x="178" y="3"/>
                  </a:lnTo>
                  <a:lnTo>
                    <a:pt x="180" y="6"/>
                  </a:lnTo>
                  <a:lnTo>
                    <a:pt x="181" y="8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80" y="54"/>
                  </a:lnTo>
                  <a:lnTo>
                    <a:pt x="178" y="57"/>
                  </a:lnTo>
                  <a:lnTo>
                    <a:pt x="176" y="60"/>
                  </a:lnTo>
                  <a:lnTo>
                    <a:pt x="173" y="60"/>
                  </a:lnTo>
                  <a:lnTo>
                    <a:pt x="173" y="60"/>
                  </a:lnTo>
                  <a:close/>
                  <a:moveTo>
                    <a:pt x="173" y="375"/>
                  </a:moveTo>
                  <a:lnTo>
                    <a:pt x="166" y="375"/>
                  </a:lnTo>
                  <a:lnTo>
                    <a:pt x="166" y="375"/>
                  </a:lnTo>
                  <a:lnTo>
                    <a:pt x="157" y="374"/>
                  </a:lnTo>
                  <a:lnTo>
                    <a:pt x="147" y="371"/>
                  </a:lnTo>
                  <a:lnTo>
                    <a:pt x="139" y="367"/>
                  </a:lnTo>
                  <a:lnTo>
                    <a:pt x="132" y="360"/>
                  </a:lnTo>
                  <a:lnTo>
                    <a:pt x="127" y="354"/>
                  </a:lnTo>
                  <a:lnTo>
                    <a:pt x="123" y="345"/>
                  </a:lnTo>
                  <a:lnTo>
                    <a:pt x="120" y="337"/>
                  </a:lnTo>
                  <a:lnTo>
                    <a:pt x="119" y="328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09" y="244"/>
                  </a:lnTo>
                  <a:lnTo>
                    <a:pt x="100" y="234"/>
                  </a:lnTo>
                  <a:lnTo>
                    <a:pt x="93" y="224"/>
                  </a:lnTo>
                  <a:lnTo>
                    <a:pt x="86" y="213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93" y="121"/>
                  </a:lnTo>
                  <a:lnTo>
                    <a:pt x="101" y="110"/>
                  </a:lnTo>
                  <a:lnTo>
                    <a:pt x="111" y="100"/>
                  </a:lnTo>
                  <a:lnTo>
                    <a:pt x="122" y="92"/>
                  </a:lnTo>
                  <a:lnTo>
                    <a:pt x="132" y="85"/>
                  </a:lnTo>
                  <a:lnTo>
                    <a:pt x="146" y="81"/>
                  </a:lnTo>
                  <a:lnTo>
                    <a:pt x="158" y="79"/>
                  </a:lnTo>
                  <a:lnTo>
                    <a:pt x="173" y="77"/>
                  </a:lnTo>
                  <a:lnTo>
                    <a:pt x="173" y="96"/>
                  </a:lnTo>
                  <a:lnTo>
                    <a:pt x="173" y="96"/>
                  </a:lnTo>
                  <a:lnTo>
                    <a:pt x="158" y="99"/>
                  </a:lnTo>
                  <a:lnTo>
                    <a:pt x="143" y="103"/>
                  </a:lnTo>
                  <a:lnTo>
                    <a:pt x="131" y="110"/>
                  </a:lnTo>
                  <a:lnTo>
                    <a:pt x="119" y="119"/>
                  </a:lnTo>
                  <a:lnTo>
                    <a:pt x="119" y="119"/>
                  </a:lnTo>
                  <a:lnTo>
                    <a:pt x="109" y="130"/>
                  </a:lnTo>
                  <a:lnTo>
                    <a:pt x="103" y="144"/>
                  </a:lnTo>
                  <a:lnTo>
                    <a:pt x="99" y="157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7" y="183"/>
                  </a:lnTo>
                  <a:lnTo>
                    <a:pt x="100" y="192"/>
                  </a:lnTo>
                  <a:lnTo>
                    <a:pt x="103" y="202"/>
                  </a:lnTo>
                  <a:lnTo>
                    <a:pt x="107" y="210"/>
                  </a:lnTo>
                  <a:lnTo>
                    <a:pt x="112" y="218"/>
                  </a:lnTo>
                  <a:lnTo>
                    <a:pt x="119" y="226"/>
                  </a:lnTo>
                  <a:lnTo>
                    <a:pt x="126" y="232"/>
                  </a:lnTo>
                  <a:lnTo>
                    <a:pt x="134" y="237"/>
                  </a:lnTo>
                  <a:lnTo>
                    <a:pt x="134" y="237"/>
                  </a:lnTo>
                  <a:lnTo>
                    <a:pt x="134" y="237"/>
                  </a:lnTo>
                  <a:lnTo>
                    <a:pt x="138" y="241"/>
                  </a:lnTo>
                  <a:lnTo>
                    <a:pt x="139" y="247"/>
                  </a:lnTo>
                  <a:lnTo>
                    <a:pt x="139" y="290"/>
                  </a:lnTo>
                  <a:lnTo>
                    <a:pt x="173" y="290"/>
                  </a:lnTo>
                  <a:lnTo>
                    <a:pt x="173" y="375"/>
                  </a:lnTo>
                  <a:lnTo>
                    <a:pt x="173" y="375"/>
                  </a:lnTo>
                  <a:close/>
                  <a:moveTo>
                    <a:pt x="173" y="0"/>
                  </a:moveTo>
                  <a:lnTo>
                    <a:pt x="173" y="60"/>
                  </a:lnTo>
                  <a:lnTo>
                    <a:pt x="173" y="60"/>
                  </a:lnTo>
                  <a:lnTo>
                    <a:pt x="172" y="60"/>
                  </a:lnTo>
                  <a:lnTo>
                    <a:pt x="172" y="60"/>
                  </a:lnTo>
                  <a:lnTo>
                    <a:pt x="172" y="60"/>
                  </a:lnTo>
                  <a:lnTo>
                    <a:pt x="169" y="60"/>
                  </a:lnTo>
                  <a:lnTo>
                    <a:pt x="166" y="58"/>
                  </a:lnTo>
                  <a:lnTo>
                    <a:pt x="164" y="54"/>
                  </a:lnTo>
                  <a:lnTo>
                    <a:pt x="164" y="52"/>
                  </a:lnTo>
                  <a:lnTo>
                    <a:pt x="164" y="8"/>
                  </a:lnTo>
                  <a:lnTo>
                    <a:pt x="164" y="8"/>
                  </a:lnTo>
                  <a:lnTo>
                    <a:pt x="164" y="6"/>
                  </a:lnTo>
                  <a:lnTo>
                    <a:pt x="166" y="3"/>
                  </a:lnTo>
                  <a:lnTo>
                    <a:pt x="169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3" y="0"/>
                  </a:lnTo>
                  <a:lnTo>
                    <a:pt x="173" y="0"/>
                  </a:lnTo>
                  <a:close/>
                  <a:moveTo>
                    <a:pt x="86" y="271"/>
                  </a:moveTo>
                  <a:lnTo>
                    <a:pt x="93" y="264"/>
                  </a:lnTo>
                  <a:lnTo>
                    <a:pt x="93" y="264"/>
                  </a:lnTo>
                  <a:lnTo>
                    <a:pt x="94" y="261"/>
                  </a:lnTo>
                  <a:lnTo>
                    <a:pt x="96" y="259"/>
                  </a:lnTo>
                  <a:lnTo>
                    <a:pt x="94" y="255"/>
                  </a:lnTo>
                  <a:lnTo>
                    <a:pt x="93" y="252"/>
                  </a:lnTo>
                  <a:lnTo>
                    <a:pt x="93" y="252"/>
                  </a:lnTo>
                  <a:lnTo>
                    <a:pt x="90" y="251"/>
                  </a:lnTo>
                  <a:lnTo>
                    <a:pt x="86" y="249"/>
                  </a:lnTo>
                  <a:lnTo>
                    <a:pt x="86" y="271"/>
                  </a:lnTo>
                  <a:lnTo>
                    <a:pt x="86" y="271"/>
                  </a:lnTo>
                  <a:close/>
                  <a:moveTo>
                    <a:pt x="86" y="96"/>
                  </a:moveTo>
                  <a:lnTo>
                    <a:pt x="86" y="96"/>
                  </a:lnTo>
                  <a:lnTo>
                    <a:pt x="90" y="95"/>
                  </a:lnTo>
                  <a:lnTo>
                    <a:pt x="93" y="94"/>
                  </a:lnTo>
                  <a:lnTo>
                    <a:pt x="93" y="94"/>
                  </a:lnTo>
                  <a:lnTo>
                    <a:pt x="94" y="91"/>
                  </a:lnTo>
                  <a:lnTo>
                    <a:pt x="96" y="87"/>
                  </a:lnTo>
                  <a:lnTo>
                    <a:pt x="94" y="84"/>
                  </a:lnTo>
                  <a:lnTo>
                    <a:pt x="93" y="81"/>
                  </a:lnTo>
                  <a:lnTo>
                    <a:pt x="86" y="75"/>
                  </a:lnTo>
                  <a:lnTo>
                    <a:pt x="86" y="96"/>
                  </a:lnTo>
                  <a:close/>
                  <a:moveTo>
                    <a:pt x="86" y="213"/>
                  </a:moveTo>
                  <a:lnTo>
                    <a:pt x="86" y="213"/>
                  </a:lnTo>
                  <a:lnTo>
                    <a:pt x="82" y="203"/>
                  </a:lnTo>
                  <a:lnTo>
                    <a:pt x="80" y="194"/>
                  </a:lnTo>
                  <a:lnTo>
                    <a:pt x="78" y="183"/>
                  </a:lnTo>
                  <a:lnTo>
                    <a:pt x="77" y="172"/>
                  </a:lnTo>
                  <a:lnTo>
                    <a:pt x="77" y="172"/>
                  </a:lnTo>
                  <a:lnTo>
                    <a:pt x="78" y="161"/>
                  </a:lnTo>
                  <a:lnTo>
                    <a:pt x="80" y="152"/>
                  </a:lnTo>
                  <a:lnTo>
                    <a:pt x="82" y="141"/>
                  </a:lnTo>
                  <a:lnTo>
                    <a:pt x="86" y="131"/>
                  </a:lnTo>
                  <a:lnTo>
                    <a:pt x="86" y="213"/>
                  </a:lnTo>
                  <a:lnTo>
                    <a:pt x="86" y="213"/>
                  </a:lnTo>
                  <a:close/>
                  <a:moveTo>
                    <a:pt x="86" y="75"/>
                  </a:moveTo>
                  <a:lnTo>
                    <a:pt x="86" y="96"/>
                  </a:lnTo>
                  <a:lnTo>
                    <a:pt x="86" y="96"/>
                  </a:lnTo>
                  <a:lnTo>
                    <a:pt x="84" y="95"/>
                  </a:lnTo>
                  <a:lnTo>
                    <a:pt x="80" y="94"/>
                  </a:lnTo>
                  <a:lnTo>
                    <a:pt x="80" y="94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48" y="60"/>
                  </a:lnTo>
                  <a:lnTo>
                    <a:pt x="47" y="57"/>
                  </a:lnTo>
                  <a:lnTo>
                    <a:pt x="48" y="53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3" y="49"/>
                  </a:lnTo>
                  <a:lnTo>
                    <a:pt x="57" y="48"/>
                  </a:lnTo>
                  <a:lnTo>
                    <a:pt x="59" y="49"/>
                  </a:lnTo>
                  <a:lnTo>
                    <a:pt x="62" y="50"/>
                  </a:lnTo>
                  <a:lnTo>
                    <a:pt x="86" y="75"/>
                  </a:lnTo>
                  <a:lnTo>
                    <a:pt x="86" y="75"/>
                  </a:lnTo>
                  <a:close/>
                  <a:moveTo>
                    <a:pt x="86" y="249"/>
                  </a:moveTo>
                  <a:lnTo>
                    <a:pt x="86" y="271"/>
                  </a:lnTo>
                  <a:lnTo>
                    <a:pt x="62" y="295"/>
                  </a:lnTo>
                  <a:lnTo>
                    <a:pt x="62" y="295"/>
                  </a:lnTo>
                  <a:lnTo>
                    <a:pt x="59" y="297"/>
                  </a:lnTo>
                  <a:lnTo>
                    <a:pt x="57" y="298"/>
                  </a:lnTo>
                  <a:lnTo>
                    <a:pt x="53" y="297"/>
                  </a:lnTo>
                  <a:lnTo>
                    <a:pt x="50" y="295"/>
                  </a:lnTo>
                  <a:lnTo>
                    <a:pt x="50" y="295"/>
                  </a:lnTo>
                  <a:lnTo>
                    <a:pt x="48" y="291"/>
                  </a:lnTo>
                  <a:lnTo>
                    <a:pt x="47" y="289"/>
                  </a:lnTo>
                  <a:lnTo>
                    <a:pt x="48" y="286"/>
                  </a:lnTo>
                  <a:lnTo>
                    <a:pt x="50" y="282"/>
                  </a:lnTo>
                  <a:lnTo>
                    <a:pt x="80" y="252"/>
                  </a:lnTo>
                  <a:lnTo>
                    <a:pt x="80" y="252"/>
                  </a:lnTo>
                  <a:lnTo>
                    <a:pt x="80" y="252"/>
                  </a:lnTo>
                  <a:lnTo>
                    <a:pt x="84" y="251"/>
                  </a:lnTo>
                  <a:lnTo>
                    <a:pt x="86" y="249"/>
                  </a:lnTo>
                  <a:lnTo>
                    <a:pt x="86" y="249"/>
                  </a:lnTo>
                  <a:close/>
                  <a:moveTo>
                    <a:pt x="8" y="164"/>
                  </a:moveTo>
                  <a:lnTo>
                    <a:pt x="8" y="164"/>
                  </a:lnTo>
                  <a:lnTo>
                    <a:pt x="51" y="164"/>
                  </a:lnTo>
                  <a:lnTo>
                    <a:pt x="51" y="164"/>
                  </a:lnTo>
                  <a:lnTo>
                    <a:pt x="54" y="164"/>
                  </a:lnTo>
                  <a:lnTo>
                    <a:pt x="57" y="167"/>
                  </a:lnTo>
                  <a:lnTo>
                    <a:pt x="59" y="169"/>
                  </a:lnTo>
                  <a:lnTo>
                    <a:pt x="59" y="172"/>
                  </a:lnTo>
                  <a:lnTo>
                    <a:pt x="59" y="172"/>
                  </a:lnTo>
                  <a:lnTo>
                    <a:pt x="59" y="176"/>
                  </a:lnTo>
                  <a:lnTo>
                    <a:pt x="57" y="179"/>
                  </a:lnTo>
                  <a:lnTo>
                    <a:pt x="54" y="180"/>
                  </a:lnTo>
                  <a:lnTo>
                    <a:pt x="51" y="182"/>
                  </a:lnTo>
                  <a:lnTo>
                    <a:pt x="8" y="182"/>
                  </a:lnTo>
                  <a:lnTo>
                    <a:pt x="8" y="182"/>
                  </a:lnTo>
                  <a:lnTo>
                    <a:pt x="5" y="180"/>
                  </a:lnTo>
                  <a:lnTo>
                    <a:pt x="2" y="179"/>
                  </a:lnTo>
                  <a:lnTo>
                    <a:pt x="0" y="176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0" y="169"/>
                  </a:lnTo>
                  <a:lnTo>
                    <a:pt x="2" y="167"/>
                  </a:lnTo>
                  <a:lnTo>
                    <a:pt x="5" y="164"/>
                  </a:lnTo>
                  <a:lnTo>
                    <a:pt x="8" y="164"/>
                  </a:lnTo>
                  <a:lnTo>
                    <a:pt x="8" y="16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3" name="Freeform 153"/>
            <p:cNvSpPr>
              <a:spLocks noEditPoints="1"/>
            </p:cNvSpPr>
            <p:nvPr/>
          </p:nvSpPr>
          <p:spPr bwMode="auto">
            <a:xfrm>
              <a:off x="1742309" y="2128255"/>
              <a:ext cx="380827" cy="372603"/>
            </a:xfrm>
            <a:custGeom>
              <a:avLst/>
              <a:gdLst>
                <a:gd name="T0" fmla="*/ 200 w 325"/>
                <a:gd name="T1" fmla="*/ 35 h 318"/>
                <a:gd name="T2" fmla="*/ 214 w 325"/>
                <a:gd name="T3" fmla="*/ 29 h 318"/>
                <a:gd name="T4" fmla="*/ 215 w 325"/>
                <a:gd name="T5" fmla="*/ 16 h 318"/>
                <a:gd name="T6" fmla="*/ 321 w 325"/>
                <a:gd name="T7" fmla="*/ 177 h 318"/>
                <a:gd name="T8" fmla="*/ 325 w 325"/>
                <a:gd name="T9" fmla="*/ 196 h 318"/>
                <a:gd name="T10" fmla="*/ 314 w 325"/>
                <a:gd name="T11" fmla="*/ 218 h 318"/>
                <a:gd name="T12" fmla="*/ 291 w 325"/>
                <a:gd name="T13" fmla="*/ 158 h 318"/>
                <a:gd name="T14" fmla="*/ 293 w 325"/>
                <a:gd name="T15" fmla="*/ 154 h 318"/>
                <a:gd name="T16" fmla="*/ 194 w 325"/>
                <a:gd name="T17" fmla="*/ 174 h 318"/>
                <a:gd name="T18" fmla="*/ 276 w 325"/>
                <a:gd name="T19" fmla="*/ 126 h 318"/>
                <a:gd name="T20" fmla="*/ 194 w 325"/>
                <a:gd name="T21" fmla="*/ 168 h 318"/>
                <a:gd name="T22" fmla="*/ 261 w 325"/>
                <a:gd name="T23" fmla="*/ 98 h 318"/>
                <a:gd name="T24" fmla="*/ 257 w 325"/>
                <a:gd name="T25" fmla="*/ 96 h 318"/>
                <a:gd name="T26" fmla="*/ 244 w 325"/>
                <a:gd name="T27" fmla="*/ 73 h 318"/>
                <a:gd name="T28" fmla="*/ 244 w 325"/>
                <a:gd name="T29" fmla="*/ 67 h 318"/>
                <a:gd name="T30" fmla="*/ 15 w 325"/>
                <a:gd name="T31" fmla="*/ 116 h 318"/>
                <a:gd name="T32" fmla="*/ 16 w 325"/>
                <a:gd name="T33" fmla="*/ 126 h 318"/>
                <a:gd name="T34" fmla="*/ 34 w 325"/>
                <a:gd name="T35" fmla="*/ 131 h 318"/>
                <a:gd name="T36" fmla="*/ 41 w 325"/>
                <a:gd name="T37" fmla="*/ 117 h 318"/>
                <a:gd name="T38" fmla="*/ 31 w 325"/>
                <a:gd name="T39" fmla="*/ 107 h 318"/>
                <a:gd name="T40" fmla="*/ 51 w 325"/>
                <a:gd name="T41" fmla="*/ 107 h 318"/>
                <a:gd name="T42" fmla="*/ 64 w 325"/>
                <a:gd name="T43" fmla="*/ 113 h 318"/>
                <a:gd name="T44" fmla="*/ 76 w 325"/>
                <a:gd name="T45" fmla="*/ 104 h 318"/>
                <a:gd name="T46" fmla="*/ 70 w 325"/>
                <a:gd name="T47" fmla="*/ 89 h 318"/>
                <a:gd name="T48" fmla="*/ 85 w 325"/>
                <a:gd name="T49" fmla="*/ 81 h 318"/>
                <a:gd name="T50" fmla="*/ 95 w 325"/>
                <a:gd name="T51" fmla="*/ 93 h 318"/>
                <a:gd name="T52" fmla="*/ 108 w 325"/>
                <a:gd name="T53" fmla="*/ 88 h 318"/>
                <a:gd name="T54" fmla="*/ 110 w 325"/>
                <a:gd name="T55" fmla="*/ 74 h 318"/>
                <a:gd name="T56" fmla="*/ 121 w 325"/>
                <a:gd name="T57" fmla="*/ 56 h 318"/>
                <a:gd name="T58" fmla="*/ 125 w 325"/>
                <a:gd name="T59" fmla="*/ 71 h 318"/>
                <a:gd name="T60" fmla="*/ 140 w 325"/>
                <a:gd name="T61" fmla="*/ 73 h 318"/>
                <a:gd name="T62" fmla="*/ 145 w 325"/>
                <a:gd name="T63" fmla="*/ 54 h 318"/>
                <a:gd name="T64" fmla="*/ 156 w 325"/>
                <a:gd name="T65" fmla="*/ 38 h 318"/>
                <a:gd name="T66" fmla="*/ 157 w 325"/>
                <a:gd name="T67" fmla="*/ 47 h 318"/>
                <a:gd name="T68" fmla="*/ 175 w 325"/>
                <a:gd name="T69" fmla="*/ 52 h 318"/>
                <a:gd name="T70" fmla="*/ 181 w 325"/>
                <a:gd name="T71" fmla="*/ 40 h 318"/>
                <a:gd name="T72" fmla="*/ 172 w 325"/>
                <a:gd name="T73" fmla="*/ 28 h 318"/>
                <a:gd name="T74" fmla="*/ 192 w 325"/>
                <a:gd name="T75" fmla="*/ 28 h 318"/>
                <a:gd name="T76" fmla="*/ 47 w 325"/>
                <a:gd name="T77" fmla="*/ 174 h 318"/>
                <a:gd name="T78" fmla="*/ 46 w 325"/>
                <a:gd name="T79" fmla="*/ 178 h 318"/>
                <a:gd name="T80" fmla="*/ 194 w 325"/>
                <a:gd name="T81" fmla="*/ 100 h 318"/>
                <a:gd name="T82" fmla="*/ 62 w 325"/>
                <a:gd name="T83" fmla="*/ 204 h 318"/>
                <a:gd name="T84" fmla="*/ 66 w 325"/>
                <a:gd name="T85" fmla="*/ 208 h 318"/>
                <a:gd name="T86" fmla="*/ 80 w 325"/>
                <a:gd name="T87" fmla="*/ 231 h 318"/>
                <a:gd name="T88" fmla="*/ 79 w 325"/>
                <a:gd name="T89" fmla="*/ 235 h 318"/>
                <a:gd name="T90" fmla="*/ 194 w 325"/>
                <a:gd name="T91" fmla="*/ 174 h 318"/>
                <a:gd name="T92" fmla="*/ 93 w 325"/>
                <a:gd name="T93" fmla="*/ 261 h 318"/>
                <a:gd name="T94" fmla="*/ 98 w 325"/>
                <a:gd name="T95" fmla="*/ 265 h 318"/>
                <a:gd name="T96" fmla="*/ 142 w 325"/>
                <a:gd name="T97" fmla="*/ 314 h 318"/>
                <a:gd name="T98" fmla="*/ 123 w 325"/>
                <a:gd name="T99" fmla="*/ 318 h 318"/>
                <a:gd name="T100" fmla="*/ 102 w 325"/>
                <a:gd name="T101" fmla="*/ 306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25" h="318">
                  <a:moveTo>
                    <a:pt x="194" y="31"/>
                  </a:moveTo>
                  <a:lnTo>
                    <a:pt x="194" y="31"/>
                  </a:lnTo>
                  <a:lnTo>
                    <a:pt x="196" y="33"/>
                  </a:lnTo>
                  <a:lnTo>
                    <a:pt x="200" y="35"/>
                  </a:lnTo>
                  <a:lnTo>
                    <a:pt x="206" y="35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14" y="29"/>
                  </a:lnTo>
                  <a:lnTo>
                    <a:pt x="215" y="25"/>
                  </a:lnTo>
                  <a:lnTo>
                    <a:pt x="217" y="20"/>
                  </a:lnTo>
                  <a:lnTo>
                    <a:pt x="215" y="16"/>
                  </a:lnTo>
                  <a:lnTo>
                    <a:pt x="215" y="16"/>
                  </a:lnTo>
                  <a:lnTo>
                    <a:pt x="211" y="12"/>
                  </a:lnTo>
                  <a:lnTo>
                    <a:pt x="207" y="9"/>
                  </a:lnTo>
                  <a:lnTo>
                    <a:pt x="223" y="0"/>
                  </a:lnTo>
                  <a:lnTo>
                    <a:pt x="321" y="177"/>
                  </a:lnTo>
                  <a:lnTo>
                    <a:pt x="321" y="177"/>
                  </a:lnTo>
                  <a:lnTo>
                    <a:pt x="324" y="182"/>
                  </a:lnTo>
                  <a:lnTo>
                    <a:pt x="325" y="189"/>
                  </a:lnTo>
                  <a:lnTo>
                    <a:pt x="325" y="196"/>
                  </a:lnTo>
                  <a:lnTo>
                    <a:pt x="324" y="201"/>
                  </a:lnTo>
                  <a:lnTo>
                    <a:pt x="322" y="208"/>
                  </a:lnTo>
                  <a:lnTo>
                    <a:pt x="318" y="212"/>
                  </a:lnTo>
                  <a:lnTo>
                    <a:pt x="314" y="218"/>
                  </a:lnTo>
                  <a:lnTo>
                    <a:pt x="309" y="222"/>
                  </a:lnTo>
                  <a:lnTo>
                    <a:pt x="194" y="285"/>
                  </a:lnTo>
                  <a:lnTo>
                    <a:pt x="194" y="212"/>
                  </a:lnTo>
                  <a:lnTo>
                    <a:pt x="291" y="158"/>
                  </a:lnTo>
                  <a:lnTo>
                    <a:pt x="291" y="158"/>
                  </a:lnTo>
                  <a:lnTo>
                    <a:pt x="293" y="155"/>
                  </a:lnTo>
                  <a:lnTo>
                    <a:pt x="293" y="154"/>
                  </a:lnTo>
                  <a:lnTo>
                    <a:pt x="293" y="154"/>
                  </a:lnTo>
                  <a:lnTo>
                    <a:pt x="291" y="153"/>
                  </a:lnTo>
                  <a:lnTo>
                    <a:pt x="288" y="153"/>
                  </a:lnTo>
                  <a:lnTo>
                    <a:pt x="194" y="205"/>
                  </a:lnTo>
                  <a:lnTo>
                    <a:pt x="194" y="174"/>
                  </a:lnTo>
                  <a:lnTo>
                    <a:pt x="275" y="130"/>
                  </a:lnTo>
                  <a:lnTo>
                    <a:pt x="275" y="130"/>
                  </a:lnTo>
                  <a:lnTo>
                    <a:pt x="276" y="127"/>
                  </a:lnTo>
                  <a:lnTo>
                    <a:pt x="276" y="126"/>
                  </a:lnTo>
                  <a:lnTo>
                    <a:pt x="276" y="126"/>
                  </a:lnTo>
                  <a:lnTo>
                    <a:pt x="275" y="124"/>
                  </a:lnTo>
                  <a:lnTo>
                    <a:pt x="272" y="124"/>
                  </a:lnTo>
                  <a:lnTo>
                    <a:pt x="194" y="168"/>
                  </a:lnTo>
                  <a:lnTo>
                    <a:pt x="194" y="138"/>
                  </a:lnTo>
                  <a:lnTo>
                    <a:pt x="260" y="101"/>
                  </a:lnTo>
                  <a:lnTo>
                    <a:pt x="260" y="101"/>
                  </a:lnTo>
                  <a:lnTo>
                    <a:pt x="261" y="98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59" y="96"/>
                  </a:lnTo>
                  <a:lnTo>
                    <a:pt x="257" y="96"/>
                  </a:lnTo>
                  <a:lnTo>
                    <a:pt x="194" y="131"/>
                  </a:lnTo>
                  <a:lnTo>
                    <a:pt x="194" y="100"/>
                  </a:lnTo>
                  <a:lnTo>
                    <a:pt x="244" y="73"/>
                  </a:lnTo>
                  <a:lnTo>
                    <a:pt x="244" y="73"/>
                  </a:lnTo>
                  <a:lnTo>
                    <a:pt x="245" y="70"/>
                  </a:lnTo>
                  <a:lnTo>
                    <a:pt x="245" y="69"/>
                  </a:lnTo>
                  <a:lnTo>
                    <a:pt x="245" y="69"/>
                  </a:lnTo>
                  <a:lnTo>
                    <a:pt x="244" y="67"/>
                  </a:lnTo>
                  <a:lnTo>
                    <a:pt x="241" y="67"/>
                  </a:lnTo>
                  <a:lnTo>
                    <a:pt x="194" y="93"/>
                  </a:lnTo>
                  <a:lnTo>
                    <a:pt x="194" y="31"/>
                  </a:lnTo>
                  <a:close/>
                  <a:moveTo>
                    <a:pt x="15" y="116"/>
                  </a:moveTo>
                  <a:lnTo>
                    <a:pt x="15" y="116"/>
                  </a:lnTo>
                  <a:lnTo>
                    <a:pt x="15" y="120"/>
                  </a:lnTo>
                  <a:lnTo>
                    <a:pt x="16" y="126"/>
                  </a:lnTo>
                  <a:lnTo>
                    <a:pt x="16" y="126"/>
                  </a:lnTo>
                  <a:lnTo>
                    <a:pt x="19" y="130"/>
                  </a:lnTo>
                  <a:lnTo>
                    <a:pt x="24" y="132"/>
                  </a:lnTo>
                  <a:lnTo>
                    <a:pt x="28" y="132"/>
                  </a:lnTo>
                  <a:lnTo>
                    <a:pt x="34" y="131"/>
                  </a:lnTo>
                  <a:lnTo>
                    <a:pt x="34" y="131"/>
                  </a:lnTo>
                  <a:lnTo>
                    <a:pt x="38" y="127"/>
                  </a:lnTo>
                  <a:lnTo>
                    <a:pt x="41" y="123"/>
                  </a:lnTo>
                  <a:lnTo>
                    <a:pt x="41" y="117"/>
                  </a:lnTo>
                  <a:lnTo>
                    <a:pt x="39" y="113"/>
                  </a:lnTo>
                  <a:lnTo>
                    <a:pt x="39" y="113"/>
                  </a:lnTo>
                  <a:lnTo>
                    <a:pt x="35" y="109"/>
                  </a:lnTo>
                  <a:lnTo>
                    <a:pt x="31" y="107"/>
                  </a:lnTo>
                  <a:lnTo>
                    <a:pt x="50" y="96"/>
                  </a:lnTo>
                  <a:lnTo>
                    <a:pt x="50" y="96"/>
                  </a:lnTo>
                  <a:lnTo>
                    <a:pt x="50" y="101"/>
                  </a:lnTo>
                  <a:lnTo>
                    <a:pt x="51" y="107"/>
                  </a:lnTo>
                  <a:lnTo>
                    <a:pt x="51" y="107"/>
                  </a:lnTo>
                  <a:lnTo>
                    <a:pt x="54" y="111"/>
                  </a:lnTo>
                  <a:lnTo>
                    <a:pt x="60" y="112"/>
                  </a:lnTo>
                  <a:lnTo>
                    <a:pt x="64" y="113"/>
                  </a:lnTo>
                  <a:lnTo>
                    <a:pt x="69" y="111"/>
                  </a:lnTo>
                  <a:lnTo>
                    <a:pt x="69" y="111"/>
                  </a:lnTo>
                  <a:lnTo>
                    <a:pt x="73" y="108"/>
                  </a:lnTo>
                  <a:lnTo>
                    <a:pt x="76" y="104"/>
                  </a:lnTo>
                  <a:lnTo>
                    <a:pt x="76" y="98"/>
                  </a:lnTo>
                  <a:lnTo>
                    <a:pt x="75" y="93"/>
                  </a:lnTo>
                  <a:lnTo>
                    <a:pt x="75" y="93"/>
                  </a:lnTo>
                  <a:lnTo>
                    <a:pt x="70" y="89"/>
                  </a:lnTo>
                  <a:lnTo>
                    <a:pt x="66" y="88"/>
                  </a:lnTo>
                  <a:lnTo>
                    <a:pt x="85" y="77"/>
                  </a:lnTo>
                  <a:lnTo>
                    <a:pt x="85" y="77"/>
                  </a:lnTo>
                  <a:lnTo>
                    <a:pt x="85" y="81"/>
                  </a:lnTo>
                  <a:lnTo>
                    <a:pt x="87" y="86"/>
                  </a:lnTo>
                  <a:lnTo>
                    <a:pt x="87" y="86"/>
                  </a:lnTo>
                  <a:lnTo>
                    <a:pt x="89" y="90"/>
                  </a:lnTo>
                  <a:lnTo>
                    <a:pt x="95" y="93"/>
                  </a:lnTo>
                  <a:lnTo>
                    <a:pt x="99" y="93"/>
                  </a:lnTo>
                  <a:lnTo>
                    <a:pt x="104" y="92"/>
                  </a:lnTo>
                  <a:lnTo>
                    <a:pt x="104" y="92"/>
                  </a:lnTo>
                  <a:lnTo>
                    <a:pt x="108" y="88"/>
                  </a:lnTo>
                  <a:lnTo>
                    <a:pt x="111" y="84"/>
                  </a:lnTo>
                  <a:lnTo>
                    <a:pt x="111" y="78"/>
                  </a:lnTo>
                  <a:lnTo>
                    <a:pt x="110" y="74"/>
                  </a:lnTo>
                  <a:lnTo>
                    <a:pt x="110" y="74"/>
                  </a:lnTo>
                  <a:lnTo>
                    <a:pt x="106" y="70"/>
                  </a:lnTo>
                  <a:lnTo>
                    <a:pt x="102" y="67"/>
                  </a:lnTo>
                  <a:lnTo>
                    <a:pt x="121" y="56"/>
                  </a:lnTo>
                  <a:lnTo>
                    <a:pt x="121" y="56"/>
                  </a:lnTo>
                  <a:lnTo>
                    <a:pt x="121" y="62"/>
                  </a:lnTo>
                  <a:lnTo>
                    <a:pt x="122" y="67"/>
                  </a:lnTo>
                  <a:lnTo>
                    <a:pt x="122" y="67"/>
                  </a:lnTo>
                  <a:lnTo>
                    <a:pt x="125" y="71"/>
                  </a:lnTo>
                  <a:lnTo>
                    <a:pt x="130" y="73"/>
                  </a:lnTo>
                  <a:lnTo>
                    <a:pt x="134" y="74"/>
                  </a:lnTo>
                  <a:lnTo>
                    <a:pt x="140" y="73"/>
                  </a:lnTo>
                  <a:lnTo>
                    <a:pt x="140" y="73"/>
                  </a:lnTo>
                  <a:lnTo>
                    <a:pt x="144" y="69"/>
                  </a:lnTo>
                  <a:lnTo>
                    <a:pt x="146" y="65"/>
                  </a:lnTo>
                  <a:lnTo>
                    <a:pt x="146" y="59"/>
                  </a:lnTo>
                  <a:lnTo>
                    <a:pt x="145" y="54"/>
                  </a:lnTo>
                  <a:lnTo>
                    <a:pt x="145" y="54"/>
                  </a:lnTo>
                  <a:lnTo>
                    <a:pt x="141" y="50"/>
                  </a:lnTo>
                  <a:lnTo>
                    <a:pt x="137" y="48"/>
                  </a:lnTo>
                  <a:lnTo>
                    <a:pt x="156" y="38"/>
                  </a:lnTo>
                  <a:lnTo>
                    <a:pt x="156" y="38"/>
                  </a:lnTo>
                  <a:lnTo>
                    <a:pt x="154" y="43"/>
                  </a:lnTo>
                  <a:lnTo>
                    <a:pt x="157" y="47"/>
                  </a:lnTo>
                  <a:lnTo>
                    <a:pt x="157" y="47"/>
                  </a:lnTo>
                  <a:lnTo>
                    <a:pt x="160" y="51"/>
                  </a:lnTo>
                  <a:lnTo>
                    <a:pt x="164" y="54"/>
                  </a:lnTo>
                  <a:lnTo>
                    <a:pt x="169" y="54"/>
                  </a:lnTo>
                  <a:lnTo>
                    <a:pt x="175" y="52"/>
                  </a:lnTo>
                  <a:lnTo>
                    <a:pt x="175" y="52"/>
                  </a:lnTo>
                  <a:lnTo>
                    <a:pt x="179" y="50"/>
                  </a:lnTo>
                  <a:lnTo>
                    <a:pt x="180" y="44"/>
                  </a:lnTo>
                  <a:lnTo>
                    <a:pt x="181" y="40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76" y="31"/>
                  </a:lnTo>
                  <a:lnTo>
                    <a:pt x="172" y="28"/>
                  </a:lnTo>
                  <a:lnTo>
                    <a:pt x="191" y="19"/>
                  </a:lnTo>
                  <a:lnTo>
                    <a:pt x="191" y="19"/>
                  </a:lnTo>
                  <a:lnTo>
                    <a:pt x="190" y="23"/>
                  </a:lnTo>
                  <a:lnTo>
                    <a:pt x="192" y="28"/>
                  </a:lnTo>
                  <a:lnTo>
                    <a:pt x="192" y="28"/>
                  </a:lnTo>
                  <a:lnTo>
                    <a:pt x="194" y="31"/>
                  </a:lnTo>
                  <a:lnTo>
                    <a:pt x="194" y="93"/>
                  </a:lnTo>
                  <a:lnTo>
                    <a:pt x="47" y="174"/>
                  </a:lnTo>
                  <a:lnTo>
                    <a:pt x="47" y="174"/>
                  </a:lnTo>
                  <a:lnTo>
                    <a:pt x="46" y="176"/>
                  </a:lnTo>
                  <a:lnTo>
                    <a:pt x="46" y="178"/>
                  </a:lnTo>
                  <a:lnTo>
                    <a:pt x="46" y="178"/>
                  </a:lnTo>
                  <a:lnTo>
                    <a:pt x="49" y="180"/>
                  </a:lnTo>
                  <a:lnTo>
                    <a:pt x="50" y="180"/>
                  </a:lnTo>
                  <a:lnTo>
                    <a:pt x="50" y="180"/>
                  </a:lnTo>
                  <a:lnTo>
                    <a:pt x="194" y="100"/>
                  </a:lnTo>
                  <a:lnTo>
                    <a:pt x="194" y="131"/>
                  </a:lnTo>
                  <a:lnTo>
                    <a:pt x="64" y="203"/>
                  </a:lnTo>
                  <a:lnTo>
                    <a:pt x="64" y="203"/>
                  </a:lnTo>
                  <a:lnTo>
                    <a:pt x="62" y="204"/>
                  </a:lnTo>
                  <a:lnTo>
                    <a:pt x="62" y="207"/>
                  </a:lnTo>
                  <a:lnTo>
                    <a:pt x="62" y="207"/>
                  </a:lnTo>
                  <a:lnTo>
                    <a:pt x="64" y="208"/>
                  </a:lnTo>
                  <a:lnTo>
                    <a:pt x="66" y="208"/>
                  </a:lnTo>
                  <a:lnTo>
                    <a:pt x="66" y="208"/>
                  </a:lnTo>
                  <a:lnTo>
                    <a:pt x="194" y="138"/>
                  </a:lnTo>
                  <a:lnTo>
                    <a:pt x="194" y="168"/>
                  </a:lnTo>
                  <a:lnTo>
                    <a:pt x="80" y="231"/>
                  </a:lnTo>
                  <a:lnTo>
                    <a:pt x="80" y="231"/>
                  </a:lnTo>
                  <a:lnTo>
                    <a:pt x="77" y="233"/>
                  </a:lnTo>
                  <a:lnTo>
                    <a:pt x="79" y="235"/>
                  </a:lnTo>
                  <a:lnTo>
                    <a:pt x="79" y="235"/>
                  </a:lnTo>
                  <a:lnTo>
                    <a:pt x="80" y="237"/>
                  </a:lnTo>
                  <a:lnTo>
                    <a:pt x="83" y="237"/>
                  </a:lnTo>
                  <a:lnTo>
                    <a:pt x="83" y="237"/>
                  </a:lnTo>
                  <a:lnTo>
                    <a:pt x="194" y="174"/>
                  </a:lnTo>
                  <a:lnTo>
                    <a:pt x="194" y="205"/>
                  </a:lnTo>
                  <a:lnTo>
                    <a:pt x="95" y="260"/>
                  </a:lnTo>
                  <a:lnTo>
                    <a:pt x="95" y="260"/>
                  </a:lnTo>
                  <a:lnTo>
                    <a:pt x="93" y="261"/>
                  </a:lnTo>
                  <a:lnTo>
                    <a:pt x="93" y="264"/>
                  </a:lnTo>
                  <a:lnTo>
                    <a:pt x="93" y="264"/>
                  </a:lnTo>
                  <a:lnTo>
                    <a:pt x="96" y="265"/>
                  </a:lnTo>
                  <a:lnTo>
                    <a:pt x="98" y="265"/>
                  </a:lnTo>
                  <a:lnTo>
                    <a:pt x="98" y="265"/>
                  </a:lnTo>
                  <a:lnTo>
                    <a:pt x="194" y="212"/>
                  </a:lnTo>
                  <a:lnTo>
                    <a:pt x="194" y="285"/>
                  </a:lnTo>
                  <a:lnTo>
                    <a:pt x="142" y="314"/>
                  </a:lnTo>
                  <a:lnTo>
                    <a:pt x="142" y="314"/>
                  </a:lnTo>
                  <a:lnTo>
                    <a:pt x="137" y="316"/>
                  </a:lnTo>
                  <a:lnTo>
                    <a:pt x="130" y="318"/>
                  </a:lnTo>
                  <a:lnTo>
                    <a:pt x="123" y="318"/>
                  </a:lnTo>
                  <a:lnTo>
                    <a:pt x="118" y="316"/>
                  </a:lnTo>
                  <a:lnTo>
                    <a:pt x="111" y="314"/>
                  </a:lnTo>
                  <a:lnTo>
                    <a:pt x="107" y="311"/>
                  </a:lnTo>
                  <a:lnTo>
                    <a:pt x="102" y="306"/>
                  </a:lnTo>
                  <a:lnTo>
                    <a:pt x="98" y="300"/>
                  </a:lnTo>
                  <a:lnTo>
                    <a:pt x="0" y="124"/>
                  </a:lnTo>
                  <a:lnTo>
                    <a:pt x="15" y="116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4" name="Freeform 154"/>
            <p:cNvSpPr>
              <a:spLocks noEditPoints="1"/>
            </p:cNvSpPr>
            <p:nvPr/>
          </p:nvSpPr>
          <p:spPr bwMode="auto">
            <a:xfrm>
              <a:off x="3080473" y="3717094"/>
              <a:ext cx="360907" cy="378461"/>
            </a:xfrm>
            <a:custGeom>
              <a:avLst/>
              <a:gdLst>
                <a:gd name="T0" fmla="*/ 306 w 308"/>
                <a:gd name="T1" fmla="*/ 96 h 323"/>
                <a:gd name="T2" fmla="*/ 218 w 308"/>
                <a:gd name="T3" fmla="*/ 308 h 323"/>
                <a:gd name="T4" fmla="*/ 227 w 308"/>
                <a:gd name="T5" fmla="*/ 224 h 323"/>
                <a:gd name="T6" fmla="*/ 233 w 308"/>
                <a:gd name="T7" fmla="*/ 209 h 323"/>
                <a:gd name="T8" fmla="*/ 246 w 308"/>
                <a:gd name="T9" fmla="*/ 184 h 323"/>
                <a:gd name="T10" fmla="*/ 250 w 308"/>
                <a:gd name="T11" fmla="*/ 159 h 323"/>
                <a:gd name="T12" fmla="*/ 280 w 308"/>
                <a:gd name="T13" fmla="*/ 109 h 323"/>
                <a:gd name="T14" fmla="*/ 218 w 308"/>
                <a:gd name="T15" fmla="*/ 75 h 323"/>
                <a:gd name="T16" fmla="*/ 201 w 308"/>
                <a:gd name="T17" fmla="*/ 320 h 323"/>
                <a:gd name="T18" fmla="*/ 197 w 308"/>
                <a:gd name="T19" fmla="*/ 289 h 323"/>
                <a:gd name="T20" fmla="*/ 208 w 308"/>
                <a:gd name="T21" fmla="*/ 262 h 323"/>
                <a:gd name="T22" fmla="*/ 218 w 308"/>
                <a:gd name="T23" fmla="*/ 248 h 323"/>
                <a:gd name="T24" fmla="*/ 203 w 308"/>
                <a:gd name="T25" fmla="*/ 161 h 323"/>
                <a:gd name="T26" fmla="*/ 189 w 308"/>
                <a:gd name="T27" fmla="*/ 184 h 323"/>
                <a:gd name="T28" fmla="*/ 186 w 308"/>
                <a:gd name="T29" fmla="*/ 202 h 323"/>
                <a:gd name="T30" fmla="*/ 185 w 308"/>
                <a:gd name="T31" fmla="*/ 155 h 323"/>
                <a:gd name="T32" fmla="*/ 180 w 308"/>
                <a:gd name="T33" fmla="*/ 26 h 323"/>
                <a:gd name="T34" fmla="*/ 174 w 308"/>
                <a:gd name="T35" fmla="*/ 318 h 323"/>
                <a:gd name="T36" fmla="*/ 147 w 308"/>
                <a:gd name="T37" fmla="*/ 218 h 323"/>
                <a:gd name="T38" fmla="*/ 166 w 308"/>
                <a:gd name="T39" fmla="*/ 199 h 323"/>
                <a:gd name="T40" fmla="*/ 147 w 308"/>
                <a:gd name="T41" fmla="*/ 170 h 323"/>
                <a:gd name="T42" fmla="*/ 180 w 308"/>
                <a:gd name="T43" fmla="*/ 170 h 323"/>
                <a:gd name="T44" fmla="*/ 170 w 308"/>
                <a:gd name="T45" fmla="*/ 225 h 323"/>
                <a:gd name="T46" fmla="*/ 168 w 308"/>
                <a:gd name="T47" fmla="*/ 243 h 323"/>
                <a:gd name="T48" fmla="*/ 151 w 308"/>
                <a:gd name="T49" fmla="*/ 263 h 323"/>
                <a:gd name="T50" fmla="*/ 180 w 308"/>
                <a:gd name="T51" fmla="*/ 321 h 323"/>
                <a:gd name="T52" fmla="*/ 147 w 308"/>
                <a:gd name="T53" fmla="*/ 10 h 323"/>
                <a:gd name="T54" fmla="*/ 119 w 308"/>
                <a:gd name="T55" fmla="*/ 0 h 323"/>
                <a:gd name="T56" fmla="*/ 132 w 308"/>
                <a:gd name="T57" fmla="*/ 260 h 323"/>
                <a:gd name="T58" fmla="*/ 147 w 308"/>
                <a:gd name="T59" fmla="*/ 306 h 323"/>
                <a:gd name="T60" fmla="*/ 139 w 308"/>
                <a:gd name="T61" fmla="*/ 134 h 323"/>
                <a:gd name="T62" fmla="*/ 128 w 308"/>
                <a:gd name="T63" fmla="*/ 159 h 323"/>
                <a:gd name="T64" fmla="*/ 121 w 308"/>
                <a:gd name="T65" fmla="*/ 174 h 323"/>
                <a:gd name="T66" fmla="*/ 123 w 308"/>
                <a:gd name="T67" fmla="*/ 125 h 323"/>
                <a:gd name="T68" fmla="*/ 147 w 308"/>
                <a:gd name="T69" fmla="*/ 235 h 323"/>
                <a:gd name="T70" fmla="*/ 98 w 308"/>
                <a:gd name="T71" fmla="*/ 283 h 323"/>
                <a:gd name="T72" fmla="*/ 103 w 308"/>
                <a:gd name="T73" fmla="*/ 4 h 323"/>
                <a:gd name="T74" fmla="*/ 111 w 308"/>
                <a:gd name="T75" fmla="*/ 34 h 323"/>
                <a:gd name="T76" fmla="*/ 119 w 308"/>
                <a:gd name="T77" fmla="*/ 122 h 323"/>
                <a:gd name="T78" fmla="*/ 119 w 308"/>
                <a:gd name="T79" fmla="*/ 141 h 323"/>
                <a:gd name="T80" fmla="*/ 109 w 308"/>
                <a:gd name="T81" fmla="*/ 197 h 323"/>
                <a:gd name="T82" fmla="*/ 107 w 308"/>
                <a:gd name="T83" fmla="*/ 214 h 323"/>
                <a:gd name="T84" fmla="*/ 105 w 308"/>
                <a:gd name="T85" fmla="*/ 171 h 323"/>
                <a:gd name="T86" fmla="*/ 98 w 308"/>
                <a:gd name="T87" fmla="*/ 147 h 323"/>
                <a:gd name="T88" fmla="*/ 119 w 308"/>
                <a:gd name="T89" fmla="*/ 141 h 323"/>
                <a:gd name="T90" fmla="*/ 86 w 308"/>
                <a:gd name="T91" fmla="*/ 206 h 323"/>
                <a:gd name="T92" fmla="*/ 97 w 308"/>
                <a:gd name="T93" fmla="*/ 188 h 323"/>
                <a:gd name="T94" fmla="*/ 90 w 308"/>
                <a:gd name="T95" fmla="*/ 239 h 323"/>
                <a:gd name="T96" fmla="*/ 86 w 308"/>
                <a:gd name="T97" fmla="*/ 22 h 323"/>
                <a:gd name="T98" fmla="*/ 93 w 308"/>
                <a:gd name="T99" fmla="*/ 68 h 323"/>
                <a:gd name="T100" fmla="*/ 86 w 308"/>
                <a:gd name="T101" fmla="*/ 22 h 323"/>
                <a:gd name="T102" fmla="*/ 86 w 308"/>
                <a:gd name="T103" fmla="*/ 278 h 323"/>
                <a:gd name="T104" fmla="*/ 77 w 308"/>
                <a:gd name="T105" fmla="*/ 230 h 323"/>
                <a:gd name="T106" fmla="*/ 86 w 308"/>
                <a:gd name="T107" fmla="*/ 107 h 323"/>
                <a:gd name="T108" fmla="*/ 67 w 308"/>
                <a:gd name="T109" fmla="*/ 126 h 323"/>
                <a:gd name="T110" fmla="*/ 86 w 308"/>
                <a:gd name="T111" fmla="*/ 141 h 323"/>
                <a:gd name="T112" fmla="*/ 58 w 308"/>
                <a:gd name="T113" fmla="*/ 83 h 323"/>
                <a:gd name="T114" fmla="*/ 86 w 308"/>
                <a:gd name="T115" fmla="*/ 190 h 323"/>
                <a:gd name="T116" fmla="*/ 2 w 308"/>
                <a:gd name="T117" fmla="*/ 226 h 323"/>
                <a:gd name="T118" fmla="*/ 58 w 308"/>
                <a:gd name="T119" fmla="*/ 147 h 323"/>
                <a:gd name="T120" fmla="*/ 50 w 308"/>
                <a:gd name="T121" fmla="*/ 172 h 323"/>
                <a:gd name="T122" fmla="*/ 42 w 308"/>
                <a:gd name="T123" fmla="*/ 186 h 323"/>
                <a:gd name="T124" fmla="*/ 29 w 308"/>
                <a:gd name="T125" fmla="*/ 21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8" h="323">
                  <a:moveTo>
                    <a:pt x="218" y="44"/>
                  </a:moveTo>
                  <a:lnTo>
                    <a:pt x="288" y="76"/>
                  </a:lnTo>
                  <a:lnTo>
                    <a:pt x="288" y="76"/>
                  </a:lnTo>
                  <a:lnTo>
                    <a:pt x="293" y="80"/>
                  </a:lnTo>
                  <a:lnTo>
                    <a:pt x="299" y="84"/>
                  </a:lnTo>
                  <a:lnTo>
                    <a:pt x="303" y="90"/>
                  </a:lnTo>
                  <a:lnTo>
                    <a:pt x="306" y="96"/>
                  </a:lnTo>
                  <a:lnTo>
                    <a:pt x="308" y="103"/>
                  </a:lnTo>
                  <a:lnTo>
                    <a:pt x="308" y="110"/>
                  </a:lnTo>
                  <a:lnTo>
                    <a:pt x="307" y="117"/>
                  </a:lnTo>
                  <a:lnTo>
                    <a:pt x="304" y="124"/>
                  </a:lnTo>
                  <a:lnTo>
                    <a:pt x="222" y="301"/>
                  </a:lnTo>
                  <a:lnTo>
                    <a:pt x="222" y="301"/>
                  </a:lnTo>
                  <a:lnTo>
                    <a:pt x="218" y="308"/>
                  </a:lnTo>
                  <a:lnTo>
                    <a:pt x="218" y="248"/>
                  </a:lnTo>
                  <a:lnTo>
                    <a:pt x="218" y="248"/>
                  </a:lnTo>
                  <a:lnTo>
                    <a:pt x="219" y="245"/>
                  </a:lnTo>
                  <a:lnTo>
                    <a:pt x="227" y="228"/>
                  </a:lnTo>
                  <a:lnTo>
                    <a:pt x="227" y="228"/>
                  </a:lnTo>
                  <a:lnTo>
                    <a:pt x="228" y="226"/>
                  </a:lnTo>
                  <a:lnTo>
                    <a:pt x="227" y="224"/>
                  </a:lnTo>
                  <a:lnTo>
                    <a:pt x="227" y="222"/>
                  </a:lnTo>
                  <a:lnTo>
                    <a:pt x="224" y="221"/>
                  </a:lnTo>
                  <a:lnTo>
                    <a:pt x="218" y="217"/>
                  </a:lnTo>
                  <a:lnTo>
                    <a:pt x="218" y="202"/>
                  </a:lnTo>
                  <a:lnTo>
                    <a:pt x="230" y="209"/>
                  </a:lnTo>
                  <a:lnTo>
                    <a:pt x="230" y="209"/>
                  </a:lnTo>
                  <a:lnTo>
                    <a:pt x="233" y="209"/>
                  </a:lnTo>
                  <a:lnTo>
                    <a:pt x="235" y="209"/>
                  </a:lnTo>
                  <a:lnTo>
                    <a:pt x="237" y="207"/>
                  </a:lnTo>
                  <a:lnTo>
                    <a:pt x="238" y="206"/>
                  </a:lnTo>
                  <a:lnTo>
                    <a:pt x="246" y="188"/>
                  </a:lnTo>
                  <a:lnTo>
                    <a:pt x="246" y="188"/>
                  </a:lnTo>
                  <a:lnTo>
                    <a:pt x="247" y="186"/>
                  </a:lnTo>
                  <a:lnTo>
                    <a:pt x="246" y="184"/>
                  </a:lnTo>
                  <a:lnTo>
                    <a:pt x="246" y="182"/>
                  </a:lnTo>
                  <a:lnTo>
                    <a:pt x="243" y="180"/>
                  </a:lnTo>
                  <a:lnTo>
                    <a:pt x="218" y="168"/>
                  </a:lnTo>
                  <a:lnTo>
                    <a:pt x="218" y="145"/>
                  </a:lnTo>
                  <a:lnTo>
                    <a:pt x="243" y="157"/>
                  </a:lnTo>
                  <a:lnTo>
                    <a:pt x="243" y="157"/>
                  </a:lnTo>
                  <a:lnTo>
                    <a:pt x="250" y="159"/>
                  </a:lnTo>
                  <a:lnTo>
                    <a:pt x="257" y="157"/>
                  </a:lnTo>
                  <a:lnTo>
                    <a:pt x="262" y="155"/>
                  </a:lnTo>
                  <a:lnTo>
                    <a:pt x="266" y="149"/>
                  </a:lnTo>
                  <a:lnTo>
                    <a:pt x="279" y="122"/>
                  </a:lnTo>
                  <a:lnTo>
                    <a:pt x="279" y="122"/>
                  </a:lnTo>
                  <a:lnTo>
                    <a:pt x="280" y="115"/>
                  </a:lnTo>
                  <a:lnTo>
                    <a:pt x="280" y="109"/>
                  </a:lnTo>
                  <a:lnTo>
                    <a:pt x="276" y="103"/>
                  </a:lnTo>
                  <a:lnTo>
                    <a:pt x="270" y="99"/>
                  </a:lnTo>
                  <a:lnTo>
                    <a:pt x="218" y="75"/>
                  </a:lnTo>
                  <a:lnTo>
                    <a:pt x="218" y="44"/>
                  </a:lnTo>
                  <a:close/>
                  <a:moveTo>
                    <a:pt x="180" y="26"/>
                  </a:moveTo>
                  <a:lnTo>
                    <a:pt x="218" y="44"/>
                  </a:lnTo>
                  <a:lnTo>
                    <a:pt x="218" y="75"/>
                  </a:lnTo>
                  <a:lnTo>
                    <a:pt x="180" y="57"/>
                  </a:lnTo>
                  <a:lnTo>
                    <a:pt x="180" y="26"/>
                  </a:lnTo>
                  <a:lnTo>
                    <a:pt x="180" y="26"/>
                  </a:lnTo>
                  <a:close/>
                  <a:moveTo>
                    <a:pt x="218" y="308"/>
                  </a:moveTo>
                  <a:lnTo>
                    <a:pt x="218" y="308"/>
                  </a:lnTo>
                  <a:lnTo>
                    <a:pt x="211" y="316"/>
                  </a:lnTo>
                  <a:lnTo>
                    <a:pt x="201" y="320"/>
                  </a:lnTo>
                  <a:lnTo>
                    <a:pt x="191" y="323"/>
                  </a:lnTo>
                  <a:lnTo>
                    <a:pt x="180" y="321"/>
                  </a:lnTo>
                  <a:lnTo>
                    <a:pt x="180" y="283"/>
                  </a:lnTo>
                  <a:lnTo>
                    <a:pt x="193" y="289"/>
                  </a:lnTo>
                  <a:lnTo>
                    <a:pt x="193" y="289"/>
                  </a:lnTo>
                  <a:lnTo>
                    <a:pt x="195" y="289"/>
                  </a:lnTo>
                  <a:lnTo>
                    <a:pt x="197" y="289"/>
                  </a:lnTo>
                  <a:lnTo>
                    <a:pt x="199" y="287"/>
                  </a:lnTo>
                  <a:lnTo>
                    <a:pt x="200" y="286"/>
                  </a:lnTo>
                  <a:lnTo>
                    <a:pt x="208" y="268"/>
                  </a:lnTo>
                  <a:lnTo>
                    <a:pt x="208" y="268"/>
                  </a:lnTo>
                  <a:lnTo>
                    <a:pt x="209" y="266"/>
                  </a:lnTo>
                  <a:lnTo>
                    <a:pt x="209" y="264"/>
                  </a:lnTo>
                  <a:lnTo>
                    <a:pt x="208" y="262"/>
                  </a:lnTo>
                  <a:lnTo>
                    <a:pt x="205" y="260"/>
                  </a:lnTo>
                  <a:lnTo>
                    <a:pt x="180" y="249"/>
                  </a:lnTo>
                  <a:lnTo>
                    <a:pt x="180" y="235"/>
                  </a:lnTo>
                  <a:lnTo>
                    <a:pt x="212" y="248"/>
                  </a:lnTo>
                  <a:lnTo>
                    <a:pt x="212" y="248"/>
                  </a:lnTo>
                  <a:lnTo>
                    <a:pt x="215" y="249"/>
                  </a:lnTo>
                  <a:lnTo>
                    <a:pt x="218" y="248"/>
                  </a:lnTo>
                  <a:lnTo>
                    <a:pt x="218" y="308"/>
                  </a:lnTo>
                  <a:lnTo>
                    <a:pt x="218" y="308"/>
                  </a:lnTo>
                  <a:close/>
                  <a:moveTo>
                    <a:pt x="218" y="145"/>
                  </a:moveTo>
                  <a:lnTo>
                    <a:pt x="218" y="168"/>
                  </a:lnTo>
                  <a:lnTo>
                    <a:pt x="205" y="163"/>
                  </a:lnTo>
                  <a:lnTo>
                    <a:pt x="205" y="163"/>
                  </a:lnTo>
                  <a:lnTo>
                    <a:pt x="203" y="161"/>
                  </a:lnTo>
                  <a:lnTo>
                    <a:pt x="201" y="163"/>
                  </a:lnTo>
                  <a:lnTo>
                    <a:pt x="199" y="164"/>
                  </a:lnTo>
                  <a:lnTo>
                    <a:pt x="197" y="165"/>
                  </a:lnTo>
                  <a:lnTo>
                    <a:pt x="189" y="183"/>
                  </a:lnTo>
                  <a:lnTo>
                    <a:pt x="189" y="183"/>
                  </a:lnTo>
                  <a:lnTo>
                    <a:pt x="189" y="183"/>
                  </a:lnTo>
                  <a:lnTo>
                    <a:pt x="189" y="184"/>
                  </a:lnTo>
                  <a:lnTo>
                    <a:pt x="189" y="187"/>
                  </a:lnTo>
                  <a:lnTo>
                    <a:pt x="191" y="190"/>
                  </a:lnTo>
                  <a:lnTo>
                    <a:pt x="192" y="191"/>
                  </a:lnTo>
                  <a:lnTo>
                    <a:pt x="218" y="202"/>
                  </a:lnTo>
                  <a:lnTo>
                    <a:pt x="218" y="217"/>
                  </a:lnTo>
                  <a:lnTo>
                    <a:pt x="186" y="202"/>
                  </a:lnTo>
                  <a:lnTo>
                    <a:pt x="186" y="202"/>
                  </a:lnTo>
                  <a:lnTo>
                    <a:pt x="184" y="202"/>
                  </a:lnTo>
                  <a:lnTo>
                    <a:pt x="180" y="203"/>
                  </a:lnTo>
                  <a:lnTo>
                    <a:pt x="180" y="170"/>
                  </a:lnTo>
                  <a:lnTo>
                    <a:pt x="185" y="160"/>
                  </a:lnTo>
                  <a:lnTo>
                    <a:pt x="185" y="160"/>
                  </a:lnTo>
                  <a:lnTo>
                    <a:pt x="185" y="157"/>
                  </a:lnTo>
                  <a:lnTo>
                    <a:pt x="185" y="155"/>
                  </a:lnTo>
                  <a:lnTo>
                    <a:pt x="184" y="153"/>
                  </a:lnTo>
                  <a:lnTo>
                    <a:pt x="182" y="152"/>
                  </a:lnTo>
                  <a:lnTo>
                    <a:pt x="180" y="151"/>
                  </a:lnTo>
                  <a:lnTo>
                    <a:pt x="180" y="128"/>
                  </a:lnTo>
                  <a:lnTo>
                    <a:pt x="218" y="145"/>
                  </a:lnTo>
                  <a:close/>
                  <a:moveTo>
                    <a:pt x="147" y="10"/>
                  </a:moveTo>
                  <a:lnTo>
                    <a:pt x="180" y="26"/>
                  </a:lnTo>
                  <a:lnTo>
                    <a:pt x="180" y="57"/>
                  </a:lnTo>
                  <a:lnTo>
                    <a:pt x="147" y="41"/>
                  </a:lnTo>
                  <a:lnTo>
                    <a:pt x="147" y="10"/>
                  </a:lnTo>
                  <a:lnTo>
                    <a:pt x="147" y="10"/>
                  </a:lnTo>
                  <a:close/>
                  <a:moveTo>
                    <a:pt x="180" y="321"/>
                  </a:moveTo>
                  <a:lnTo>
                    <a:pt x="180" y="321"/>
                  </a:lnTo>
                  <a:lnTo>
                    <a:pt x="174" y="318"/>
                  </a:lnTo>
                  <a:lnTo>
                    <a:pt x="147" y="306"/>
                  </a:lnTo>
                  <a:lnTo>
                    <a:pt x="147" y="240"/>
                  </a:lnTo>
                  <a:lnTo>
                    <a:pt x="147" y="240"/>
                  </a:lnTo>
                  <a:lnTo>
                    <a:pt x="147" y="240"/>
                  </a:lnTo>
                  <a:lnTo>
                    <a:pt x="149" y="237"/>
                  </a:lnTo>
                  <a:lnTo>
                    <a:pt x="147" y="235"/>
                  </a:lnTo>
                  <a:lnTo>
                    <a:pt x="147" y="218"/>
                  </a:lnTo>
                  <a:lnTo>
                    <a:pt x="150" y="220"/>
                  </a:lnTo>
                  <a:lnTo>
                    <a:pt x="150" y="220"/>
                  </a:lnTo>
                  <a:lnTo>
                    <a:pt x="153" y="221"/>
                  </a:lnTo>
                  <a:lnTo>
                    <a:pt x="155" y="220"/>
                  </a:lnTo>
                  <a:lnTo>
                    <a:pt x="157" y="218"/>
                  </a:lnTo>
                  <a:lnTo>
                    <a:pt x="158" y="217"/>
                  </a:lnTo>
                  <a:lnTo>
                    <a:pt x="166" y="199"/>
                  </a:lnTo>
                  <a:lnTo>
                    <a:pt x="166" y="199"/>
                  </a:lnTo>
                  <a:lnTo>
                    <a:pt x="166" y="198"/>
                  </a:lnTo>
                  <a:lnTo>
                    <a:pt x="166" y="195"/>
                  </a:lnTo>
                  <a:lnTo>
                    <a:pt x="165" y="193"/>
                  </a:lnTo>
                  <a:lnTo>
                    <a:pt x="163" y="191"/>
                  </a:lnTo>
                  <a:lnTo>
                    <a:pt x="147" y="184"/>
                  </a:lnTo>
                  <a:lnTo>
                    <a:pt x="147" y="170"/>
                  </a:lnTo>
                  <a:lnTo>
                    <a:pt x="169" y="180"/>
                  </a:lnTo>
                  <a:lnTo>
                    <a:pt x="169" y="180"/>
                  </a:lnTo>
                  <a:lnTo>
                    <a:pt x="172" y="180"/>
                  </a:lnTo>
                  <a:lnTo>
                    <a:pt x="173" y="180"/>
                  </a:lnTo>
                  <a:lnTo>
                    <a:pt x="176" y="179"/>
                  </a:lnTo>
                  <a:lnTo>
                    <a:pt x="177" y="176"/>
                  </a:lnTo>
                  <a:lnTo>
                    <a:pt x="180" y="170"/>
                  </a:lnTo>
                  <a:lnTo>
                    <a:pt x="180" y="203"/>
                  </a:lnTo>
                  <a:lnTo>
                    <a:pt x="180" y="203"/>
                  </a:lnTo>
                  <a:lnTo>
                    <a:pt x="178" y="206"/>
                  </a:lnTo>
                  <a:lnTo>
                    <a:pt x="170" y="222"/>
                  </a:lnTo>
                  <a:lnTo>
                    <a:pt x="170" y="222"/>
                  </a:lnTo>
                  <a:lnTo>
                    <a:pt x="170" y="222"/>
                  </a:lnTo>
                  <a:lnTo>
                    <a:pt x="170" y="225"/>
                  </a:lnTo>
                  <a:lnTo>
                    <a:pt x="170" y="228"/>
                  </a:lnTo>
                  <a:lnTo>
                    <a:pt x="172" y="229"/>
                  </a:lnTo>
                  <a:lnTo>
                    <a:pt x="173" y="230"/>
                  </a:lnTo>
                  <a:lnTo>
                    <a:pt x="180" y="235"/>
                  </a:lnTo>
                  <a:lnTo>
                    <a:pt x="180" y="249"/>
                  </a:lnTo>
                  <a:lnTo>
                    <a:pt x="168" y="243"/>
                  </a:lnTo>
                  <a:lnTo>
                    <a:pt x="168" y="243"/>
                  </a:lnTo>
                  <a:lnTo>
                    <a:pt x="166" y="243"/>
                  </a:lnTo>
                  <a:lnTo>
                    <a:pt x="163" y="243"/>
                  </a:lnTo>
                  <a:lnTo>
                    <a:pt x="162" y="244"/>
                  </a:lnTo>
                  <a:lnTo>
                    <a:pt x="161" y="245"/>
                  </a:lnTo>
                  <a:lnTo>
                    <a:pt x="151" y="263"/>
                  </a:lnTo>
                  <a:lnTo>
                    <a:pt x="151" y="263"/>
                  </a:lnTo>
                  <a:lnTo>
                    <a:pt x="151" y="263"/>
                  </a:lnTo>
                  <a:lnTo>
                    <a:pt x="151" y="266"/>
                  </a:lnTo>
                  <a:lnTo>
                    <a:pt x="151" y="267"/>
                  </a:lnTo>
                  <a:lnTo>
                    <a:pt x="153" y="270"/>
                  </a:lnTo>
                  <a:lnTo>
                    <a:pt x="155" y="271"/>
                  </a:lnTo>
                  <a:lnTo>
                    <a:pt x="180" y="283"/>
                  </a:lnTo>
                  <a:lnTo>
                    <a:pt x="180" y="321"/>
                  </a:lnTo>
                  <a:lnTo>
                    <a:pt x="180" y="321"/>
                  </a:lnTo>
                  <a:close/>
                  <a:moveTo>
                    <a:pt x="180" y="128"/>
                  </a:moveTo>
                  <a:lnTo>
                    <a:pt x="180" y="151"/>
                  </a:lnTo>
                  <a:lnTo>
                    <a:pt x="147" y="136"/>
                  </a:lnTo>
                  <a:lnTo>
                    <a:pt x="147" y="113"/>
                  </a:lnTo>
                  <a:lnTo>
                    <a:pt x="180" y="128"/>
                  </a:lnTo>
                  <a:close/>
                  <a:moveTo>
                    <a:pt x="135" y="4"/>
                  </a:moveTo>
                  <a:lnTo>
                    <a:pt x="147" y="10"/>
                  </a:lnTo>
                  <a:lnTo>
                    <a:pt x="147" y="41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4" y="31"/>
                  </a:lnTo>
                  <a:lnTo>
                    <a:pt x="119" y="31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7" y="2"/>
                  </a:lnTo>
                  <a:lnTo>
                    <a:pt x="135" y="4"/>
                  </a:lnTo>
                  <a:lnTo>
                    <a:pt x="135" y="4"/>
                  </a:lnTo>
                  <a:close/>
                  <a:moveTo>
                    <a:pt x="147" y="306"/>
                  </a:moveTo>
                  <a:lnTo>
                    <a:pt x="119" y="293"/>
                  </a:lnTo>
                  <a:lnTo>
                    <a:pt x="119" y="253"/>
                  </a:lnTo>
                  <a:lnTo>
                    <a:pt x="132" y="260"/>
                  </a:lnTo>
                  <a:lnTo>
                    <a:pt x="132" y="260"/>
                  </a:lnTo>
                  <a:lnTo>
                    <a:pt x="134" y="260"/>
                  </a:lnTo>
                  <a:lnTo>
                    <a:pt x="136" y="260"/>
                  </a:lnTo>
                  <a:lnTo>
                    <a:pt x="138" y="259"/>
                  </a:lnTo>
                  <a:lnTo>
                    <a:pt x="139" y="258"/>
                  </a:lnTo>
                  <a:lnTo>
                    <a:pt x="147" y="240"/>
                  </a:lnTo>
                  <a:lnTo>
                    <a:pt x="147" y="306"/>
                  </a:lnTo>
                  <a:lnTo>
                    <a:pt x="147" y="306"/>
                  </a:lnTo>
                  <a:close/>
                  <a:moveTo>
                    <a:pt x="147" y="113"/>
                  </a:moveTo>
                  <a:lnTo>
                    <a:pt x="147" y="136"/>
                  </a:lnTo>
                  <a:lnTo>
                    <a:pt x="144" y="134"/>
                  </a:lnTo>
                  <a:lnTo>
                    <a:pt x="144" y="134"/>
                  </a:lnTo>
                  <a:lnTo>
                    <a:pt x="142" y="133"/>
                  </a:lnTo>
                  <a:lnTo>
                    <a:pt x="139" y="134"/>
                  </a:lnTo>
                  <a:lnTo>
                    <a:pt x="138" y="134"/>
                  </a:lnTo>
                  <a:lnTo>
                    <a:pt x="136" y="137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6"/>
                  </a:lnTo>
                  <a:lnTo>
                    <a:pt x="128" y="159"/>
                  </a:lnTo>
                  <a:lnTo>
                    <a:pt x="130" y="160"/>
                  </a:lnTo>
                  <a:lnTo>
                    <a:pt x="131" y="161"/>
                  </a:lnTo>
                  <a:lnTo>
                    <a:pt x="147" y="170"/>
                  </a:lnTo>
                  <a:lnTo>
                    <a:pt x="147" y="184"/>
                  </a:lnTo>
                  <a:lnTo>
                    <a:pt x="126" y="174"/>
                  </a:lnTo>
                  <a:lnTo>
                    <a:pt x="126" y="174"/>
                  </a:lnTo>
                  <a:lnTo>
                    <a:pt x="121" y="174"/>
                  </a:lnTo>
                  <a:lnTo>
                    <a:pt x="119" y="175"/>
                  </a:lnTo>
                  <a:lnTo>
                    <a:pt x="119" y="141"/>
                  </a:lnTo>
                  <a:lnTo>
                    <a:pt x="124" y="130"/>
                  </a:lnTo>
                  <a:lnTo>
                    <a:pt x="124" y="130"/>
                  </a:lnTo>
                  <a:lnTo>
                    <a:pt x="124" y="129"/>
                  </a:lnTo>
                  <a:lnTo>
                    <a:pt x="124" y="126"/>
                  </a:lnTo>
                  <a:lnTo>
                    <a:pt x="123" y="125"/>
                  </a:lnTo>
                  <a:lnTo>
                    <a:pt x="121" y="124"/>
                  </a:lnTo>
                  <a:lnTo>
                    <a:pt x="119" y="122"/>
                  </a:lnTo>
                  <a:lnTo>
                    <a:pt x="119" y="99"/>
                  </a:lnTo>
                  <a:lnTo>
                    <a:pt x="147" y="113"/>
                  </a:lnTo>
                  <a:lnTo>
                    <a:pt x="147" y="113"/>
                  </a:lnTo>
                  <a:close/>
                  <a:moveTo>
                    <a:pt x="147" y="218"/>
                  </a:moveTo>
                  <a:lnTo>
                    <a:pt x="147" y="235"/>
                  </a:lnTo>
                  <a:lnTo>
                    <a:pt x="147" y="235"/>
                  </a:lnTo>
                  <a:lnTo>
                    <a:pt x="144" y="232"/>
                  </a:lnTo>
                  <a:lnTo>
                    <a:pt x="119" y="220"/>
                  </a:lnTo>
                  <a:lnTo>
                    <a:pt x="119" y="205"/>
                  </a:lnTo>
                  <a:lnTo>
                    <a:pt x="147" y="218"/>
                  </a:lnTo>
                  <a:close/>
                  <a:moveTo>
                    <a:pt x="119" y="293"/>
                  </a:moveTo>
                  <a:lnTo>
                    <a:pt x="98" y="283"/>
                  </a:lnTo>
                  <a:lnTo>
                    <a:pt x="98" y="244"/>
                  </a:lnTo>
                  <a:lnTo>
                    <a:pt x="119" y="253"/>
                  </a:lnTo>
                  <a:lnTo>
                    <a:pt x="119" y="293"/>
                  </a:lnTo>
                  <a:lnTo>
                    <a:pt x="119" y="293"/>
                  </a:lnTo>
                  <a:close/>
                  <a:moveTo>
                    <a:pt x="98" y="7"/>
                  </a:moveTo>
                  <a:lnTo>
                    <a:pt x="98" y="7"/>
                  </a:lnTo>
                  <a:lnTo>
                    <a:pt x="103" y="4"/>
                  </a:lnTo>
                  <a:lnTo>
                    <a:pt x="108" y="3"/>
                  </a:lnTo>
                  <a:lnTo>
                    <a:pt x="113" y="2"/>
                  </a:lnTo>
                  <a:lnTo>
                    <a:pt x="119" y="0"/>
                  </a:lnTo>
                  <a:lnTo>
                    <a:pt x="119" y="31"/>
                  </a:lnTo>
                  <a:lnTo>
                    <a:pt x="119" y="31"/>
                  </a:lnTo>
                  <a:lnTo>
                    <a:pt x="115" y="33"/>
                  </a:lnTo>
                  <a:lnTo>
                    <a:pt x="111" y="34"/>
                  </a:lnTo>
                  <a:lnTo>
                    <a:pt x="108" y="37"/>
                  </a:lnTo>
                  <a:lnTo>
                    <a:pt x="105" y="41"/>
                  </a:lnTo>
                  <a:lnTo>
                    <a:pt x="98" y="56"/>
                  </a:lnTo>
                  <a:lnTo>
                    <a:pt x="98" y="7"/>
                  </a:lnTo>
                  <a:lnTo>
                    <a:pt x="98" y="7"/>
                  </a:lnTo>
                  <a:close/>
                  <a:moveTo>
                    <a:pt x="119" y="99"/>
                  </a:moveTo>
                  <a:lnTo>
                    <a:pt x="119" y="122"/>
                  </a:lnTo>
                  <a:lnTo>
                    <a:pt x="98" y="113"/>
                  </a:lnTo>
                  <a:lnTo>
                    <a:pt x="98" y="90"/>
                  </a:lnTo>
                  <a:lnTo>
                    <a:pt x="98" y="90"/>
                  </a:lnTo>
                  <a:lnTo>
                    <a:pt x="101" y="91"/>
                  </a:lnTo>
                  <a:lnTo>
                    <a:pt x="119" y="99"/>
                  </a:lnTo>
                  <a:lnTo>
                    <a:pt x="119" y="99"/>
                  </a:lnTo>
                  <a:close/>
                  <a:moveTo>
                    <a:pt x="119" y="141"/>
                  </a:moveTo>
                  <a:lnTo>
                    <a:pt x="119" y="175"/>
                  </a:lnTo>
                  <a:lnTo>
                    <a:pt x="119" y="175"/>
                  </a:lnTo>
                  <a:lnTo>
                    <a:pt x="117" y="176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7"/>
                  </a:lnTo>
                  <a:lnTo>
                    <a:pt x="109" y="199"/>
                  </a:lnTo>
                  <a:lnTo>
                    <a:pt x="111" y="201"/>
                  </a:lnTo>
                  <a:lnTo>
                    <a:pt x="112" y="202"/>
                  </a:lnTo>
                  <a:lnTo>
                    <a:pt x="119" y="205"/>
                  </a:lnTo>
                  <a:lnTo>
                    <a:pt x="119" y="220"/>
                  </a:lnTo>
                  <a:lnTo>
                    <a:pt x="107" y="214"/>
                  </a:lnTo>
                  <a:lnTo>
                    <a:pt x="107" y="214"/>
                  </a:lnTo>
                  <a:lnTo>
                    <a:pt x="104" y="214"/>
                  </a:lnTo>
                  <a:lnTo>
                    <a:pt x="103" y="214"/>
                  </a:lnTo>
                  <a:lnTo>
                    <a:pt x="100" y="216"/>
                  </a:lnTo>
                  <a:lnTo>
                    <a:pt x="98" y="217"/>
                  </a:lnTo>
                  <a:lnTo>
                    <a:pt x="98" y="218"/>
                  </a:lnTo>
                  <a:lnTo>
                    <a:pt x="98" y="186"/>
                  </a:lnTo>
                  <a:lnTo>
                    <a:pt x="105" y="171"/>
                  </a:lnTo>
                  <a:lnTo>
                    <a:pt x="105" y="171"/>
                  </a:lnTo>
                  <a:lnTo>
                    <a:pt x="105" y="168"/>
                  </a:lnTo>
                  <a:lnTo>
                    <a:pt x="105" y="167"/>
                  </a:lnTo>
                  <a:lnTo>
                    <a:pt x="104" y="164"/>
                  </a:lnTo>
                  <a:lnTo>
                    <a:pt x="103" y="163"/>
                  </a:lnTo>
                  <a:lnTo>
                    <a:pt x="98" y="161"/>
                  </a:lnTo>
                  <a:lnTo>
                    <a:pt x="98" y="147"/>
                  </a:lnTo>
                  <a:lnTo>
                    <a:pt x="108" y="152"/>
                  </a:lnTo>
                  <a:lnTo>
                    <a:pt x="108" y="152"/>
                  </a:lnTo>
                  <a:lnTo>
                    <a:pt x="111" y="152"/>
                  </a:lnTo>
                  <a:lnTo>
                    <a:pt x="112" y="152"/>
                  </a:lnTo>
                  <a:lnTo>
                    <a:pt x="115" y="151"/>
                  </a:lnTo>
                  <a:lnTo>
                    <a:pt x="116" y="148"/>
                  </a:lnTo>
                  <a:lnTo>
                    <a:pt x="119" y="141"/>
                  </a:lnTo>
                  <a:close/>
                  <a:moveTo>
                    <a:pt x="98" y="283"/>
                  </a:moveTo>
                  <a:lnTo>
                    <a:pt x="86" y="278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09"/>
                  </a:lnTo>
                  <a:lnTo>
                    <a:pt x="86" y="206"/>
                  </a:lnTo>
                  <a:lnTo>
                    <a:pt x="86" y="190"/>
                  </a:lnTo>
                  <a:lnTo>
                    <a:pt x="89" y="191"/>
                  </a:lnTo>
                  <a:lnTo>
                    <a:pt x="89" y="191"/>
                  </a:lnTo>
                  <a:lnTo>
                    <a:pt x="92" y="191"/>
                  </a:lnTo>
                  <a:lnTo>
                    <a:pt x="93" y="191"/>
                  </a:lnTo>
                  <a:lnTo>
                    <a:pt x="96" y="190"/>
                  </a:lnTo>
                  <a:lnTo>
                    <a:pt x="97" y="188"/>
                  </a:lnTo>
                  <a:lnTo>
                    <a:pt x="98" y="186"/>
                  </a:lnTo>
                  <a:lnTo>
                    <a:pt x="98" y="218"/>
                  </a:lnTo>
                  <a:lnTo>
                    <a:pt x="90" y="235"/>
                  </a:lnTo>
                  <a:lnTo>
                    <a:pt x="90" y="235"/>
                  </a:lnTo>
                  <a:lnTo>
                    <a:pt x="90" y="235"/>
                  </a:lnTo>
                  <a:lnTo>
                    <a:pt x="90" y="237"/>
                  </a:lnTo>
                  <a:lnTo>
                    <a:pt x="90" y="239"/>
                  </a:lnTo>
                  <a:lnTo>
                    <a:pt x="92" y="241"/>
                  </a:lnTo>
                  <a:lnTo>
                    <a:pt x="93" y="243"/>
                  </a:lnTo>
                  <a:lnTo>
                    <a:pt x="98" y="244"/>
                  </a:lnTo>
                  <a:lnTo>
                    <a:pt x="98" y="283"/>
                  </a:lnTo>
                  <a:lnTo>
                    <a:pt x="98" y="283"/>
                  </a:lnTo>
                  <a:close/>
                  <a:moveTo>
                    <a:pt x="86" y="22"/>
                  </a:moveTo>
                  <a:lnTo>
                    <a:pt x="86" y="22"/>
                  </a:lnTo>
                  <a:lnTo>
                    <a:pt x="86" y="22"/>
                  </a:lnTo>
                  <a:lnTo>
                    <a:pt x="92" y="14"/>
                  </a:lnTo>
                  <a:lnTo>
                    <a:pt x="98" y="7"/>
                  </a:lnTo>
                  <a:lnTo>
                    <a:pt x="98" y="56"/>
                  </a:lnTo>
                  <a:lnTo>
                    <a:pt x="93" y="68"/>
                  </a:lnTo>
                  <a:lnTo>
                    <a:pt x="93" y="68"/>
                  </a:lnTo>
                  <a:lnTo>
                    <a:pt x="93" y="68"/>
                  </a:lnTo>
                  <a:lnTo>
                    <a:pt x="92" y="73"/>
                  </a:lnTo>
                  <a:lnTo>
                    <a:pt x="92" y="79"/>
                  </a:lnTo>
                  <a:lnTo>
                    <a:pt x="94" y="84"/>
                  </a:lnTo>
                  <a:lnTo>
                    <a:pt x="98" y="90"/>
                  </a:lnTo>
                  <a:lnTo>
                    <a:pt x="98" y="113"/>
                  </a:lnTo>
                  <a:lnTo>
                    <a:pt x="86" y="107"/>
                  </a:lnTo>
                  <a:lnTo>
                    <a:pt x="86" y="22"/>
                  </a:lnTo>
                  <a:lnTo>
                    <a:pt x="86" y="22"/>
                  </a:lnTo>
                  <a:close/>
                  <a:moveTo>
                    <a:pt x="98" y="147"/>
                  </a:moveTo>
                  <a:lnTo>
                    <a:pt x="98" y="161"/>
                  </a:lnTo>
                  <a:lnTo>
                    <a:pt x="86" y="156"/>
                  </a:lnTo>
                  <a:lnTo>
                    <a:pt x="86" y="141"/>
                  </a:lnTo>
                  <a:lnTo>
                    <a:pt x="98" y="147"/>
                  </a:lnTo>
                  <a:close/>
                  <a:moveTo>
                    <a:pt x="86" y="278"/>
                  </a:moveTo>
                  <a:lnTo>
                    <a:pt x="58" y="264"/>
                  </a:lnTo>
                  <a:lnTo>
                    <a:pt x="58" y="225"/>
                  </a:lnTo>
                  <a:lnTo>
                    <a:pt x="70" y="232"/>
                  </a:lnTo>
                  <a:lnTo>
                    <a:pt x="70" y="232"/>
                  </a:lnTo>
                  <a:lnTo>
                    <a:pt x="73" y="232"/>
                  </a:lnTo>
                  <a:lnTo>
                    <a:pt x="75" y="232"/>
                  </a:lnTo>
                  <a:lnTo>
                    <a:pt x="77" y="230"/>
                  </a:lnTo>
                  <a:lnTo>
                    <a:pt x="78" y="229"/>
                  </a:lnTo>
                  <a:lnTo>
                    <a:pt x="86" y="212"/>
                  </a:lnTo>
                  <a:lnTo>
                    <a:pt x="86" y="278"/>
                  </a:lnTo>
                  <a:lnTo>
                    <a:pt x="86" y="278"/>
                  </a:lnTo>
                  <a:close/>
                  <a:moveTo>
                    <a:pt x="58" y="83"/>
                  </a:moveTo>
                  <a:lnTo>
                    <a:pt x="86" y="22"/>
                  </a:lnTo>
                  <a:lnTo>
                    <a:pt x="86" y="107"/>
                  </a:lnTo>
                  <a:lnTo>
                    <a:pt x="82" y="106"/>
                  </a:lnTo>
                  <a:lnTo>
                    <a:pt x="82" y="106"/>
                  </a:lnTo>
                  <a:lnTo>
                    <a:pt x="81" y="105"/>
                  </a:lnTo>
                  <a:lnTo>
                    <a:pt x="78" y="105"/>
                  </a:lnTo>
                  <a:lnTo>
                    <a:pt x="77" y="106"/>
                  </a:lnTo>
                  <a:lnTo>
                    <a:pt x="75" y="109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6" y="128"/>
                  </a:lnTo>
                  <a:lnTo>
                    <a:pt x="67" y="130"/>
                  </a:lnTo>
                  <a:lnTo>
                    <a:pt x="67" y="132"/>
                  </a:lnTo>
                  <a:lnTo>
                    <a:pt x="70" y="133"/>
                  </a:lnTo>
                  <a:lnTo>
                    <a:pt x="86" y="141"/>
                  </a:lnTo>
                  <a:lnTo>
                    <a:pt x="86" y="156"/>
                  </a:lnTo>
                  <a:lnTo>
                    <a:pt x="65" y="145"/>
                  </a:lnTo>
                  <a:lnTo>
                    <a:pt x="65" y="145"/>
                  </a:lnTo>
                  <a:lnTo>
                    <a:pt x="61" y="145"/>
                  </a:lnTo>
                  <a:lnTo>
                    <a:pt x="58" y="147"/>
                  </a:lnTo>
                  <a:lnTo>
                    <a:pt x="58" y="83"/>
                  </a:lnTo>
                  <a:lnTo>
                    <a:pt x="58" y="83"/>
                  </a:lnTo>
                  <a:close/>
                  <a:moveTo>
                    <a:pt x="86" y="190"/>
                  </a:moveTo>
                  <a:lnTo>
                    <a:pt x="86" y="206"/>
                  </a:lnTo>
                  <a:lnTo>
                    <a:pt x="86" y="206"/>
                  </a:lnTo>
                  <a:lnTo>
                    <a:pt x="84" y="203"/>
                  </a:lnTo>
                  <a:lnTo>
                    <a:pt x="58" y="191"/>
                  </a:lnTo>
                  <a:lnTo>
                    <a:pt x="58" y="176"/>
                  </a:lnTo>
                  <a:lnTo>
                    <a:pt x="86" y="190"/>
                  </a:lnTo>
                  <a:close/>
                  <a:moveTo>
                    <a:pt x="58" y="264"/>
                  </a:moveTo>
                  <a:lnTo>
                    <a:pt x="21" y="247"/>
                  </a:lnTo>
                  <a:lnTo>
                    <a:pt x="21" y="247"/>
                  </a:lnTo>
                  <a:lnTo>
                    <a:pt x="14" y="243"/>
                  </a:lnTo>
                  <a:lnTo>
                    <a:pt x="9" y="239"/>
                  </a:lnTo>
                  <a:lnTo>
                    <a:pt x="5" y="233"/>
                  </a:lnTo>
                  <a:lnTo>
                    <a:pt x="2" y="226"/>
                  </a:lnTo>
                  <a:lnTo>
                    <a:pt x="1" y="220"/>
                  </a:lnTo>
                  <a:lnTo>
                    <a:pt x="0" y="213"/>
                  </a:lnTo>
                  <a:lnTo>
                    <a:pt x="1" y="206"/>
                  </a:lnTo>
                  <a:lnTo>
                    <a:pt x="4" y="199"/>
                  </a:lnTo>
                  <a:lnTo>
                    <a:pt x="58" y="83"/>
                  </a:lnTo>
                  <a:lnTo>
                    <a:pt x="58" y="147"/>
                  </a:lnTo>
                  <a:lnTo>
                    <a:pt x="58" y="147"/>
                  </a:lnTo>
                  <a:lnTo>
                    <a:pt x="56" y="148"/>
                  </a:lnTo>
                  <a:lnTo>
                    <a:pt x="48" y="165"/>
                  </a:lnTo>
                  <a:lnTo>
                    <a:pt x="48" y="165"/>
                  </a:lnTo>
                  <a:lnTo>
                    <a:pt x="48" y="165"/>
                  </a:lnTo>
                  <a:lnTo>
                    <a:pt x="48" y="168"/>
                  </a:lnTo>
                  <a:lnTo>
                    <a:pt x="48" y="170"/>
                  </a:lnTo>
                  <a:lnTo>
                    <a:pt x="50" y="172"/>
                  </a:lnTo>
                  <a:lnTo>
                    <a:pt x="51" y="174"/>
                  </a:lnTo>
                  <a:lnTo>
                    <a:pt x="58" y="176"/>
                  </a:lnTo>
                  <a:lnTo>
                    <a:pt x="58" y="191"/>
                  </a:lnTo>
                  <a:lnTo>
                    <a:pt x="46" y="186"/>
                  </a:lnTo>
                  <a:lnTo>
                    <a:pt x="46" y="186"/>
                  </a:lnTo>
                  <a:lnTo>
                    <a:pt x="43" y="184"/>
                  </a:lnTo>
                  <a:lnTo>
                    <a:pt x="42" y="186"/>
                  </a:lnTo>
                  <a:lnTo>
                    <a:pt x="39" y="187"/>
                  </a:lnTo>
                  <a:lnTo>
                    <a:pt x="38" y="188"/>
                  </a:lnTo>
                  <a:lnTo>
                    <a:pt x="29" y="206"/>
                  </a:lnTo>
                  <a:lnTo>
                    <a:pt x="29" y="206"/>
                  </a:lnTo>
                  <a:lnTo>
                    <a:pt x="29" y="206"/>
                  </a:lnTo>
                  <a:lnTo>
                    <a:pt x="29" y="207"/>
                  </a:lnTo>
                  <a:lnTo>
                    <a:pt x="29" y="210"/>
                  </a:lnTo>
                  <a:lnTo>
                    <a:pt x="31" y="212"/>
                  </a:lnTo>
                  <a:lnTo>
                    <a:pt x="32" y="213"/>
                  </a:lnTo>
                  <a:lnTo>
                    <a:pt x="58" y="225"/>
                  </a:lnTo>
                  <a:lnTo>
                    <a:pt x="58" y="26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55" name="组合 274"/>
            <p:cNvGrpSpPr/>
            <p:nvPr/>
          </p:nvGrpSpPr>
          <p:grpSpPr>
            <a:xfrm>
              <a:off x="1577088" y="2889867"/>
              <a:ext cx="456992" cy="480400"/>
              <a:chOff x="1704976" y="2255838"/>
              <a:chExt cx="619125" cy="650875"/>
            </a:xfrm>
            <a:grpFill/>
          </p:grpSpPr>
          <p:sp>
            <p:nvSpPr>
              <p:cNvPr id="91" name="Rectangle 155"/>
              <p:cNvSpPr>
                <a:spLocks noChangeArrowheads="1"/>
              </p:cNvSpPr>
              <p:nvPr/>
            </p:nvSpPr>
            <p:spPr bwMode="auto">
              <a:xfrm>
                <a:off x="1704976" y="2873375"/>
                <a:ext cx="619125" cy="3333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2" name="Rectangle 156"/>
              <p:cNvSpPr>
                <a:spLocks noChangeArrowheads="1"/>
              </p:cNvSpPr>
              <p:nvPr/>
            </p:nvSpPr>
            <p:spPr bwMode="auto">
              <a:xfrm>
                <a:off x="1730376" y="2811463"/>
                <a:ext cx="568325" cy="3333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3" name="Rectangle 157"/>
              <p:cNvSpPr>
                <a:spLocks noChangeArrowheads="1"/>
              </p:cNvSpPr>
              <p:nvPr/>
            </p:nvSpPr>
            <p:spPr bwMode="auto">
              <a:xfrm>
                <a:off x="1954213" y="2747963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4" name="Rectangle 158"/>
              <p:cNvSpPr>
                <a:spLocks noChangeArrowheads="1"/>
              </p:cNvSpPr>
              <p:nvPr/>
            </p:nvSpPr>
            <p:spPr bwMode="auto">
              <a:xfrm>
                <a:off x="1976438" y="2517775"/>
                <a:ext cx="77788" cy="250825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5" name="Rectangle 159"/>
              <p:cNvSpPr>
                <a:spLocks noChangeArrowheads="1"/>
              </p:cNvSpPr>
              <p:nvPr/>
            </p:nvSpPr>
            <p:spPr bwMode="auto">
              <a:xfrm>
                <a:off x="1954213" y="2505075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6" name="Rectangle 160"/>
              <p:cNvSpPr>
                <a:spLocks noChangeArrowheads="1"/>
              </p:cNvSpPr>
              <p:nvPr/>
            </p:nvSpPr>
            <p:spPr bwMode="auto">
              <a:xfrm>
                <a:off x="1774826" y="2747963"/>
                <a:ext cx="119063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7" name="Rectangle 161"/>
              <p:cNvSpPr>
                <a:spLocks noChangeArrowheads="1"/>
              </p:cNvSpPr>
              <p:nvPr/>
            </p:nvSpPr>
            <p:spPr bwMode="auto">
              <a:xfrm>
                <a:off x="1795463" y="2517775"/>
                <a:ext cx="77788" cy="250825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8" name="Rectangle 162"/>
              <p:cNvSpPr>
                <a:spLocks noChangeArrowheads="1"/>
              </p:cNvSpPr>
              <p:nvPr/>
            </p:nvSpPr>
            <p:spPr bwMode="auto">
              <a:xfrm>
                <a:off x="1774826" y="2505075"/>
                <a:ext cx="119063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9" name="Rectangle 163"/>
              <p:cNvSpPr>
                <a:spLocks noChangeArrowheads="1"/>
              </p:cNvSpPr>
              <p:nvPr/>
            </p:nvSpPr>
            <p:spPr bwMode="auto">
              <a:xfrm>
                <a:off x="2135188" y="2747963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0" name="Rectangle 164"/>
              <p:cNvSpPr>
                <a:spLocks noChangeArrowheads="1"/>
              </p:cNvSpPr>
              <p:nvPr/>
            </p:nvSpPr>
            <p:spPr bwMode="auto">
              <a:xfrm>
                <a:off x="2157413" y="2517775"/>
                <a:ext cx="76200" cy="250825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1" name="Rectangle 165"/>
              <p:cNvSpPr>
                <a:spLocks noChangeArrowheads="1"/>
              </p:cNvSpPr>
              <p:nvPr/>
            </p:nvSpPr>
            <p:spPr bwMode="auto">
              <a:xfrm>
                <a:off x="2135188" y="2505075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2" name="Rectangle 166"/>
              <p:cNvSpPr>
                <a:spLocks noChangeArrowheads="1"/>
              </p:cNvSpPr>
              <p:nvPr/>
            </p:nvSpPr>
            <p:spPr bwMode="auto">
              <a:xfrm>
                <a:off x="1730376" y="2435225"/>
                <a:ext cx="568325" cy="3333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3" name="Freeform 167"/>
              <p:cNvSpPr/>
              <p:nvPr/>
            </p:nvSpPr>
            <p:spPr bwMode="auto">
              <a:xfrm>
                <a:off x="1730376" y="2255838"/>
                <a:ext cx="568325" cy="179388"/>
              </a:xfrm>
              <a:custGeom>
                <a:avLst/>
                <a:gdLst>
                  <a:gd name="T0" fmla="*/ 179 w 358"/>
                  <a:gd name="T1" fmla="*/ 0 h 113"/>
                  <a:gd name="T2" fmla="*/ 0 w 358"/>
                  <a:gd name="T3" fmla="*/ 113 h 113"/>
                  <a:gd name="T4" fmla="*/ 358 w 358"/>
                  <a:gd name="T5" fmla="*/ 113 h 113"/>
                  <a:gd name="T6" fmla="*/ 179 w 358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8" h="113">
                    <a:moveTo>
                      <a:pt x="179" y="0"/>
                    </a:moveTo>
                    <a:lnTo>
                      <a:pt x="0" y="113"/>
                    </a:lnTo>
                    <a:lnTo>
                      <a:pt x="358" y="113"/>
                    </a:lnTo>
                    <a:lnTo>
                      <a:pt x="179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6" name="Freeform 168"/>
            <p:cNvSpPr>
              <a:spLocks noEditPoints="1"/>
            </p:cNvSpPr>
            <p:nvPr/>
          </p:nvSpPr>
          <p:spPr bwMode="auto">
            <a:xfrm>
              <a:off x="2585986" y="3009382"/>
              <a:ext cx="582372" cy="380805"/>
            </a:xfrm>
            <a:custGeom>
              <a:avLst/>
              <a:gdLst>
                <a:gd name="T0" fmla="*/ 497 w 497"/>
                <a:gd name="T1" fmla="*/ 0 h 325"/>
                <a:gd name="T2" fmla="*/ 386 w 497"/>
                <a:gd name="T3" fmla="*/ 37 h 325"/>
                <a:gd name="T4" fmla="*/ 386 w 497"/>
                <a:gd name="T5" fmla="*/ 210 h 325"/>
                <a:gd name="T6" fmla="*/ 386 w 497"/>
                <a:gd name="T7" fmla="*/ 210 h 325"/>
                <a:gd name="T8" fmla="*/ 397 w 497"/>
                <a:gd name="T9" fmla="*/ 209 h 325"/>
                <a:gd name="T10" fmla="*/ 405 w 497"/>
                <a:gd name="T11" fmla="*/ 206 h 325"/>
                <a:gd name="T12" fmla="*/ 409 w 497"/>
                <a:gd name="T13" fmla="*/ 204 h 325"/>
                <a:gd name="T14" fmla="*/ 411 w 497"/>
                <a:gd name="T15" fmla="*/ 201 h 325"/>
                <a:gd name="T16" fmla="*/ 413 w 497"/>
                <a:gd name="T17" fmla="*/ 197 h 325"/>
                <a:gd name="T18" fmla="*/ 413 w 497"/>
                <a:gd name="T19" fmla="*/ 194 h 325"/>
                <a:gd name="T20" fmla="*/ 413 w 497"/>
                <a:gd name="T21" fmla="*/ 118 h 325"/>
                <a:gd name="T22" fmla="*/ 399 w 497"/>
                <a:gd name="T23" fmla="*/ 118 h 325"/>
                <a:gd name="T24" fmla="*/ 399 w 497"/>
                <a:gd name="T25" fmla="*/ 86 h 325"/>
                <a:gd name="T26" fmla="*/ 413 w 497"/>
                <a:gd name="T27" fmla="*/ 86 h 325"/>
                <a:gd name="T28" fmla="*/ 447 w 497"/>
                <a:gd name="T29" fmla="*/ 86 h 325"/>
                <a:gd name="T30" fmla="*/ 462 w 497"/>
                <a:gd name="T31" fmla="*/ 86 h 325"/>
                <a:gd name="T32" fmla="*/ 462 w 497"/>
                <a:gd name="T33" fmla="*/ 118 h 325"/>
                <a:gd name="T34" fmla="*/ 447 w 497"/>
                <a:gd name="T35" fmla="*/ 118 h 325"/>
                <a:gd name="T36" fmla="*/ 447 w 497"/>
                <a:gd name="T37" fmla="*/ 194 h 325"/>
                <a:gd name="T38" fmla="*/ 447 w 497"/>
                <a:gd name="T39" fmla="*/ 194 h 325"/>
                <a:gd name="T40" fmla="*/ 446 w 497"/>
                <a:gd name="T41" fmla="*/ 204 h 325"/>
                <a:gd name="T42" fmla="*/ 442 w 497"/>
                <a:gd name="T43" fmla="*/ 212 h 325"/>
                <a:gd name="T44" fmla="*/ 436 w 497"/>
                <a:gd name="T45" fmla="*/ 220 h 325"/>
                <a:gd name="T46" fmla="*/ 430 w 497"/>
                <a:gd name="T47" fmla="*/ 227 h 325"/>
                <a:gd name="T48" fmla="*/ 420 w 497"/>
                <a:gd name="T49" fmla="*/ 232 h 325"/>
                <a:gd name="T50" fmla="*/ 411 w 497"/>
                <a:gd name="T51" fmla="*/ 236 h 325"/>
                <a:gd name="T52" fmla="*/ 399 w 497"/>
                <a:gd name="T53" fmla="*/ 239 h 325"/>
                <a:gd name="T54" fmla="*/ 386 w 497"/>
                <a:gd name="T55" fmla="*/ 239 h 325"/>
                <a:gd name="T56" fmla="*/ 386 w 497"/>
                <a:gd name="T57" fmla="*/ 289 h 325"/>
                <a:gd name="T58" fmla="*/ 497 w 497"/>
                <a:gd name="T59" fmla="*/ 325 h 325"/>
                <a:gd name="T60" fmla="*/ 497 w 497"/>
                <a:gd name="T61" fmla="*/ 0 h 325"/>
                <a:gd name="T62" fmla="*/ 386 w 497"/>
                <a:gd name="T63" fmla="*/ 37 h 325"/>
                <a:gd name="T64" fmla="*/ 0 w 497"/>
                <a:gd name="T65" fmla="*/ 163 h 325"/>
                <a:gd name="T66" fmla="*/ 386 w 497"/>
                <a:gd name="T67" fmla="*/ 289 h 325"/>
                <a:gd name="T68" fmla="*/ 386 w 497"/>
                <a:gd name="T69" fmla="*/ 239 h 325"/>
                <a:gd name="T70" fmla="*/ 386 w 497"/>
                <a:gd name="T71" fmla="*/ 239 h 325"/>
                <a:gd name="T72" fmla="*/ 374 w 497"/>
                <a:gd name="T73" fmla="*/ 239 h 325"/>
                <a:gd name="T74" fmla="*/ 363 w 497"/>
                <a:gd name="T75" fmla="*/ 236 h 325"/>
                <a:gd name="T76" fmla="*/ 353 w 497"/>
                <a:gd name="T77" fmla="*/ 232 h 325"/>
                <a:gd name="T78" fmla="*/ 343 w 497"/>
                <a:gd name="T79" fmla="*/ 227 h 325"/>
                <a:gd name="T80" fmla="*/ 336 w 497"/>
                <a:gd name="T81" fmla="*/ 220 h 325"/>
                <a:gd name="T82" fmla="*/ 331 w 497"/>
                <a:gd name="T83" fmla="*/ 212 h 325"/>
                <a:gd name="T84" fmla="*/ 327 w 497"/>
                <a:gd name="T85" fmla="*/ 204 h 325"/>
                <a:gd name="T86" fmla="*/ 325 w 497"/>
                <a:gd name="T87" fmla="*/ 194 h 325"/>
                <a:gd name="T88" fmla="*/ 325 w 497"/>
                <a:gd name="T89" fmla="*/ 118 h 325"/>
                <a:gd name="T90" fmla="*/ 311 w 497"/>
                <a:gd name="T91" fmla="*/ 118 h 325"/>
                <a:gd name="T92" fmla="*/ 311 w 497"/>
                <a:gd name="T93" fmla="*/ 86 h 325"/>
                <a:gd name="T94" fmla="*/ 325 w 497"/>
                <a:gd name="T95" fmla="*/ 86 h 325"/>
                <a:gd name="T96" fmla="*/ 359 w 497"/>
                <a:gd name="T97" fmla="*/ 86 h 325"/>
                <a:gd name="T98" fmla="*/ 376 w 497"/>
                <a:gd name="T99" fmla="*/ 86 h 325"/>
                <a:gd name="T100" fmla="*/ 376 w 497"/>
                <a:gd name="T101" fmla="*/ 118 h 325"/>
                <a:gd name="T102" fmla="*/ 359 w 497"/>
                <a:gd name="T103" fmla="*/ 118 h 325"/>
                <a:gd name="T104" fmla="*/ 359 w 497"/>
                <a:gd name="T105" fmla="*/ 194 h 325"/>
                <a:gd name="T106" fmla="*/ 359 w 497"/>
                <a:gd name="T107" fmla="*/ 194 h 325"/>
                <a:gd name="T108" fmla="*/ 361 w 497"/>
                <a:gd name="T109" fmla="*/ 197 h 325"/>
                <a:gd name="T110" fmla="*/ 362 w 497"/>
                <a:gd name="T111" fmla="*/ 201 h 325"/>
                <a:gd name="T112" fmla="*/ 365 w 497"/>
                <a:gd name="T113" fmla="*/ 204 h 325"/>
                <a:gd name="T114" fmla="*/ 367 w 497"/>
                <a:gd name="T115" fmla="*/ 206 h 325"/>
                <a:gd name="T116" fmla="*/ 376 w 497"/>
                <a:gd name="T117" fmla="*/ 209 h 325"/>
                <a:gd name="T118" fmla="*/ 386 w 497"/>
                <a:gd name="T119" fmla="*/ 210 h 325"/>
                <a:gd name="T120" fmla="*/ 386 w 497"/>
                <a:gd name="T121" fmla="*/ 3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7" h="325">
                  <a:moveTo>
                    <a:pt x="497" y="0"/>
                  </a:moveTo>
                  <a:lnTo>
                    <a:pt x="386" y="37"/>
                  </a:lnTo>
                  <a:lnTo>
                    <a:pt x="386" y="210"/>
                  </a:lnTo>
                  <a:lnTo>
                    <a:pt x="386" y="210"/>
                  </a:lnTo>
                  <a:lnTo>
                    <a:pt x="397" y="209"/>
                  </a:lnTo>
                  <a:lnTo>
                    <a:pt x="405" y="206"/>
                  </a:lnTo>
                  <a:lnTo>
                    <a:pt x="409" y="204"/>
                  </a:lnTo>
                  <a:lnTo>
                    <a:pt x="411" y="201"/>
                  </a:lnTo>
                  <a:lnTo>
                    <a:pt x="413" y="197"/>
                  </a:lnTo>
                  <a:lnTo>
                    <a:pt x="413" y="194"/>
                  </a:lnTo>
                  <a:lnTo>
                    <a:pt x="413" y="118"/>
                  </a:lnTo>
                  <a:lnTo>
                    <a:pt x="399" y="118"/>
                  </a:lnTo>
                  <a:lnTo>
                    <a:pt x="399" y="86"/>
                  </a:lnTo>
                  <a:lnTo>
                    <a:pt x="413" y="86"/>
                  </a:lnTo>
                  <a:lnTo>
                    <a:pt x="447" y="86"/>
                  </a:lnTo>
                  <a:lnTo>
                    <a:pt x="462" y="86"/>
                  </a:lnTo>
                  <a:lnTo>
                    <a:pt x="462" y="118"/>
                  </a:lnTo>
                  <a:lnTo>
                    <a:pt x="447" y="118"/>
                  </a:lnTo>
                  <a:lnTo>
                    <a:pt x="447" y="194"/>
                  </a:lnTo>
                  <a:lnTo>
                    <a:pt x="447" y="194"/>
                  </a:lnTo>
                  <a:lnTo>
                    <a:pt x="446" y="204"/>
                  </a:lnTo>
                  <a:lnTo>
                    <a:pt x="442" y="212"/>
                  </a:lnTo>
                  <a:lnTo>
                    <a:pt x="436" y="220"/>
                  </a:lnTo>
                  <a:lnTo>
                    <a:pt x="430" y="227"/>
                  </a:lnTo>
                  <a:lnTo>
                    <a:pt x="420" y="232"/>
                  </a:lnTo>
                  <a:lnTo>
                    <a:pt x="411" y="236"/>
                  </a:lnTo>
                  <a:lnTo>
                    <a:pt x="399" y="239"/>
                  </a:lnTo>
                  <a:lnTo>
                    <a:pt x="386" y="239"/>
                  </a:lnTo>
                  <a:lnTo>
                    <a:pt x="386" y="289"/>
                  </a:lnTo>
                  <a:lnTo>
                    <a:pt x="497" y="325"/>
                  </a:lnTo>
                  <a:lnTo>
                    <a:pt x="497" y="0"/>
                  </a:lnTo>
                  <a:close/>
                  <a:moveTo>
                    <a:pt x="386" y="37"/>
                  </a:moveTo>
                  <a:lnTo>
                    <a:pt x="0" y="163"/>
                  </a:lnTo>
                  <a:lnTo>
                    <a:pt x="386" y="289"/>
                  </a:lnTo>
                  <a:lnTo>
                    <a:pt x="386" y="239"/>
                  </a:lnTo>
                  <a:lnTo>
                    <a:pt x="386" y="239"/>
                  </a:lnTo>
                  <a:lnTo>
                    <a:pt x="374" y="239"/>
                  </a:lnTo>
                  <a:lnTo>
                    <a:pt x="363" y="236"/>
                  </a:lnTo>
                  <a:lnTo>
                    <a:pt x="353" y="232"/>
                  </a:lnTo>
                  <a:lnTo>
                    <a:pt x="343" y="227"/>
                  </a:lnTo>
                  <a:lnTo>
                    <a:pt x="336" y="220"/>
                  </a:lnTo>
                  <a:lnTo>
                    <a:pt x="331" y="212"/>
                  </a:lnTo>
                  <a:lnTo>
                    <a:pt x="327" y="204"/>
                  </a:lnTo>
                  <a:lnTo>
                    <a:pt x="325" y="194"/>
                  </a:lnTo>
                  <a:lnTo>
                    <a:pt x="325" y="118"/>
                  </a:lnTo>
                  <a:lnTo>
                    <a:pt x="311" y="118"/>
                  </a:lnTo>
                  <a:lnTo>
                    <a:pt x="311" y="86"/>
                  </a:lnTo>
                  <a:lnTo>
                    <a:pt x="325" y="86"/>
                  </a:lnTo>
                  <a:lnTo>
                    <a:pt x="359" y="86"/>
                  </a:lnTo>
                  <a:lnTo>
                    <a:pt x="376" y="86"/>
                  </a:lnTo>
                  <a:lnTo>
                    <a:pt x="376" y="118"/>
                  </a:lnTo>
                  <a:lnTo>
                    <a:pt x="359" y="118"/>
                  </a:lnTo>
                  <a:lnTo>
                    <a:pt x="359" y="194"/>
                  </a:lnTo>
                  <a:lnTo>
                    <a:pt x="359" y="194"/>
                  </a:lnTo>
                  <a:lnTo>
                    <a:pt x="361" y="197"/>
                  </a:lnTo>
                  <a:lnTo>
                    <a:pt x="362" y="201"/>
                  </a:lnTo>
                  <a:lnTo>
                    <a:pt x="365" y="204"/>
                  </a:lnTo>
                  <a:lnTo>
                    <a:pt x="367" y="206"/>
                  </a:lnTo>
                  <a:lnTo>
                    <a:pt x="376" y="209"/>
                  </a:lnTo>
                  <a:lnTo>
                    <a:pt x="386" y="210"/>
                  </a:lnTo>
                  <a:lnTo>
                    <a:pt x="386" y="37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7" name="Freeform 169"/>
            <p:cNvSpPr>
              <a:spLocks noEditPoints="1"/>
            </p:cNvSpPr>
            <p:nvPr/>
          </p:nvSpPr>
          <p:spPr bwMode="auto">
            <a:xfrm>
              <a:off x="1746997" y="3428853"/>
              <a:ext cx="137097" cy="236685"/>
            </a:xfrm>
            <a:custGeom>
              <a:avLst/>
              <a:gdLst>
                <a:gd name="T0" fmla="*/ 71 w 117"/>
                <a:gd name="T1" fmla="*/ 170 h 202"/>
                <a:gd name="T2" fmla="*/ 80 w 117"/>
                <a:gd name="T3" fmla="*/ 173 h 202"/>
                <a:gd name="T4" fmla="*/ 85 w 117"/>
                <a:gd name="T5" fmla="*/ 181 h 202"/>
                <a:gd name="T6" fmla="*/ 85 w 117"/>
                <a:gd name="T7" fmla="*/ 188 h 202"/>
                <a:gd name="T8" fmla="*/ 80 w 117"/>
                <a:gd name="T9" fmla="*/ 199 h 202"/>
                <a:gd name="T10" fmla="*/ 75 w 117"/>
                <a:gd name="T11" fmla="*/ 202 h 202"/>
                <a:gd name="T12" fmla="*/ 71 w 117"/>
                <a:gd name="T13" fmla="*/ 170 h 202"/>
                <a:gd name="T14" fmla="*/ 71 w 117"/>
                <a:gd name="T15" fmla="*/ 157 h 202"/>
                <a:gd name="T16" fmla="*/ 71 w 117"/>
                <a:gd name="T17" fmla="*/ 68 h 202"/>
                <a:gd name="T18" fmla="*/ 80 w 117"/>
                <a:gd name="T19" fmla="*/ 77 h 202"/>
                <a:gd name="T20" fmla="*/ 85 w 117"/>
                <a:gd name="T21" fmla="*/ 91 h 202"/>
                <a:gd name="T22" fmla="*/ 92 w 117"/>
                <a:gd name="T23" fmla="*/ 116 h 202"/>
                <a:gd name="T24" fmla="*/ 94 w 117"/>
                <a:gd name="T25" fmla="*/ 120 h 202"/>
                <a:gd name="T26" fmla="*/ 100 w 117"/>
                <a:gd name="T27" fmla="*/ 126 h 202"/>
                <a:gd name="T28" fmla="*/ 110 w 117"/>
                <a:gd name="T29" fmla="*/ 127 h 202"/>
                <a:gd name="T30" fmla="*/ 117 w 117"/>
                <a:gd name="T31" fmla="*/ 145 h 202"/>
                <a:gd name="T32" fmla="*/ 66 w 117"/>
                <a:gd name="T33" fmla="*/ 170 h 202"/>
                <a:gd name="T34" fmla="*/ 71 w 117"/>
                <a:gd name="T35" fmla="*/ 170 h 202"/>
                <a:gd name="T36" fmla="*/ 71 w 117"/>
                <a:gd name="T37" fmla="*/ 202 h 202"/>
                <a:gd name="T38" fmla="*/ 61 w 117"/>
                <a:gd name="T39" fmla="*/ 199 h 202"/>
                <a:gd name="T40" fmla="*/ 56 w 117"/>
                <a:gd name="T41" fmla="*/ 189 h 202"/>
                <a:gd name="T42" fmla="*/ 56 w 117"/>
                <a:gd name="T43" fmla="*/ 184 h 202"/>
                <a:gd name="T44" fmla="*/ 61 w 117"/>
                <a:gd name="T45" fmla="*/ 173 h 202"/>
                <a:gd name="T46" fmla="*/ 66 w 117"/>
                <a:gd name="T47" fmla="*/ 170 h 202"/>
                <a:gd name="T48" fmla="*/ 71 w 117"/>
                <a:gd name="T49" fmla="*/ 68 h 202"/>
                <a:gd name="T50" fmla="*/ 60 w 117"/>
                <a:gd name="T51" fmla="*/ 62 h 202"/>
                <a:gd name="T52" fmla="*/ 47 w 117"/>
                <a:gd name="T53" fmla="*/ 61 h 202"/>
                <a:gd name="T54" fmla="*/ 34 w 117"/>
                <a:gd name="T55" fmla="*/ 8 h 202"/>
                <a:gd name="T56" fmla="*/ 29 w 117"/>
                <a:gd name="T57" fmla="*/ 1 h 202"/>
                <a:gd name="T58" fmla="*/ 19 w 117"/>
                <a:gd name="T59" fmla="*/ 0 h 202"/>
                <a:gd name="T60" fmla="*/ 15 w 117"/>
                <a:gd name="T61" fmla="*/ 1 h 202"/>
                <a:gd name="T62" fmla="*/ 10 w 117"/>
                <a:gd name="T63" fmla="*/ 9 h 202"/>
                <a:gd name="T64" fmla="*/ 24 w 117"/>
                <a:gd name="T65" fmla="*/ 66 h 202"/>
                <a:gd name="T66" fmla="*/ 19 w 117"/>
                <a:gd name="T67" fmla="*/ 70 h 202"/>
                <a:gd name="T68" fmla="*/ 11 w 117"/>
                <a:gd name="T69" fmla="*/ 78 h 202"/>
                <a:gd name="T70" fmla="*/ 6 w 117"/>
                <a:gd name="T71" fmla="*/ 91 h 202"/>
                <a:gd name="T72" fmla="*/ 4 w 117"/>
                <a:gd name="T73" fmla="*/ 104 h 202"/>
                <a:gd name="T74" fmla="*/ 6 w 117"/>
                <a:gd name="T75" fmla="*/ 111 h 202"/>
                <a:gd name="T76" fmla="*/ 12 w 117"/>
                <a:gd name="T77" fmla="*/ 138 h 202"/>
                <a:gd name="T78" fmla="*/ 12 w 117"/>
                <a:gd name="T79" fmla="*/ 142 h 202"/>
                <a:gd name="T80" fmla="*/ 10 w 117"/>
                <a:gd name="T81" fmla="*/ 149 h 202"/>
                <a:gd name="T82" fmla="*/ 3 w 117"/>
                <a:gd name="T83" fmla="*/ 156 h 202"/>
                <a:gd name="T84" fmla="*/ 6 w 117"/>
                <a:gd name="T85" fmla="*/ 175 h 202"/>
                <a:gd name="T86" fmla="*/ 71 w 117"/>
                <a:gd name="T87" fmla="*/ 6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7" h="202">
                  <a:moveTo>
                    <a:pt x="71" y="170"/>
                  </a:moveTo>
                  <a:lnTo>
                    <a:pt x="71" y="170"/>
                  </a:lnTo>
                  <a:lnTo>
                    <a:pt x="76" y="170"/>
                  </a:lnTo>
                  <a:lnTo>
                    <a:pt x="80" y="173"/>
                  </a:lnTo>
                  <a:lnTo>
                    <a:pt x="84" y="177"/>
                  </a:lnTo>
                  <a:lnTo>
                    <a:pt x="85" y="181"/>
                  </a:lnTo>
                  <a:lnTo>
                    <a:pt x="85" y="181"/>
                  </a:lnTo>
                  <a:lnTo>
                    <a:pt x="85" y="188"/>
                  </a:lnTo>
                  <a:lnTo>
                    <a:pt x="84" y="193"/>
                  </a:lnTo>
                  <a:lnTo>
                    <a:pt x="80" y="199"/>
                  </a:lnTo>
                  <a:lnTo>
                    <a:pt x="75" y="202"/>
                  </a:lnTo>
                  <a:lnTo>
                    <a:pt x="75" y="202"/>
                  </a:lnTo>
                  <a:lnTo>
                    <a:pt x="71" y="202"/>
                  </a:lnTo>
                  <a:lnTo>
                    <a:pt x="71" y="170"/>
                  </a:lnTo>
                  <a:lnTo>
                    <a:pt x="71" y="170"/>
                  </a:lnTo>
                  <a:close/>
                  <a:moveTo>
                    <a:pt x="71" y="157"/>
                  </a:moveTo>
                  <a:lnTo>
                    <a:pt x="71" y="68"/>
                  </a:lnTo>
                  <a:lnTo>
                    <a:pt x="71" y="68"/>
                  </a:lnTo>
                  <a:lnTo>
                    <a:pt x="76" y="72"/>
                  </a:lnTo>
                  <a:lnTo>
                    <a:pt x="80" y="77"/>
                  </a:lnTo>
                  <a:lnTo>
                    <a:pt x="83" y="84"/>
                  </a:lnTo>
                  <a:lnTo>
                    <a:pt x="85" y="91"/>
                  </a:lnTo>
                  <a:lnTo>
                    <a:pt x="85" y="91"/>
                  </a:lnTo>
                  <a:lnTo>
                    <a:pt x="92" y="116"/>
                  </a:lnTo>
                  <a:lnTo>
                    <a:pt x="92" y="116"/>
                  </a:lnTo>
                  <a:lnTo>
                    <a:pt x="94" y="120"/>
                  </a:lnTo>
                  <a:lnTo>
                    <a:pt x="96" y="123"/>
                  </a:lnTo>
                  <a:lnTo>
                    <a:pt x="100" y="126"/>
                  </a:lnTo>
                  <a:lnTo>
                    <a:pt x="103" y="127"/>
                  </a:lnTo>
                  <a:lnTo>
                    <a:pt x="110" y="127"/>
                  </a:lnTo>
                  <a:lnTo>
                    <a:pt x="112" y="127"/>
                  </a:lnTo>
                  <a:lnTo>
                    <a:pt x="117" y="145"/>
                  </a:lnTo>
                  <a:lnTo>
                    <a:pt x="71" y="157"/>
                  </a:lnTo>
                  <a:close/>
                  <a:moveTo>
                    <a:pt x="66" y="170"/>
                  </a:moveTo>
                  <a:lnTo>
                    <a:pt x="66" y="170"/>
                  </a:lnTo>
                  <a:lnTo>
                    <a:pt x="71" y="170"/>
                  </a:lnTo>
                  <a:lnTo>
                    <a:pt x="71" y="202"/>
                  </a:lnTo>
                  <a:lnTo>
                    <a:pt x="71" y="202"/>
                  </a:lnTo>
                  <a:lnTo>
                    <a:pt x="65" y="200"/>
                  </a:lnTo>
                  <a:lnTo>
                    <a:pt x="61" y="199"/>
                  </a:lnTo>
                  <a:lnTo>
                    <a:pt x="57" y="195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84"/>
                  </a:lnTo>
                  <a:lnTo>
                    <a:pt x="57" y="179"/>
                  </a:lnTo>
                  <a:lnTo>
                    <a:pt x="61" y="173"/>
                  </a:lnTo>
                  <a:lnTo>
                    <a:pt x="66" y="170"/>
                  </a:lnTo>
                  <a:lnTo>
                    <a:pt x="66" y="170"/>
                  </a:lnTo>
                  <a:close/>
                  <a:moveTo>
                    <a:pt x="71" y="68"/>
                  </a:moveTo>
                  <a:lnTo>
                    <a:pt x="71" y="68"/>
                  </a:lnTo>
                  <a:lnTo>
                    <a:pt x="65" y="65"/>
                  </a:lnTo>
                  <a:lnTo>
                    <a:pt x="60" y="62"/>
                  </a:lnTo>
                  <a:lnTo>
                    <a:pt x="54" y="61"/>
                  </a:lnTo>
                  <a:lnTo>
                    <a:pt x="47" y="61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31" y="4"/>
                  </a:lnTo>
                  <a:lnTo>
                    <a:pt x="29" y="1"/>
                  </a:lnTo>
                  <a:lnTo>
                    <a:pt x="24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1"/>
                  </a:lnTo>
                  <a:lnTo>
                    <a:pt x="12" y="5"/>
                  </a:lnTo>
                  <a:lnTo>
                    <a:pt x="10" y="9"/>
                  </a:lnTo>
                  <a:lnTo>
                    <a:pt x="11" y="15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19" y="70"/>
                  </a:lnTo>
                  <a:lnTo>
                    <a:pt x="15" y="74"/>
                  </a:lnTo>
                  <a:lnTo>
                    <a:pt x="11" y="78"/>
                  </a:lnTo>
                  <a:lnTo>
                    <a:pt x="7" y="84"/>
                  </a:lnTo>
                  <a:lnTo>
                    <a:pt x="6" y="91"/>
                  </a:lnTo>
                  <a:lnTo>
                    <a:pt x="4" y="96"/>
                  </a:lnTo>
                  <a:lnTo>
                    <a:pt x="4" y="104"/>
                  </a:lnTo>
                  <a:lnTo>
                    <a:pt x="6" y="111"/>
                  </a:lnTo>
                  <a:lnTo>
                    <a:pt x="6" y="111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2" y="142"/>
                  </a:lnTo>
                  <a:lnTo>
                    <a:pt x="12" y="146"/>
                  </a:lnTo>
                  <a:lnTo>
                    <a:pt x="10" y="149"/>
                  </a:lnTo>
                  <a:lnTo>
                    <a:pt x="8" y="152"/>
                  </a:lnTo>
                  <a:lnTo>
                    <a:pt x="3" y="156"/>
                  </a:lnTo>
                  <a:lnTo>
                    <a:pt x="0" y="157"/>
                  </a:lnTo>
                  <a:lnTo>
                    <a:pt x="6" y="175"/>
                  </a:lnTo>
                  <a:lnTo>
                    <a:pt x="71" y="157"/>
                  </a:lnTo>
                  <a:lnTo>
                    <a:pt x="71" y="68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8" name="Freeform 170"/>
            <p:cNvSpPr>
              <a:spLocks noEditPoints="1"/>
            </p:cNvSpPr>
            <p:nvPr/>
          </p:nvSpPr>
          <p:spPr bwMode="auto">
            <a:xfrm>
              <a:off x="2805108" y="2609828"/>
              <a:ext cx="273024" cy="336281"/>
            </a:xfrm>
            <a:custGeom>
              <a:avLst/>
              <a:gdLst>
                <a:gd name="T0" fmla="*/ 164 w 233"/>
                <a:gd name="T1" fmla="*/ 0 h 287"/>
                <a:gd name="T2" fmla="*/ 233 w 233"/>
                <a:gd name="T3" fmla="*/ 248 h 287"/>
                <a:gd name="T4" fmla="*/ 216 w 233"/>
                <a:gd name="T5" fmla="*/ 280 h 287"/>
                <a:gd name="T6" fmla="*/ 164 w 233"/>
                <a:gd name="T7" fmla="*/ 226 h 287"/>
                <a:gd name="T8" fmla="*/ 179 w 233"/>
                <a:gd name="T9" fmla="*/ 218 h 287"/>
                <a:gd name="T10" fmla="*/ 194 w 233"/>
                <a:gd name="T11" fmla="*/ 191 h 287"/>
                <a:gd name="T12" fmla="*/ 194 w 233"/>
                <a:gd name="T13" fmla="*/ 157 h 287"/>
                <a:gd name="T14" fmla="*/ 178 w 233"/>
                <a:gd name="T15" fmla="*/ 148 h 287"/>
                <a:gd name="T16" fmla="*/ 164 w 233"/>
                <a:gd name="T17" fmla="*/ 118 h 287"/>
                <a:gd name="T18" fmla="*/ 167 w 233"/>
                <a:gd name="T19" fmla="*/ 210 h 287"/>
                <a:gd name="T20" fmla="*/ 180 w 233"/>
                <a:gd name="T21" fmla="*/ 175 h 287"/>
                <a:gd name="T22" fmla="*/ 175 w 233"/>
                <a:gd name="T23" fmla="*/ 160 h 287"/>
                <a:gd name="T24" fmla="*/ 164 w 233"/>
                <a:gd name="T25" fmla="*/ 160 h 287"/>
                <a:gd name="T26" fmla="*/ 133 w 233"/>
                <a:gd name="T27" fmla="*/ 14 h 287"/>
                <a:gd name="T28" fmla="*/ 164 w 233"/>
                <a:gd name="T29" fmla="*/ 118 h 287"/>
                <a:gd name="T30" fmla="*/ 136 w 233"/>
                <a:gd name="T31" fmla="*/ 111 h 287"/>
                <a:gd name="T32" fmla="*/ 133 w 233"/>
                <a:gd name="T33" fmla="*/ 287 h 287"/>
                <a:gd name="T34" fmla="*/ 140 w 233"/>
                <a:gd name="T35" fmla="*/ 224 h 287"/>
                <a:gd name="T36" fmla="*/ 164 w 233"/>
                <a:gd name="T37" fmla="*/ 287 h 287"/>
                <a:gd name="T38" fmla="*/ 153 w 233"/>
                <a:gd name="T39" fmla="*/ 201 h 287"/>
                <a:gd name="T40" fmla="*/ 156 w 233"/>
                <a:gd name="T41" fmla="*/ 210 h 287"/>
                <a:gd name="T42" fmla="*/ 164 w 233"/>
                <a:gd name="T43" fmla="*/ 160 h 287"/>
                <a:gd name="T44" fmla="*/ 96 w 233"/>
                <a:gd name="T45" fmla="*/ 0 h 287"/>
                <a:gd name="T46" fmla="*/ 133 w 233"/>
                <a:gd name="T47" fmla="*/ 110 h 287"/>
                <a:gd name="T48" fmla="*/ 103 w 233"/>
                <a:gd name="T49" fmla="*/ 115 h 287"/>
                <a:gd name="T50" fmla="*/ 96 w 233"/>
                <a:gd name="T51" fmla="*/ 287 h 287"/>
                <a:gd name="T52" fmla="*/ 132 w 233"/>
                <a:gd name="T53" fmla="*/ 198 h 287"/>
                <a:gd name="T54" fmla="*/ 133 w 233"/>
                <a:gd name="T55" fmla="*/ 218 h 287"/>
                <a:gd name="T56" fmla="*/ 101 w 233"/>
                <a:gd name="T57" fmla="*/ 169 h 287"/>
                <a:gd name="T58" fmla="*/ 96 w 233"/>
                <a:gd name="T59" fmla="*/ 160 h 287"/>
                <a:gd name="T60" fmla="*/ 96 w 233"/>
                <a:gd name="T61" fmla="*/ 133 h 287"/>
                <a:gd name="T62" fmla="*/ 82 w 233"/>
                <a:gd name="T63" fmla="*/ 14 h 287"/>
                <a:gd name="T64" fmla="*/ 96 w 233"/>
                <a:gd name="T65" fmla="*/ 121 h 287"/>
                <a:gd name="T66" fmla="*/ 82 w 233"/>
                <a:gd name="T67" fmla="*/ 50 h 287"/>
                <a:gd name="T68" fmla="*/ 82 w 233"/>
                <a:gd name="T69" fmla="*/ 164 h 287"/>
                <a:gd name="T70" fmla="*/ 96 w 233"/>
                <a:gd name="T71" fmla="*/ 226 h 287"/>
                <a:gd name="T72" fmla="*/ 90 w 233"/>
                <a:gd name="T73" fmla="*/ 144 h 287"/>
                <a:gd name="T74" fmla="*/ 40 w 233"/>
                <a:gd name="T75" fmla="*/ 0 h 287"/>
                <a:gd name="T76" fmla="*/ 27 w 233"/>
                <a:gd name="T77" fmla="*/ 15 h 287"/>
                <a:gd name="T78" fmla="*/ 17 w 233"/>
                <a:gd name="T79" fmla="*/ 31 h 287"/>
                <a:gd name="T80" fmla="*/ 82 w 233"/>
                <a:gd name="T81" fmla="*/ 50 h 287"/>
                <a:gd name="T82" fmla="*/ 61 w 233"/>
                <a:gd name="T83" fmla="*/ 155 h 287"/>
                <a:gd name="T84" fmla="*/ 38 w 233"/>
                <a:gd name="T85" fmla="*/ 160 h 287"/>
                <a:gd name="T86" fmla="*/ 29 w 233"/>
                <a:gd name="T87" fmla="*/ 174 h 287"/>
                <a:gd name="T88" fmla="*/ 40 w 233"/>
                <a:gd name="T89" fmla="*/ 183 h 287"/>
                <a:gd name="T90" fmla="*/ 46 w 233"/>
                <a:gd name="T91" fmla="*/ 179 h 287"/>
                <a:gd name="T92" fmla="*/ 45 w 233"/>
                <a:gd name="T93" fmla="*/ 172 h 287"/>
                <a:gd name="T94" fmla="*/ 57 w 233"/>
                <a:gd name="T95" fmla="*/ 164 h 287"/>
                <a:gd name="T96" fmla="*/ 48 w 233"/>
                <a:gd name="T97" fmla="*/ 195 h 287"/>
                <a:gd name="T98" fmla="*/ 41 w 233"/>
                <a:gd name="T99" fmla="*/ 233 h 287"/>
                <a:gd name="T100" fmla="*/ 53 w 233"/>
                <a:gd name="T101" fmla="*/ 244 h 287"/>
                <a:gd name="T102" fmla="*/ 60 w 233"/>
                <a:gd name="T103" fmla="*/ 236 h 287"/>
                <a:gd name="T104" fmla="*/ 73 w 233"/>
                <a:gd name="T105" fmla="*/ 179 h 287"/>
                <a:gd name="T106" fmla="*/ 40 w 233"/>
                <a:gd name="T107" fmla="*/ 287 h 287"/>
                <a:gd name="T108" fmla="*/ 13 w 233"/>
                <a:gd name="T109" fmla="*/ 275 h 287"/>
                <a:gd name="T110" fmla="*/ 0 w 233"/>
                <a:gd name="T111" fmla="*/ 39 h 287"/>
                <a:gd name="T112" fmla="*/ 13 w 233"/>
                <a:gd name="T113" fmla="*/ 12 h 287"/>
                <a:gd name="T114" fmla="*/ 40 w 233"/>
                <a:gd name="T115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3" h="287">
                  <a:moveTo>
                    <a:pt x="164" y="0"/>
                  </a:moveTo>
                  <a:lnTo>
                    <a:pt x="233" y="0"/>
                  </a:lnTo>
                  <a:lnTo>
                    <a:pt x="233" y="14"/>
                  </a:lnTo>
                  <a:lnTo>
                    <a:pt x="164" y="14"/>
                  </a:lnTo>
                  <a:lnTo>
                    <a:pt x="164" y="0"/>
                  </a:lnTo>
                  <a:lnTo>
                    <a:pt x="164" y="0"/>
                  </a:lnTo>
                  <a:close/>
                  <a:moveTo>
                    <a:pt x="164" y="50"/>
                  </a:moveTo>
                  <a:lnTo>
                    <a:pt x="233" y="50"/>
                  </a:lnTo>
                  <a:lnTo>
                    <a:pt x="233" y="248"/>
                  </a:lnTo>
                  <a:lnTo>
                    <a:pt x="233" y="248"/>
                  </a:lnTo>
                  <a:lnTo>
                    <a:pt x="232" y="256"/>
                  </a:lnTo>
                  <a:lnTo>
                    <a:pt x="229" y="263"/>
                  </a:lnTo>
                  <a:lnTo>
                    <a:pt x="226" y="270"/>
                  </a:lnTo>
                  <a:lnTo>
                    <a:pt x="221" y="275"/>
                  </a:lnTo>
                  <a:lnTo>
                    <a:pt x="216" y="280"/>
                  </a:lnTo>
                  <a:lnTo>
                    <a:pt x="209" y="285"/>
                  </a:lnTo>
                  <a:lnTo>
                    <a:pt x="202" y="286"/>
                  </a:lnTo>
                  <a:lnTo>
                    <a:pt x="194" y="287"/>
                  </a:lnTo>
                  <a:lnTo>
                    <a:pt x="164" y="287"/>
                  </a:lnTo>
                  <a:lnTo>
                    <a:pt x="164" y="226"/>
                  </a:lnTo>
                  <a:lnTo>
                    <a:pt x="164" y="226"/>
                  </a:lnTo>
                  <a:lnTo>
                    <a:pt x="168" y="225"/>
                  </a:lnTo>
                  <a:lnTo>
                    <a:pt x="168" y="225"/>
                  </a:lnTo>
                  <a:lnTo>
                    <a:pt x="174" y="222"/>
                  </a:lnTo>
                  <a:lnTo>
                    <a:pt x="179" y="218"/>
                  </a:lnTo>
                  <a:lnTo>
                    <a:pt x="183" y="213"/>
                  </a:lnTo>
                  <a:lnTo>
                    <a:pt x="187" y="207"/>
                  </a:lnTo>
                  <a:lnTo>
                    <a:pt x="187" y="207"/>
                  </a:lnTo>
                  <a:lnTo>
                    <a:pt x="191" y="199"/>
                  </a:lnTo>
                  <a:lnTo>
                    <a:pt x="194" y="191"/>
                  </a:lnTo>
                  <a:lnTo>
                    <a:pt x="195" y="183"/>
                  </a:lnTo>
                  <a:lnTo>
                    <a:pt x="195" y="175"/>
                  </a:lnTo>
                  <a:lnTo>
                    <a:pt x="195" y="175"/>
                  </a:lnTo>
                  <a:lnTo>
                    <a:pt x="195" y="163"/>
                  </a:lnTo>
                  <a:lnTo>
                    <a:pt x="194" y="157"/>
                  </a:lnTo>
                  <a:lnTo>
                    <a:pt x="191" y="155"/>
                  </a:lnTo>
                  <a:lnTo>
                    <a:pt x="189" y="151"/>
                  </a:lnTo>
                  <a:lnTo>
                    <a:pt x="186" y="149"/>
                  </a:lnTo>
                  <a:lnTo>
                    <a:pt x="182" y="148"/>
                  </a:lnTo>
                  <a:lnTo>
                    <a:pt x="178" y="148"/>
                  </a:lnTo>
                  <a:lnTo>
                    <a:pt x="178" y="148"/>
                  </a:lnTo>
                  <a:lnTo>
                    <a:pt x="171" y="149"/>
                  </a:lnTo>
                  <a:lnTo>
                    <a:pt x="164" y="152"/>
                  </a:lnTo>
                  <a:lnTo>
                    <a:pt x="172" y="117"/>
                  </a:lnTo>
                  <a:lnTo>
                    <a:pt x="164" y="118"/>
                  </a:lnTo>
                  <a:lnTo>
                    <a:pt x="164" y="50"/>
                  </a:lnTo>
                  <a:lnTo>
                    <a:pt x="164" y="50"/>
                  </a:lnTo>
                  <a:close/>
                  <a:moveTo>
                    <a:pt x="164" y="211"/>
                  </a:moveTo>
                  <a:lnTo>
                    <a:pt x="164" y="211"/>
                  </a:lnTo>
                  <a:lnTo>
                    <a:pt x="167" y="210"/>
                  </a:lnTo>
                  <a:lnTo>
                    <a:pt x="170" y="207"/>
                  </a:lnTo>
                  <a:lnTo>
                    <a:pt x="175" y="199"/>
                  </a:lnTo>
                  <a:lnTo>
                    <a:pt x="175" y="199"/>
                  </a:lnTo>
                  <a:lnTo>
                    <a:pt x="179" y="187"/>
                  </a:lnTo>
                  <a:lnTo>
                    <a:pt x="180" y="175"/>
                  </a:lnTo>
                  <a:lnTo>
                    <a:pt x="180" y="175"/>
                  </a:lnTo>
                  <a:lnTo>
                    <a:pt x="179" y="165"/>
                  </a:lnTo>
                  <a:lnTo>
                    <a:pt x="178" y="163"/>
                  </a:lnTo>
                  <a:lnTo>
                    <a:pt x="175" y="160"/>
                  </a:lnTo>
                  <a:lnTo>
                    <a:pt x="175" y="160"/>
                  </a:lnTo>
                  <a:lnTo>
                    <a:pt x="172" y="159"/>
                  </a:lnTo>
                  <a:lnTo>
                    <a:pt x="172" y="159"/>
                  </a:lnTo>
                  <a:lnTo>
                    <a:pt x="167" y="159"/>
                  </a:lnTo>
                  <a:lnTo>
                    <a:pt x="167" y="159"/>
                  </a:lnTo>
                  <a:lnTo>
                    <a:pt x="164" y="160"/>
                  </a:lnTo>
                  <a:lnTo>
                    <a:pt x="164" y="211"/>
                  </a:lnTo>
                  <a:close/>
                  <a:moveTo>
                    <a:pt x="133" y="0"/>
                  </a:moveTo>
                  <a:lnTo>
                    <a:pt x="164" y="0"/>
                  </a:lnTo>
                  <a:lnTo>
                    <a:pt x="164" y="14"/>
                  </a:lnTo>
                  <a:lnTo>
                    <a:pt x="133" y="14"/>
                  </a:lnTo>
                  <a:lnTo>
                    <a:pt x="133" y="0"/>
                  </a:lnTo>
                  <a:lnTo>
                    <a:pt x="133" y="0"/>
                  </a:lnTo>
                  <a:close/>
                  <a:moveTo>
                    <a:pt x="133" y="50"/>
                  </a:moveTo>
                  <a:lnTo>
                    <a:pt x="164" y="50"/>
                  </a:lnTo>
                  <a:lnTo>
                    <a:pt x="164" y="118"/>
                  </a:lnTo>
                  <a:lnTo>
                    <a:pt x="149" y="119"/>
                  </a:lnTo>
                  <a:lnTo>
                    <a:pt x="133" y="192"/>
                  </a:lnTo>
                  <a:lnTo>
                    <a:pt x="133" y="122"/>
                  </a:lnTo>
                  <a:lnTo>
                    <a:pt x="136" y="111"/>
                  </a:lnTo>
                  <a:lnTo>
                    <a:pt x="136" y="111"/>
                  </a:lnTo>
                  <a:lnTo>
                    <a:pt x="133" y="110"/>
                  </a:lnTo>
                  <a:lnTo>
                    <a:pt x="133" y="50"/>
                  </a:lnTo>
                  <a:lnTo>
                    <a:pt x="133" y="50"/>
                  </a:lnTo>
                  <a:close/>
                  <a:moveTo>
                    <a:pt x="164" y="287"/>
                  </a:moveTo>
                  <a:lnTo>
                    <a:pt x="133" y="287"/>
                  </a:lnTo>
                  <a:lnTo>
                    <a:pt x="133" y="218"/>
                  </a:lnTo>
                  <a:lnTo>
                    <a:pt x="133" y="218"/>
                  </a:lnTo>
                  <a:lnTo>
                    <a:pt x="137" y="222"/>
                  </a:lnTo>
                  <a:lnTo>
                    <a:pt x="137" y="222"/>
                  </a:lnTo>
                  <a:lnTo>
                    <a:pt x="140" y="224"/>
                  </a:lnTo>
                  <a:lnTo>
                    <a:pt x="143" y="226"/>
                  </a:lnTo>
                  <a:lnTo>
                    <a:pt x="152" y="228"/>
                  </a:lnTo>
                  <a:lnTo>
                    <a:pt x="152" y="228"/>
                  </a:lnTo>
                  <a:lnTo>
                    <a:pt x="164" y="226"/>
                  </a:lnTo>
                  <a:lnTo>
                    <a:pt x="164" y="287"/>
                  </a:lnTo>
                  <a:lnTo>
                    <a:pt x="164" y="287"/>
                  </a:lnTo>
                  <a:close/>
                  <a:moveTo>
                    <a:pt x="164" y="160"/>
                  </a:moveTo>
                  <a:lnTo>
                    <a:pt x="164" y="160"/>
                  </a:lnTo>
                  <a:lnTo>
                    <a:pt x="163" y="161"/>
                  </a:lnTo>
                  <a:lnTo>
                    <a:pt x="153" y="201"/>
                  </a:lnTo>
                  <a:lnTo>
                    <a:pt x="153" y="201"/>
                  </a:lnTo>
                  <a:lnTo>
                    <a:pt x="153" y="205"/>
                  </a:lnTo>
                  <a:lnTo>
                    <a:pt x="153" y="205"/>
                  </a:lnTo>
                  <a:lnTo>
                    <a:pt x="153" y="207"/>
                  </a:lnTo>
                  <a:lnTo>
                    <a:pt x="156" y="210"/>
                  </a:lnTo>
                  <a:lnTo>
                    <a:pt x="159" y="211"/>
                  </a:lnTo>
                  <a:lnTo>
                    <a:pt x="161" y="211"/>
                  </a:lnTo>
                  <a:lnTo>
                    <a:pt x="161" y="211"/>
                  </a:lnTo>
                  <a:lnTo>
                    <a:pt x="164" y="211"/>
                  </a:lnTo>
                  <a:lnTo>
                    <a:pt x="164" y="160"/>
                  </a:lnTo>
                  <a:close/>
                  <a:moveTo>
                    <a:pt x="96" y="0"/>
                  </a:moveTo>
                  <a:lnTo>
                    <a:pt x="133" y="0"/>
                  </a:lnTo>
                  <a:lnTo>
                    <a:pt x="133" y="14"/>
                  </a:lnTo>
                  <a:lnTo>
                    <a:pt x="96" y="14"/>
                  </a:lnTo>
                  <a:lnTo>
                    <a:pt x="96" y="0"/>
                  </a:lnTo>
                  <a:lnTo>
                    <a:pt x="96" y="0"/>
                  </a:lnTo>
                  <a:close/>
                  <a:moveTo>
                    <a:pt x="96" y="50"/>
                  </a:moveTo>
                  <a:lnTo>
                    <a:pt x="133" y="50"/>
                  </a:lnTo>
                  <a:lnTo>
                    <a:pt x="133" y="110"/>
                  </a:lnTo>
                  <a:lnTo>
                    <a:pt x="133" y="110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17" y="110"/>
                  </a:lnTo>
                  <a:lnTo>
                    <a:pt x="110" y="111"/>
                  </a:lnTo>
                  <a:lnTo>
                    <a:pt x="103" y="115"/>
                  </a:lnTo>
                  <a:lnTo>
                    <a:pt x="96" y="121"/>
                  </a:lnTo>
                  <a:lnTo>
                    <a:pt x="96" y="50"/>
                  </a:lnTo>
                  <a:lnTo>
                    <a:pt x="96" y="50"/>
                  </a:lnTo>
                  <a:close/>
                  <a:moveTo>
                    <a:pt x="133" y="287"/>
                  </a:moveTo>
                  <a:lnTo>
                    <a:pt x="96" y="287"/>
                  </a:lnTo>
                  <a:lnTo>
                    <a:pt x="96" y="226"/>
                  </a:lnTo>
                  <a:lnTo>
                    <a:pt x="111" y="226"/>
                  </a:lnTo>
                  <a:lnTo>
                    <a:pt x="133" y="122"/>
                  </a:lnTo>
                  <a:lnTo>
                    <a:pt x="133" y="192"/>
                  </a:lnTo>
                  <a:lnTo>
                    <a:pt x="132" y="198"/>
                  </a:lnTo>
                  <a:lnTo>
                    <a:pt x="132" y="198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13"/>
                  </a:lnTo>
                  <a:lnTo>
                    <a:pt x="133" y="218"/>
                  </a:lnTo>
                  <a:lnTo>
                    <a:pt x="133" y="287"/>
                  </a:lnTo>
                  <a:lnTo>
                    <a:pt x="133" y="287"/>
                  </a:lnTo>
                  <a:close/>
                  <a:moveTo>
                    <a:pt x="96" y="186"/>
                  </a:moveTo>
                  <a:lnTo>
                    <a:pt x="101" y="169"/>
                  </a:lnTo>
                  <a:lnTo>
                    <a:pt x="101" y="169"/>
                  </a:lnTo>
                  <a:lnTo>
                    <a:pt x="96" y="168"/>
                  </a:lnTo>
                  <a:lnTo>
                    <a:pt x="96" y="186"/>
                  </a:lnTo>
                  <a:lnTo>
                    <a:pt x="96" y="186"/>
                  </a:lnTo>
                  <a:close/>
                  <a:moveTo>
                    <a:pt x="96" y="160"/>
                  </a:moveTo>
                  <a:lnTo>
                    <a:pt x="96" y="160"/>
                  </a:lnTo>
                  <a:lnTo>
                    <a:pt x="102" y="163"/>
                  </a:lnTo>
                  <a:lnTo>
                    <a:pt x="111" y="119"/>
                  </a:lnTo>
                  <a:lnTo>
                    <a:pt x="111" y="119"/>
                  </a:lnTo>
                  <a:lnTo>
                    <a:pt x="105" y="125"/>
                  </a:lnTo>
                  <a:lnTo>
                    <a:pt x="96" y="133"/>
                  </a:lnTo>
                  <a:lnTo>
                    <a:pt x="96" y="160"/>
                  </a:lnTo>
                  <a:close/>
                  <a:moveTo>
                    <a:pt x="82" y="0"/>
                  </a:moveTo>
                  <a:lnTo>
                    <a:pt x="96" y="0"/>
                  </a:lnTo>
                  <a:lnTo>
                    <a:pt x="96" y="14"/>
                  </a:lnTo>
                  <a:lnTo>
                    <a:pt x="82" y="14"/>
                  </a:lnTo>
                  <a:lnTo>
                    <a:pt x="82" y="0"/>
                  </a:lnTo>
                  <a:lnTo>
                    <a:pt x="82" y="0"/>
                  </a:lnTo>
                  <a:close/>
                  <a:moveTo>
                    <a:pt x="82" y="50"/>
                  </a:moveTo>
                  <a:lnTo>
                    <a:pt x="96" y="50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82" y="137"/>
                  </a:lnTo>
                  <a:lnTo>
                    <a:pt x="82" y="50"/>
                  </a:lnTo>
                  <a:lnTo>
                    <a:pt x="82" y="50"/>
                  </a:lnTo>
                  <a:close/>
                  <a:moveTo>
                    <a:pt x="96" y="287"/>
                  </a:moveTo>
                  <a:lnTo>
                    <a:pt x="82" y="287"/>
                  </a:lnTo>
                  <a:lnTo>
                    <a:pt x="82" y="164"/>
                  </a:lnTo>
                  <a:lnTo>
                    <a:pt x="82" y="164"/>
                  </a:lnTo>
                  <a:lnTo>
                    <a:pt x="90" y="165"/>
                  </a:lnTo>
                  <a:lnTo>
                    <a:pt x="96" y="168"/>
                  </a:lnTo>
                  <a:lnTo>
                    <a:pt x="96" y="186"/>
                  </a:lnTo>
                  <a:lnTo>
                    <a:pt x="88" y="226"/>
                  </a:lnTo>
                  <a:lnTo>
                    <a:pt x="96" y="226"/>
                  </a:lnTo>
                  <a:lnTo>
                    <a:pt x="96" y="287"/>
                  </a:lnTo>
                  <a:lnTo>
                    <a:pt x="96" y="287"/>
                  </a:lnTo>
                  <a:close/>
                  <a:moveTo>
                    <a:pt x="96" y="133"/>
                  </a:moveTo>
                  <a:lnTo>
                    <a:pt x="96" y="133"/>
                  </a:lnTo>
                  <a:lnTo>
                    <a:pt x="90" y="144"/>
                  </a:lnTo>
                  <a:lnTo>
                    <a:pt x="83" y="157"/>
                  </a:lnTo>
                  <a:lnTo>
                    <a:pt x="83" y="157"/>
                  </a:lnTo>
                  <a:lnTo>
                    <a:pt x="96" y="160"/>
                  </a:lnTo>
                  <a:lnTo>
                    <a:pt x="96" y="133"/>
                  </a:lnTo>
                  <a:close/>
                  <a:moveTo>
                    <a:pt x="40" y="0"/>
                  </a:moveTo>
                  <a:lnTo>
                    <a:pt x="82" y="0"/>
                  </a:lnTo>
                  <a:lnTo>
                    <a:pt x="82" y="14"/>
                  </a:lnTo>
                  <a:lnTo>
                    <a:pt x="36" y="14"/>
                  </a:lnTo>
                  <a:lnTo>
                    <a:pt x="36" y="14"/>
                  </a:lnTo>
                  <a:lnTo>
                    <a:pt x="27" y="15"/>
                  </a:lnTo>
                  <a:lnTo>
                    <a:pt x="22" y="19"/>
                  </a:lnTo>
                  <a:lnTo>
                    <a:pt x="18" y="25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8" y="39"/>
                  </a:lnTo>
                  <a:lnTo>
                    <a:pt x="22" y="45"/>
                  </a:lnTo>
                  <a:lnTo>
                    <a:pt x="27" y="49"/>
                  </a:lnTo>
                  <a:lnTo>
                    <a:pt x="36" y="50"/>
                  </a:lnTo>
                  <a:lnTo>
                    <a:pt x="82" y="50"/>
                  </a:lnTo>
                  <a:lnTo>
                    <a:pt x="82" y="137"/>
                  </a:lnTo>
                  <a:lnTo>
                    <a:pt x="82" y="137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1" y="155"/>
                  </a:lnTo>
                  <a:lnTo>
                    <a:pt x="61" y="155"/>
                  </a:lnTo>
                  <a:lnTo>
                    <a:pt x="48" y="156"/>
                  </a:lnTo>
                  <a:lnTo>
                    <a:pt x="42" y="157"/>
                  </a:lnTo>
                  <a:lnTo>
                    <a:pt x="38" y="160"/>
                  </a:lnTo>
                  <a:lnTo>
                    <a:pt x="38" y="160"/>
                  </a:lnTo>
                  <a:lnTo>
                    <a:pt x="34" y="163"/>
                  </a:lnTo>
                  <a:lnTo>
                    <a:pt x="31" y="167"/>
                  </a:lnTo>
                  <a:lnTo>
                    <a:pt x="29" y="169"/>
                  </a:lnTo>
                  <a:lnTo>
                    <a:pt x="29" y="174"/>
                  </a:lnTo>
                  <a:lnTo>
                    <a:pt x="29" y="174"/>
                  </a:lnTo>
                  <a:lnTo>
                    <a:pt x="29" y="178"/>
                  </a:lnTo>
                  <a:lnTo>
                    <a:pt x="31" y="180"/>
                  </a:lnTo>
                  <a:lnTo>
                    <a:pt x="31" y="180"/>
                  </a:lnTo>
                  <a:lnTo>
                    <a:pt x="34" y="182"/>
                  </a:lnTo>
                  <a:lnTo>
                    <a:pt x="40" y="183"/>
                  </a:lnTo>
                  <a:lnTo>
                    <a:pt x="40" y="183"/>
                  </a:lnTo>
                  <a:lnTo>
                    <a:pt x="42" y="183"/>
                  </a:lnTo>
                  <a:lnTo>
                    <a:pt x="45" y="182"/>
                  </a:lnTo>
                  <a:lnTo>
                    <a:pt x="45" y="182"/>
                  </a:lnTo>
                  <a:lnTo>
                    <a:pt x="46" y="179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6" y="174"/>
                  </a:lnTo>
                  <a:lnTo>
                    <a:pt x="46" y="174"/>
                  </a:lnTo>
                  <a:lnTo>
                    <a:pt x="45" y="172"/>
                  </a:lnTo>
                  <a:lnTo>
                    <a:pt x="45" y="172"/>
                  </a:lnTo>
                  <a:lnTo>
                    <a:pt x="48" y="168"/>
                  </a:lnTo>
                  <a:lnTo>
                    <a:pt x="52" y="165"/>
                  </a:lnTo>
                  <a:lnTo>
                    <a:pt x="52" y="165"/>
                  </a:lnTo>
                  <a:lnTo>
                    <a:pt x="57" y="164"/>
                  </a:lnTo>
                  <a:lnTo>
                    <a:pt x="64" y="164"/>
                  </a:lnTo>
                  <a:lnTo>
                    <a:pt x="64" y="164"/>
                  </a:lnTo>
                  <a:lnTo>
                    <a:pt x="54" y="182"/>
                  </a:lnTo>
                  <a:lnTo>
                    <a:pt x="54" y="182"/>
                  </a:lnTo>
                  <a:lnTo>
                    <a:pt x="48" y="195"/>
                  </a:lnTo>
                  <a:lnTo>
                    <a:pt x="44" y="207"/>
                  </a:lnTo>
                  <a:lnTo>
                    <a:pt x="41" y="218"/>
                  </a:lnTo>
                  <a:lnTo>
                    <a:pt x="41" y="228"/>
                  </a:lnTo>
                  <a:lnTo>
                    <a:pt x="41" y="228"/>
                  </a:lnTo>
                  <a:lnTo>
                    <a:pt x="41" y="233"/>
                  </a:lnTo>
                  <a:lnTo>
                    <a:pt x="42" y="237"/>
                  </a:lnTo>
                  <a:lnTo>
                    <a:pt x="45" y="240"/>
                  </a:lnTo>
                  <a:lnTo>
                    <a:pt x="49" y="243"/>
                  </a:lnTo>
                  <a:lnTo>
                    <a:pt x="49" y="243"/>
                  </a:lnTo>
                  <a:lnTo>
                    <a:pt x="53" y="244"/>
                  </a:lnTo>
                  <a:lnTo>
                    <a:pt x="61" y="244"/>
                  </a:lnTo>
                  <a:lnTo>
                    <a:pt x="61" y="244"/>
                  </a:lnTo>
                  <a:lnTo>
                    <a:pt x="60" y="240"/>
                  </a:lnTo>
                  <a:lnTo>
                    <a:pt x="60" y="236"/>
                  </a:lnTo>
                  <a:lnTo>
                    <a:pt x="60" y="236"/>
                  </a:lnTo>
                  <a:lnTo>
                    <a:pt x="61" y="221"/>
                  </a:lnTo>
                  <a:lnTo>
                    <a:pt x="61" y="221"/>
                  </a:lnTo>
                  <a:lnTo>
                    <a:pt x="64" y="207"/>
                  </a:lnTo>
                  <a:lnTo>
                    <a:pt x="68" y="194"/>
                  </a:lnTo>
                  <a:lnTo>
                    <a:pt x="73" y="179"/>
                  </a:lnTo>
                  <a:lnTo>
                    <a:pt x="80" y="164"/>
                  </a:lnTo>
                  <a:lnTo>
                    <a:pt x="80" y="164"/>
                  </a:lnTo>
                  <a:lnTo>
                    <a:pt x="82" y="164"/>
                  </a:lnTo>
                  <a:lnTo>
                    <a:pt x="82" y="287"/>
                  </a:lnTo>
                  <a:lnTo>
                    <a:pt x="40" y="287"/>
                  </a:lnTo>
                  <a:lnTo>
                    <a:pt x="40" y="287"/>
                  </a:lnTo>
                  <a:lnTo>
                    <a:pt x="31" y="286"/>
                  </a:lnTo>
                  <a:lnTo>
                    <a:pt x="25" y="285"/>
                  </a:lnTo>
                  <a:lnTo>
                    <a:pt x="18" y="280"/>
                  </a:lnTo>
                  <a:lnTo>
                    <a:pt x="13" y="275"/>
                  </a:lnTo>
                  <a:lnTo>
                    <a:pt x="7" y="270"/>
                  </a:lnTo>
                  <a:lnTo>
                    <a:pt x="4" y="263"/>
                  </a:lnTo>
                  <a:lnTo>
                    <a:pt x="2" y="256"/>
                  </a:lnTo>
                  <a:lnTo>
                    <a:pt x="0" y="248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" y="31"/>
                  </a:lnTo>
                  <a:lnTo>
                    <a:pt x="4" y="25"/>
                  </a:lnTo>
                  <a:lnTo>
                    <a:pt x="7" y="18"/>
                  </a:lnTo>
                  <a:lnTo>
                    <a:pt x="13" y="12"/>
                  </a:lnTo>
                  <a:lnTo>
                    <a:pt x="18" y="7"/>
                  </a:lnTo>
                  <a:lnTo>
                    <a:pt x="25" y="4"/>
                  </a:lnTo>
                  <a:lnTo>
                    <a:pt x="31" y="2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9" name="Freeform 171"/>
            <p:cNvSpPr>
              <a:spLocks noEditPoints="1"/>
            </p:cNvSpPr>
            <p:nvPr/>
          </p:nvSpPr>
          <p:spPr bwMode="auto">
            <a:xfrm>
              <a:off x="2132509" y="2962513"/>
              <a:ext cx="414808" cy="417129"/>
            </a:xfrm>
            <a:custGeom>
              <a:avLst/>
              <a:gdLst>
                <a:gd name="T0" fmla="*/ 337 w 354"/>
                <a:gd name="T1" fmla="*/ 299 h 356"/>
                <a:gd name="T2" fmla="*/ 352 w 354"/>
                <a:gd name="T3" fmla="*/ 91 h 356"/>
                <a:gd name="T4" fmla="*/ 339 w 354"/>
                <a:gd name="T5" fmla="*/ 154 h 356"/>
                <a:gd name="T6" fmla="*/ 333 w 354"/>
                <a:gd name="T7" fmla="*/ 150 h 356"/>
                <a:gd name="T8" fmla="*/ 333 w 354"/>
                <a:gd name="T9" fmla="*/ 206 h 356"/>
                <a:gd name="T10" fmla="*/ 289 w 354"/>
                <a:gd name="T11" fmla="*/ 221 h 356"/>
                <a:gd name="T12" fmla="*/ 306 w 354"/>
                <a:gd name="T13" fmla="*/ 244 h 356"/>
                <a:gd name="T14" fmla="*/ 283 w 354"/>
                <a:gd name="T15" fmla="*/ 267 h 356"/>
                <a:gd name="T16" fmla="*/ 306 w 354"/>
                <a:gd name="T17" fmla="*/ 338 h 356"/>
                <a:gd name="T18" fmla="*/ 283 w 354"/>
                <a:gd name="T19" fmla="*/ 59 h 356"/>
                <a:gd name="T20" fmla="*/ 317 w 354"/>
                <a:gd name="T21" fmla="*/ 59 h 356"/>
                <a:gd name="T22" fmla="*/ 271 w 354"/>
                <a:gd name="T23" fmla="*/ 47 h 356"/>
                <a:gd name="T24" fmla="*/ 263 w 354"/>
                <a:gd name="T25" fmla="*/ 12 h 356"/>
                <a:gd name="T26" fmla="*/ 272 w 354"/>
                <a:gd name="T27" fmla="*/ 223 h 356"/>
                <a:gd name="T28" fmla="*/ 283 w 354"/>
                <a:gd name="T29" fmla="*/ 68 h 356"/>
                <a:gd name="T30" fmla="*/ 272 w 354"/>
                <a:gd name="T31" fmla="*/ 264 h 356"/>
                <a:gd name="T32" fmla="*/ 274 w 354"/>
                <a:gd name="T33" fmla="*/ 356 h 356"/>
                <a:gd name="T34" fmla="*/ 263 w 354"/>
                <a:gd name="T35" fmla="*/ 28 h 356"/>
                <a:gd name="T36" fmla="*/ 259 w 354"/>
                <a:gd name="T37" fmla="*/ 50 h 356"/>
                <a:gd name="T38" fmla="*/ 236 w 354"/>
                <a:gd name="T39" fmla="*/ 50 h 356"/>
                <a:gd name="T40" fmla="*/ 230 w 354"/>
                <a:gd name="T41" fmla="*/ 28 h 356"/>
                <a:gd name="T42" fmla="*/ 263 w 354"/>
                <a:gd name="T43" fmla="*/ 68 h 356"/>
                <a:gd name="T44" fmla="*/ 263 w 354"/>
                <a:gd name="T45" fmla="*/ 231 h 356"/>
                <a:gd name="T46" fmla="*/ 228 w 354"/>
                <a:gd name="T47" fmla="*/ 269 h 356"/>
                <a:gd name="T48" fmla="*/ 228 w 354"/>
                <a:gd name="T49" fmla="*/ 216 h 356"/>
                <a:gd name="T50" fmla="*/ 263 w 354"/>
                <a:gd name="T51" fmla="*/ 348 h 356"/>
                <a:gd name="T52" fmla="*/ 228 w 354"/>
                <a:gd name="T53" fmla="*/ 28 h 356"/>
                <a:gd name="T54" fmla="*/ 225 w 354"/>
                <a:gd name="T55" fmla="*/ 49 h 356"/>
                <a:gd name="T56" fmla="*/ 228 w 354"/>
                <a:gd name="T57" fmla="*/ 4 h 356"/>
                <a:gd name="T58" fmla="*/ 179 w 354"/>
                <a:gd name="T59" fmla="*/ 68 h 356"/>
                <a:gd name="T60" fmla="*/ 228 w 354"/>
                <a:gd name="T61" fmla="*/ 216 h 356"/>
                <a:gd name="T62" fmla="*/ 228 w 354"/>
                <a:gd name="T63" fmla="*/ 299 h 356"/>
                <a:gd name="T64" fmla="*/ 133 w 354"/>
                <a:gd name="T65" fmla="*/ 43 h 356"/>
                <a:gd name="T66" fmla="*/ 126 w 354"/>
                <a:gd name="T67" fmla="*/ 4 h 356"/>
                <a:gd name="T68" fmla="*/ 179 w 354"/>
                <a:gd name="T69" fmla="*/ 68 h 356"/>
                <a:gd name="T70" fmla="*/ 179 w 354"/>
                <a:gd name="T71" fmla="*/ 242 h 356"/>
                <a:gd name="T72" fmla="*/ 171 w 354"/>
                <a:gd name="T73" fmla="*/ 162 h 356"/>
                <a:gd name="T74" fmla="*/ 115 w 354"/>
                <a:gd name="T75" fmla="*/ 31 h 356"/>
                <a:gd name="T76" fmla="*/ 123 w 354"/>
                <a:gd name="T77" fmla="*/ 50 h 356"/>
                <a:gd name="T78" fmla="*/ 100 w 354"/>
                <a:gd name="T79" fmla="*/ 43 h 356"/>
                <a:gd name="T80" fmla="*/ 90 w 354"/>
                <a:gd name="T81" fmla="*/ 12 h 356"/>
                <a:gd name="T82" fmla="*/ 126 w 354"/>
                <a:gd name="T83" fmla="*/ 96 h 356"/>
                <a:gd name="T84" fmla="*/ 90 w 354"/>
                <a:gd name="T85" fmla="*/ 256 h 356"/>
                <a:gd name="T86" fmla="*/ 126 w 354"/>
                <a:gd name="T87" fmla="*/ 162 h 356"/>
                <a:gd name="T88" fmla="*/ 90 w 354"/>
                <a:gd name="T89" fmla="*/ 348 h 356"/>
                <a:gd name="T90" fmla="*/ 79 w 354"/>
                <a:gd name="T91" fmla="*/ 39 h 356"/>
                <a:gd name="T92" fmla="*/ 71 w 354"/>
                <a:gd name="T93" fmla="*/ 20 h 356"/>
                <a:gd name="T94" fmla="*/ 90 w 354"/>
                <a:gd name="T95" fmla="*/ 162 h 356"/>
                <a:gd name="T96" fmla="*/ 90 w 354"/>
                <a:gd name="T97" fmla="*/ 68 h 356"/>
                <a:gd name="T98" fmla="*/ 81 w 354"/>
                <a:gd name="T99" fmla="*/ 264 h 356"/>
                <a:gd name="T100" fmla="*/ 84 w 354"/>
                <a:gd name="T101" fmla="*/ 353 h 356"/>
                <a:gd name="T102" fmla="*/ 37 w 354"/>
                <a:gd name="T103" fmla="*/ 59 h 356"/>
                <a:gd name="T104" fmla="*/ 71 w 354"/>
                <a:gd name="T105" fmla="*/ 20 h 356"/>
                <a:gd name="T106" fmla="*/ 54 w 354"/>
                <a:gd name="T107" fmla="*/ 227 h 356"/>
                <a:gd name="T108" fmla="*/ 50 w 354"/>
                <a:gd name="T109" fmla="*/ 257 h 356"/>
                <a:gd name="T110" fmla="*/ 16 w 354"/>
                <a:gd name="T111" fmla="*/ 299 h 356"/>
                <a:gd name="T112" fmla="*/ 71 w 354"/>
                <a:gd name="T113" fmla="*/ 68 h 356"/>
                <a:gd name="T114" fmla="*/ 49 w 354"/>
                <a:gd name="T115" fmla="*/ 345 h 356"/>
                <a:gd name="T116" fmla="*/ 20 w 354"/>
                <a:gd name="T117" fmla="*/ 150 h 356"/>
                <a:gd name="T118" fmla="*/ 16 w 354"/>
                <a:gd name="T119" fmla="*/ 154 h 356"/>
                <a:gd name="T120" fmla="*/ 0 w 354"/>
                <a:gd name="T121" fmla="*/ 95 h 356"/>
                <a:gd name="T122" fmla="*/ 16 w 354"/>
                <a:gd name="T123" fmla="*/ 96 h 356"/>
                <a:gd name="T124" fmla="*/ 16 w 354"/>
                <a:gd name="T125" fmla="*/ 21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4" h="356">
                  <a:moveTo>
                    <a:pt x="337" y="299"/>
                  </a:moveTo>
                  <a:lnTo>
                    <a:pt x="337" y="210"/>
                  </a:lnTo>
                  <a:lnTo>
                    <a:pt x="337" y="210"/>
                  </a:lnTo>
                  <a:lnTo>
                    <a:pt x="340" y="215"/>
                  </a:lnTo>
                  <a:lnTo>
                    <a:pt x="341" y="222"/>
                  </a:lnTo>
                  <a:lnTo>
                    <a:pt x="341" y="299"/>
                  </a:lnTo>
                  <a:lnTo>
                    <a:pt x="337" y="299"/>
                  </a:lnTo>
                  <a:lnTo>
                    <a:pt x="337" y="299"/>
                  </a:lnTo>
                  <a:close/>
                  <a:moveTo>
                    <a:pt x="337" y="154"/>
                  </a:moveTo>
                  <a:lnTo>
                    <a:pt x="337" y="96"/>
                  </a:lnTo>
                  <a:lnTo>
                    <a:pt x="337" y="96"/>
                  </a:lnTo>
                  <a:lnTo>
                    <a:pt x="339" y="95"/>
                  </a:lnTo>
                  <a:lnTo>
                    <a:pt x="348" y="91"/>
                  </a:lnTo>
                  <a:lnTo>
                    <a:pt x="348" y="91"/>
                  </a:lnTo>
                  <a:lnTo>
                    <a:pt x="350" y="91"/>
                  </a:lnTo>
                  <a:lnTo>
                    <a:pt x="352" y="91"/>
                  </a:lnTo>
                  <a:lnTo>
                    <a:pt x="354" y="93"/>
                  </a:lnTo>
                  <a:lnTo>
                    <a:pt x="354" y="95"/>
                  </a:lnTo>
                  <a:lnTo>
                    <a:pt x="354" y="142"/>
                  </a:lnTo>
                  <a:lnTo>
                    <a:pt x="354" y="142"/>
                  </a:lnTo>
                  <a:lnTo>
                    <a:pt x="352" y="147"/>
                  </a:lnTo>
                  <a:lnTo>
                    <a:pt x="350" y="149"/>
                  </a:lnTo>
                  <a:lnTo>
                    <a:pt x="348" y="150"/>
                  </a:lnTo>
                  <a:lnTo>
                    <a:pt x="339" y="154"/>
                  </a:lnTo>
                  <a:lnTo>
                    <a:pt x="339" y="154"/>
                  </a:lnTo>
                  <a:lnTo>
                    <a:pt x="337" y="154"/>
                  </a:lnTo>
                  <a:lnTo>
                    <a:pt x="337" y="154"/>
                  </a:lnTo>
                  <a:close/>
                  <a:moveTo>
                    <a:pt x="337" y="96"/>
                  </a:moveTo>
                  <a:lnTo>
                    <a:pt x="337" y="154"/>
                  </a:lnTo>
                  <a:lnTo>
                    <a:pt x="337" y="154"/>
                  </a:lnTo>
                  <a:lnTo>
                    <a:pt x="335" y="153"/>
                  </a:lnTo>
                  <a:lnTo>
                    <a:pt x="333" y="150"/>
                  </a:lnTo>
                  <a:lnTo>
                    <a:pt x="333" y="103"/>
                  </a:lnTo>
                  <a:lnTo>
                    <a:pt x="333" y="103"/>
                  </a:lnTo>
                  <a:lnTo>
                    <a:pt x="335" y="99"/>
                  </a:lnTo>
                  <a:lnTo>
                    <a:pt x="337" y="96"/>
                  </a:lnTo>
                  <a:lnTo>
                    <a:pt x="337" y="96"/>
                  </a:lnTo>
                  <a:close/>
                  <a:moveTo>
                    <a:pt x="337" y="210"/>
                  </a:moveTo>
                  <a:lnTo>
                    <a:pt x="337" y="210"/>
                  </a:lnTo>
                  <a:lnTo>
                    <a:pt x="333" y="206"/>
                  </a:lnTo>
                  <a:lnTo>
                    <a:pt x="329" y="202"/>
                  </a:lnTo>
                  <a:lnTo>
                    <a:pt x="324" y="199"/>
                  </a:lnTo>
                  <a:lnTo>
                    <a:pt x="317" y="199"/>
                  </a:lnTo>
                  <a:lnTo>
                    <a:pt x="317" y="68"/>
                  </a:lnTo>
                  <a:lnTo>
                    <a:pt x="283" y="68"/>
                  </a:lnTo>
                  <a:lnTo>
                    <a:pt x="283" y="221"/>
                  </a:lnTo>
                  <a:lnTo>
                    <a:pt x="283" y="221"/>
                  </a:lnTo>
                  <a:lnTo>
                    <a:pt x="289" y="221"/>
                  </a:lnTo>
                  <a:lnTo>
                    <a:pt x="293" y="222"/>
                  </a:lnTo>
                  <a:lnTo>
                    <a:pt x="297" y="225"/>
                  </a:lnTo>
                  <a:lnTo>
                    <a:pt x="299" y="227"/>
                  </a:lnTo>
                  <a:lnTo>
                    <a:pt x="302" y="230"/>
                  </a:lnTo>
                  <a:lnTo>
                    <a:pt x="305" y="234"/>
                  </a:lnTo>
                  <a:lnTo>
                    <a:pt x="306" y="239"/>
                  </a:lnTo>
                  <a:lnTo>
                    <a:pt x="306" y="244"/>
                  </a:lnTo>
                  <a:lnTo>
                    <a:pt x="306" y="244"/>
                  </a:lnTo>
                  <a:lnTo>
                    <a:pt x="306" y="248"/>
                  </a:lnTo>
                  <a:lnTo>
                    <a:pt x="305" y="253"/>
                  </a:lnTo>
                  <a:lnTo>
                    <a:pt x="302" y="257"/>
                  </a:lnTo>
                  <a:lnTo>
                    <a:pt x="299" y="260"/>
                  </a:lnTo>
                  <a:lnTo>
                    <a:pt x="297" y="262"/>
                  </a:lnTo>
                  <a:lnTo>
                    <a:pt x="293" y="265"/>
                  </a:lnTo>
                  <a:lnTo>
                    <a:pt x="289" y="267"/>
                  </a:lnTo>
                  <a:lnTo>
                    <a:pt x="283" y="267"/>
                  </a:lnTo>
                  <a:lnTo>
                    <a:pt x="283" y="299"/>
                  </a:lnTo>
                  <a:lnTo>
                    <a:pt x="337" y="299"/>
                  </a:lnTo>
                  <a:lnTo>
                    <a:pt x="337" y="210"/>
                  </a:lnTo>
                  <a:lnTo>
                    <a:pt x="337" y="210"/>
                  </a:lnTo>
                  <a:close/>
                  <a:moveTo>
                    <a:pt x="283" y="356"/>
                  </a:moveTo>
                  <a:lnTo>
                    <a:pt x="283" y="314"/>
                  </a:lnTo>
                  <a:lnTo>
                    <a:pt x="306" y="314"/>
                  </a:lnTo>
                  <a:lnTo>
                    <a:pt x="306" y="338"/>
                  </a:lnTo>
                  <a:lnTo>
                    <a:pt x="306" y="338"/>
                  </a:lnTo>
                  <a:lnTo>
                    <a:pt x="305" y="345"/>
                  </a:lnTo>
                  <a:lnTo>
                    <a:pt x="301" y="350"/>
                  </a:lnTo>
                  <a:lnTo>
                    <a:pt x="295" y="355"/>
                  </a:lnTo>
                  <a:lnTo>
                    <a:pt x="289" y="356"/>
                  </a:lnTo>
                  <a:lnTo>
                    <a:pt x="283" y="356"/>
                  </a:lnTo>
                  <a:lnTo>
                    <a:pt x="283" y="356"/>
                  </a:lnTo>
                  <a:close/>
                  <a:moveTo>
                    <a:pt x="283" y="59"/>
                  </a:moveTo>
                  <a:lnTo>
                    <a:pt x="283" y="20"/>
                  </a:lnTo>
                  <a:lnTo>
                    <a:pt x="283" y="20"/>
                  </a:lnTo>
                  <a:lnTo>
                    <a:pt x="298" y="30"/>
                  </a:lnTo>
                  <a:lnTo>
                    <a:pt x="309" y="38"/>
                  </a:lnTo>
                  <a:lnTo>
                    <a:pt x="313" y="43"/>
                  </a:lnTo>
                  <a:lnTo>
                    <a:pt x="316" y="49"/>
                  </a:lnTo>
                  <a:lnTo>
                    <a:pt x="317" y="54"/>
                  </a:lnTo>
                  <a:lnTo>
                    <a:pt x="317" y="59"/>
                  </a:lnTo>
                  <a:lnTo>
                    <a:pt x="283" y="59"/>
                  </a:lnTo>
                  <a:close/>
                  <a:moveTo>
                    <a:pt x="283" y="20"/>
                  </a:moveTo>
                  <a:lnTo>
                    <a:pt x="283" y="59"/>
                  </a:lnTo>
                  <a:lnTo>
                    <a:pt x="263" y="59"/>
                  </a:lnTo>
                  <a:lnTo>
                    <a:pt x="263" y="50"/>
                  </a:lnTo>
                  <a:lnTo>
                    <a:pt x="263" y="50"/>
                  </a:lnTo>
                  <a:lnTo>
                    <a:pt x="268" y="50"/>
                  </a:lnTo>
                  <a:lnTo>
                    <a:pt x="271" y="47"/>
                  </a:lnTo>
                  <a:lnTo>
                    <a:pt x="274" y="43"/>
                  </a:lnTo>
                  <a:lnTo>
                    <a:pt x="275" y="39"/>
                  </a:lnTo>
                  <a:lnTo>
                    <a:pt x="275" y="39"/>
                  </a:lnTo>
                  <a:lnTo>
                    <a:pt x="274" y="35"/>
                  </a:lnTo>
                  <a:lnTo>
                    <a:pt x="271" y="31"/>
                  </a:lnTo>
                  <a:lnTo>
                    <a:pt x="268" y="28"/>
                  </a:lnTo>
                  <a:lnTo>
                    <a:pt x="263" y="28"/>
                  </a:lnTo>
                  <a:lnTo>
                    <a:pt x="263" y="12"/>
                  </a:lnTo>
                  <a:lnTo>
                    <a:pt x="263" y="12"/>
                  </a:lnTo>
                  <a:lnTo>
                    <a:pt x="283" y="20"/>
                  </a:lnTo>
                  <a:lnTo>
                    <a:pt x="283" y="20"/>
                  </a:lnTo>
                  <a:close/>
                  <a:moveTo>
                    <a:pt x="283" y="68"/>
                  </a:moveTo>
                  <a:lnTo>
                    <a:pt x="283" y="221"/>
                  </a:lnTo>
                  <a:lnTo>
                    <a:pt x="283" y="221"/>
                  </a:lnTo>
                  <a:lnTo>
                    <a:pt x="278" y="221"/>
                  </a:lnTo>
                  <a:lnTo>
                    <a:pt x="272" y="223"/>
                  </a:lnTo>
                  <a:lnTo>
                    <a:pt x="267" y="227"/>
                  </a:lnTo>
                  <a:lnTo>
                    <a:pt x="263" y="231"/>
                  </a:lnTo>
                  <a:lnTo>
                    <a:pt x="263" y="162"/>
                  </a:lnTo>
                  <a:lnTo>
                    <a:pt x="272" y="162"/>
                  </a:lnTo>
                  <a:lnTo>
                    <a:pt x="272" y="96"/>
                  </a:lnTo>
                  <a:lnTo>
                    <a:pt x="263" y="96"/>
                  </a:lnTo>
                  <a:lnTo>
                    <a:pt x="263" y="68"/>
                  </a:lnTo>
                  <a:lnTo>
                    <a:pt x="283" y="68"/>
                  </a:lnTo>
                  <a:lnTo>
                    <a:pt x="283" y="68"/>
                  </a:lnTo>
                  <a:close/>
                  <a:moveTo>
                    <a:pt x="283" y="267"/>
                  </a:moveTo>
                  <a:lnTo>
                    <a:pt x="283" y="299"/>
                  </a:lnTo>
                  <a:lnTo>
                    <a:pt x="263" y="299"/>
                  </a:lnTo>
                  <a:lnTo>
                    <a:pt x="263" y="256"/>
                  </a:lnTo>
                  <a:lnTo>
                    <a:pt x="263" y="256"/>
                  </a:lnTo>
                  <a:lnTo>
                    <a:pt x="267" y="260"/>
                  </a:lnTo>
                  <a:lnTo>
                    <a:pt x="272" y="264"/>
                  </a:lnTo>
                  <a:lnTo>
                    <a:pt x="278" y="267"/>
                  </a:lnTo>
                  <a:lnTo>
                    <a:pt x="283" y="267"/>
                  </a:lnTo>
                  <a:lnTo>
                    <a:pt x="283" y="267"/>
                  </a:lnTo>
                  <a:close/>
                  <a:moveTo>
                    <a:pt x="283" y="314"/>
                  </a:moveTo>
                  <a:lnTo>
                    <a:pt x="283" y="356"/>
                  </a:lnTo>
                  <a:lnTo>
                    <a:pt x="278" y="356"/>
                  </a:lnTo>
                  <a:lnTo>
                    <a:pt x="278" y="356"/>
                  </a:lnTo>
                  <a:lnTo>
                    <a:pt x="274" y="356"/>
                  </a:lnTo>
                  <a:lnTo>
                    <a:pt x="270" y="353"/>
                  </a:lnTo>
                  <a:lnTo>
                    <a:pt x="267" y="352"/>
                  </a:lnTo>
                  <a:lnTo>
                    <a:pt x="263" y="348"/>
                  </a:lnTo>
                  <a:lnTo>
                    <a:pt x="263" y="314"/>
                  </a:lnTo>
                  <a:lnTo>
                    <a:pt x="283" y="314"/>
                  </a:lnTo>
                  <a:close/>
                  <a:moveTo>
                    <a:pt x="263" y="12"/>
                  </a:moveTo>
                  <a:lnTo>
                    <a:pt x="263" y="28"/>
                  </a:lnTo>
                  <a:lnTo>
                    <a:pt x="263" y="28"/>
                  </a:lnTo>
                  <a:lnTo>
                    <a:pt x="259" y="28"/>
                  </a:lnTo>
                  <a:lnTo>
                    <a:pt x="256" y="31"/>
                  </a:lnTo>
                  <a:lnTo>
                    <a:pt x="253" y="35"/>
                  </a:lnTo>
                  <a:lnTo>
                    <a:pt x="252" y="39"/>
                  </a:lnTo>
                  <a:lnTo>
                    <a:pt x="252" y="39"/>
                  </a:lnTo>
                  <a:lnTo>
                    <a:pt x="253" y="43"/>
                  </a:lnTo>
                  <a:lnTo>
                    <a:pt x="256" y="47"/>
                  </a:lnTo>
                  <a:lnTo>
                    <a:pt x="259" y="50"/>
                  </a:lnTo>
                  <a:lnTo>
                    <a:pt x="263" y="50"/>
                  </a:lnTo>
                  <a:lnTo>
                    <a:pt x="263" y="59"/>
                  </a:lnTo>
                  <a:lnTo>
                    <a:pt x="228" y="59"/>
                  </a:lnTo>
                  <a:lnTo>
                    <a:pt x="228" y="50"/>
                  </a:lnTo>
                  <a:lnTo>
                    <a:pt x="228" y="50"/>
                  </a:lnTo>
                  <a:lnTo>
                    <a:pt x="230" y="50"/>
                  </a:lnTo>
                  <a:lnTo>
                    <a:pt x="230" y="50"/>
                  </a:lnTo>
                  <a:lnTo>
                    <a:pt x="236" y="50"/>
                  </a:lnTo>
                  <a:lnTo>
                    <a:pt x="238" y="47"/>
                  </a:lnTo>
                  <a:lnTo>
                    <a:pt x="241" y="43"/>
                  </a:lnTo>
                  <a:lnTo>
                    <a:pt x="243" y="39"/>
                  </a:lnTo>
                  <a:lnTo>
                    <a:pt x="243" y="39"/>
                  </a:lnTo>
                  <a:lnTo>
                    <a:pt x="241" y="35"/>
                  </a:lnTo>
                  <a:lnTo>
                    <a:pt x="238" y="31"/>
                  </a:lnTo>
                  <a:lnTo>
                    <a:pt x="236" y="28"/>
                  </a:lnTo>
                  <a:lnTo>
                    <a:pt x="230" y="28"/>
                  </a:lnTo>
                  <a:lnTo>
                    <a:pt x="230" y="28"/>
                  </a:lnTo>
                  <a:lnTo>
                    <a:pt x="228" y="28"/>
                  </a:lnTo>
                  <a:lnTo>
                    <a:pt x="228" y="4"/>
                  </a:lnTo>
                  <a:lnTo>
                    <a:pt x="228" y="4"/>
                  </a:lnTo>
                  <a:lnTo>
                    <a:pt x="247" y="8"/>
                  </a:lnTo>
                  <a:lnTo>
                    <a:pt x="263" y="12"/>
                  </a:lnTo>
                  <a:lnTo>
                    <a:pt x="263" y="12"/>
                  </a:lnTo>
                  <a:close/>
                  <a:moveTo>
                    <a:pt x="263" y="68"/>
                  </a:moveTo>
                  <a:lnTo>
                    <a:pt x="263" y="96"/>
                  </a:lnTo>
                  <a:lnTo>
                    <a:pt x="228" y="96"/>
                  </a:lnTo>
                  <a:lnTo>
                    <a:pt x="228" y="68"/>
                  </a:lnTo>
                  <a:lnTo>
                    <a:pt x="263" y="68"/>
                  </a:lnTo>
                  <a:lnTo>
                    <a:pt x="263" y="68"/>
                  </a:lnTo>
                  <a:close/>
                  <a:moveTo>
                    <a:pt x="263" y="162"/>
                  </a:moveTo>
                  <a:lnTo>
                    <a:pt x="263" y="231"/>
                  </a:lnTo>
                  <a:lnTo>
                    <a:pt x="263" y="231"/>
                  </a:lnTo>
                  <a:lnTo>
                    <a:pt x="262" y="237"/>
                  </a:lnTo>
                  <a:lnTo>
                    <a:pt x="260" y="244"/>
                  </a:lnTo>
                  <a:lnTo>
                    <a:pt x="260" y="244"/>
                  </a:lnTo>
                  <a:lnTo>
                    <a:pt x="262" y="250"/>
                  </a:lnTo>
                  <a:lnTo>
                    <a:pt x="263" y="256"/>
                  </a:lnTo>
                  <a:lnTo>
                    <a:pt x="263" y="299"/>
                  </a:lnTo>
                  <a:lnTo>
                    <a:pt x="228" y="299"/>
                  </a:lnTo>
                  <a:lnTo>
                    <a:pt x="228" y="269"/>
                  </a:lnTo>
                  <a:lnTo>
                    <a:pt x="229" y="269"/>
                  </a:lnTo>
                  <a:lnTo>
                    <a:pt x="229" y="253"/>
                  </a:lnTo>
                  <a:lnTo>
                    <a:pt x="228" y="253"/>
                  </a:lnTo>
                  <a:lnTo>
                    <a:pt x="228" y="242"/>
                  </a:lnTo>
                  <a:lnTo>
                    <a:pt x="229" y="242"/>
                  </a:lnTo>
                  <a:lnTo>
                    <a:pt x="229" y="227"/>
                  </a:lnTo>
                  <a:lnTo>
                    <a:pt x="228" y="227"/>
                  </a:lnTo>
                  <a:lnTo>
                    <a:pt x="228" y="216"/>
                  </a:lnTo>
                  <a:lnTo>
                    <a:pt x="229" y="216"/>
                  </a:lnTo>
                  <a:lnTo>
                    <a:pt x="229" y="200"/>
                  </a:lnTo>
                  <a:lnTo>
                    <a:pt x="228" y="200"/>
                  </a:lnTo>
                  <a:lnTo>
                    <a:pt x="228" y="162"/>
                  </a:lnTo>
                  <a:lnTo>
                    <a:pt x="263" y="162"/>
                  </a:lnTo>
                  <a:lnTo>
                    <a:pt x="263" y="162"/>
                  </a:lnTo>
                  <a:close/>
                  <a:moveTo>
                    <a:pt x="263" y="314"/>
                  </a:moveTo>
                  <a:lnTo>
                    <a:pt x="263" y="348"/>
                  </a:lnTo>
                  <a:lnTo>
                    <a:pt x="263" y="348"/>
                  </a:lnTo>
                  <a:lnTo>
                    <a:pt x="262" y="344"/>
                  </a:lnTo>
                  <a:lnTo>
                    <a:pt x="260" y="338"/>
                  </a:lnTo>
                  <a:lnTo>
                    <a:pt x="260" y="314"/>
                  </a:lnTo>
                  <a:lnTo>
                    <a:pt x="263" y="314"/>
                  </a:lnTo>
                  <a:close/>
                  <a:moveTo>
                    <a:pt x="228" y="4"/>
                  </a:moveTo>
                  <a:lnTo>
                    <a:pt x="228" y="28"/>
                  </a:lnTo>
                  <a:lnTo>
                    <a:pt x="228" y="28"/>
                  </a:lnTo>
                  <a:lnTo>
                    <a:pt x="225" y="30"/>
                  </a:lnTo>
                  <a:lnTo>
                    <a:pt x="222" y="32"/>
                  </a:lnTo>
                  <a:lnTo>
                    <a:pt x="221" y="35"/>
                  </a:lnTo>
                  <a:lnTo>
                    <a:pt x="220" y="39"/>
                  </a:lnTo>
                  <a:lnTo>
                    <a:pt x="220" y="39"/>
                  </a:lnTo>
                  <a:lnTo>
                    <a:pt x="221" y="43"/>
                  </a:lnTo>
                  <a:lnTo>
                    <a:pt x="222" y="46"/>
                  </a:lnTo>
                  <a:lnTo>
                    <a:pt x="225" y="49"/>
                  </a:lnTo>
                  <a:lnTo>
                    <a:pt x="228" y="50"/>
                  </a:lnTo>
                  <a:lnTo>
                    <a:pt x="228" y="59"/>
                  </a:lnTo>
                  <a:lnTo>
                    <a:pt x="179" y="59"/>
                  </a:lnTo>
                  <a:lnTo>
                    <a:pt x="179" y="0"/>
                  </a:lnTo>
                  <a:lnTo>
                    <a:pt x="179" y="0"/>
                  </a:lnTo>
                  <a:lnTo>
                    <a:pt x="203" y="1"/>
                  </a:lnTo>
                  <a:lnTo>
                    <a:pt x="228" y="4"/>
                  </a:lnTo>
                  <a:lnTo>
                    <a:pt x="228" y="4"/>
                  </a:lnTo>
                  <a:close/>
                  <a:moveTo>
                    <a:pt x="228" y="68"/>
                  </a:moveTo>
                  <a:lnTo>
                    <a:pt x="228" y="96"/>
                  </a:lnTo>
                  <a:lnTo>
                    <a:pt x="183" y="96"/>
                  </a:lnTo>
                  <a:lnTo>
                    <a:pt x="183" y="162"/>
                  </a:lnTo>
                  <a:lnTo>
                    <a:pt x="228" y="162"/>
                  </a:lnTo>
                  <a:lnTo>
                    <a:pt x="228" y="200"/>
                  </a:lnTo>
                  <a:lnTo>
                    <a:pt x="179" y="200"/>
                  </a:lnTo>
                  <a:lnTo>
                    <a:pt x="179" y="68"/>
                  </a:lnTo>
                  <a:lnTo>
                    <a:pt x="228" y="68"/>
                  </a:lnTo>
                  <a:lnTo>
                    <a:pt x="228" y="68"/>
                  </a:lnTo>
                  <a:close/>
                  <a:moveTo>
                    <a:pt x="228" y="216"/>
                  </a:moveTo>
                  <a:lnTo>
                    <a:pt x="228" y="227"/>
                  </a:lnTo>
                  <a:lnTo>
                    <a:pt x="179" y="227"/>
                  </a:lnTo>
                  <a:lnTo>
                    <a:pt x="179" y="216"/>
                  </a:lnTo>
                  <a:lnTo>
                    <a:pt x="228" y="216"/>
                  </a:lnTo>
                  <a:lnTo>
                    <a:pt x="228" y="216"/>
                  </a:lnTo>
                  <a:close/>
                  <a:moveTo>
                    <a:pt x="228" y="242"/>
                  </a:moveTo>
                  <a:lnTo>
                    <a:pt x="228" y="253"/>
                  </a:lnTo>
                  <a:lnTo>
                    <a:pt x="179" y="253"/>
                  </a:lnTo>
                  <a:lnTo>
                    <a:pt x="179" y="242"/>
                  </a:lnTo>
                  <a:lnTo>
                    <a:pt x="228" y="242"/>
                  </a:lnTo>
                  <a:lnTo>
                    <a:pt x="228" y="242"/>
                  </a:lnTo>
                  <a:close/>
                  <a:moveTo>
                    <a:pt x="228" y="269"/>
                  </a:moveTo>
                  <a:lnTo>
                    <a:pt x="228" y="299"/>
                  </a:lnTo>
                  <a:lnTo>
                    <a:pt x="179" y="299"/>
                  </a:lnTo>
                  <a:lnTo>
                    <a:pt x="179" y="269"/>
                  </a:lnTo>
                  <a:lnTo>
                    <a:pt x="228" y="269"/>
                  </a:lnTo>
                  <a:close/>
                  <a:moveTo>
                    <a:pt x="126" y="50"/>
                  </a:moveTo>
                  <a:lnTo>
                    <a:pt x="126" y="50"/>
                  </a:lnTo>
                  <a:lnTo>
                    <a:pt x="129" y="49"/>
                  </a:lnTo>
                  <a:lnTo>
                    <a:pt x="132" y="46"/>
                  </a:lnTo>
                  <a:lnTo>
                    <a:pt x="133" y="43"/>
                  </a:lnTo>
                  <a:lnTo>
                    <a:pt x="134" y="39"/>
                  </a:lnTo>
                  <a:lnTo>
                    <a:pt x="134" y="39"/>
                  </a:lnTo>
                  <a:lnTo>
                    <a:pt x="133" y="35"/>
                  </a:lnTo>
                  <a:lnTo>
                    <a:pt x="132" y="32"/>
                  </a:lnTo>
                  <a:lnTo>
                    <a:pt x="129" y="30"/>
                  </a:lnTo>
                  <a:lnTo>
                    <a:pt x="126" y="28"/>
                  </a:lnTo>
                  <a:lnTo>
                    <a:pt x="126" y="4"/>
                  </a:lnTo>
                  <a:lnTo>
                    <a:pt x="126" y="4"/>
                  </a:lnTo>
                  <a:lnTo>
                    <a:pt x="150" y="1"/>
                  </a:lnTo>
                  <a:lnTo>
                    <a:pt x="176" y="0"/>
                  </a:lnTo>
                  <a:lnTo>
                    <a:pt x="179" y="0"/>
                  </a:lnTo>
                  <a:lnTo>
                    <a:pt x="179" y="59"/>
                  </a:lnTo>
                  <a:lnTo>
                    <a:pt x="126" y="59"/>
                  </a:lnTo>
                  <a:lnTo>
                    <a:pt x="126" y="50"/>
                  </a:lnTo>
                  <a:lnTo>
                    <a:pt x="126" y="50"/>
                  </a:lnTo>
                  <a:close/>
                  <a:moveTo>
                    <a:pt x="179" y="68"/>
                  </a:moveTo>
                  <a:lnTo>
                    <a:pt x="179" y="200"/>
                  </a:lnTo>
                  <a:lnTo>
                    <a:pt x="127" y="200"/>
                  </a:lnTo>
                  <a:lnTo>
                    <a:pt x="127" y="216"/>
                  </a:lnTo>
                  <a:lnTo>
                    <a:pt x="179" y="216"/>
                  </a:lnTo>
                  <a:lnTo>
                    <a:pt x="179" y="227"/>
                  </a:lnTo>
                  <a:lnTo>
                    <a:pt x="127" y="227"/>
                  </a:lnTo>
                  <a:lnTo>
                    <a:pt x="127" y="242"/>
                  </a:lnTo>
                  <a:lnTo>
                    <a:pt x="179" y="242"/>
                  </a:lnTo>
                  <a:lnTo>
                    <a:pt x="179" y="253"/>
                  </a:lnTo>
                  <a:lnTo>
                    <a:pt x="127" y="253"/>
                  </a:lnTo>
                  <a:lnTo>
                    <a:pt x="127" y="269"/>
                  </a:lnTo>
                  <a:lnTo>
                    <a:pt x="179" y="269"/>
                  </a:lnTo>
                  <a:lnTo>
                    <a:pt x="179" y="299"/>
                  </a:lnTo>
                  <a:lnTo>
                    <a:pt x="126" y="299"/>
                  </a:lnTo>
                  <a:lnTo>
                    <a:pt x="126" y="162"/>
                  </a:lnTo>
                  <a:lnTo>
                    <a:pt x="171" y="162"/>
                  </a:lnTo>
                  <a:lnTo>
                    <a:pt x="171" y="96"/>
                  </a:lnTo>
                  <a:lnTo>
                    <a:pt x="126" y="96"/>
                  </a:lnTo>
                  <a:lnTo>
                    <a:pt x="126" y="68"/>
                  </a:lnTo>
                  <a:lnTo>
                    <a:pt x="179" y="68"/>
                  </a:lnTo>
                  <a:close/>
                  <a:moveTo>
                    <a:pt x="123" y="28"/>
                  </a:moveTo>
                  <a:lnTo>
                    <a:pt x="123" y="28"/>
                  </a:lnTo>
                  <a:lnTo>
                    <a:pt x="118" y="28"/>
                  </a:lnTo>
                  <a:lnTo>
                    <a:pt x="115" y="31"/>
                  </a:lnTo>
                  <a:lnTo>
                    <a:pt x="113" y="35"/>
                  </a:lnTo>
                  <a:lnTo>
                    <a:pt x="111" y="39"/>
                  </a:lnTo>
                  <a:lnTo>
                    <a:pt x="111" y="39"/>
                  </a:lnTo>
                  <a:lnTo>
                    <a:pt x="113" y="43"/>
                  </a:lnTo>
                  <a:lnTo>
                    <a:pt x="115" y="47"/>
                  </a:lnTo>
                  <a:lnTo>
                    <a:pt x="118" y="50"/>
                  </a:lnTo>
                  <a:lnTo>
                    <a:pt x="123" y="50"/>
                  </a:lnTo>
                  <a:lnTo>
                    <a:pt x="123" y="50"/>
                  </a:lnTo>
                  <a:lnTo>
                    <a:pt x="126" y="50"/>
                  </a:lnTo>
                  <a:lnTo>
                    <a:pt x="126" y="59"/>
                  </a:lnTo>
                  <a:lnTo>
                    <a:pt x="90" y="59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95" y="50"/>
                  </a:lnTo>
                  <a:lnTo>
                    <a:pt x="98" y="47"/>
                  </a:lnTo>
                  <a:lnTo>
                    <a:pt x="100" y="43"/>
                  </a:lnTo>
                  <a:lnTo>
                    <a:pt x="102" y="39"/>
                  </a:lnTo>
                  <a:lnTo>
                    <a:pt x="102" y="39"/>
                  </a:lnTo>
                  <a:lnTo>
                    <a:pt x="100" y="35"/>
                  </a:lnTo>
                  <a:lnTo>
                    <a:pt x="98" y="31"/>
                  </a:lnTo>
                  <a:lnTo>
                    <a:pt x="95" y="28"/>
                  </a:lnTo>
                  <a:lnTo>
                    <a:pt x="90" y="28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107" y="8"/>
                  </a:lnTo>
                  <a:lnTo>
                    <a:pt x="126" y="4"/>
                  </a:lnTo>
                  <a:lnTo>
                    <a:pt x="126" y="28"/>
                  </a:lnTo>
                  <a:lnTo>
                    <a:pt x="126" y="28"/>
                  </a:lnTo>
                  <a:lnTo>
                    <a:pt x="123" y="28"/>
                  </a:lnTo>
                  <a:lnTo>
                    <a:pt x="123" y="28"/>
                  </a:lnTo>
                  <a:close/>
                  <a:moveTo>
                    <a:pt x="126" y="68"/>
                  </a:moveTo>
                  <a:lnTo>
                    <a:pt x="126" y="96"/>
                  </a:lnTo>
                  <a:lnTo>
                    <a:pt x="90" y="96"/>
                  </a:lnTo>
                  <a:lnTo>
                    <a:pt x="90" y="68"/>
                  </a:lnTo>
                  <a:lnTo>
                    <a:pt x="126" y="68"/>
                  </a:lnTo>
                  <a:lnTo>
                    <a:pt x="126" y="68"/>
                  </a:lnTo>
                  <a:close/>
                  <a:moveTo>
                    <a:pt x="126" y="162"/>
                  </a:moveTo>
                  <a:lnTo>
                    <a:pt x="126" y="299"/>
                  </a:lnTo>
                  <a:lnTo>
                    <a:pt x="90" y="299"/>
                  </a:lnTo>
                  <a:lnTo>
                    <a:pt x="90" y="256"/>
                  </a:lnTo>
                  <a:lnTo>
                    <a:pt x="90" y="256"/>
                  </a:lnTo>
                  <a:lnTo>
                    <a:pt x="92" y="250"/>
                  </a:lnTo>
                  <a:lnTo>
                    <a:pt x="94" y="244"/>
                  </a:lnTo>
                  <a:lnTo>
                    <a:pt x="94" y="244"/>
                  </a:lnTo>
                  <a:lnTo>
                    <a:pt x="92" y="237"/>
                  </a:lnTo>
                  <a:lnTo>
                    <a:pt x="90" y="231"/>
                  </a:lnTo>
                  <a:lnTo>
                    <a:pt x="90" y="162"/>
                  </a:lnTo>
                  <a:lnTo>
                    <a:pt x="126" y="162"/>
                  </a:lnTo>
                  <a:lnTo>
                    <a:pt x="126" y="162"/>
                  </a:lnTo>
                  <a:close/>
                  <a:moveTo>
                    <a:pt x="90" y="348"/>
                  </a:moveTo>
                  <a:lnTo>
                    <a:pt x="90" y="314"/>
                  </a:lnTo>
                  <a:lnTo>
                    <a:pt x="94" y="314"/>
                  </a:lnTo>
                  <a:lnTo>
                    <a:pt x="94" y="338"/>
                  </a:lnTo>
                  <a:lnTo>
                    <a:pt x="94" y="338"/>
                  </a:lnTo>
                  <a:lnTo>
                    <a:pt x="92" y="344"/>
                  </a:lnTo>
                  <a:lnTo>
                    <a:pt x="90" y="348"/>
                  </a:lnTo>
                  <a:lnTo>
                    <a:pt x="90" y="348"/>
                  </a:lnTo>
                  <a:close/>
                  <a:moveTo>
                    <a:pt x="90" y="12"/>
                  </a:moveTo>
                  <a:lnTo>
                    <a:pt x="90" y="28"/>
                  </a:lnTo>
                  <a:lnTo>
                    <a:pt x="90" y="28"/>
                  </a:lnTo>
                  <a:lnTo>
                    <a:pt x="85" y="28"/>
                  </a:lnTo>
                  <a:lnTo>
                    <a:pt x="83" y="31"/>
                  </a:lnTo>
                  <a:lnTo>
                    <a:pt x="80" y="35"/>
                  </a:lnTo>
                  <a:lnTo>
                    <a:pt x="79" y="39"/>
                  </a:lnTo>
                  <a:lnTo>
                    <a:pt x="79" y="39"/>
                  </a:lnTo>
                  <a:lnTo>
                    <a:pt x="80" y="43"/>
                  </a:lnTo>
                  <a:lnTo>
                    <a:pt x="83" y="47"/>
                  </a:lnTo>
                  <a:lnTo>
                    <a:pt x="85" y="50"/>
                  </a:lnTo>
                  <a:lnTo>
                    <a:pt x="90" y="50"/>
                  </a:lnTo>
                  <a:lnTo>
                    <a:pt x="90" y="59"/>
                  </a:lnTo>
                  <a:lnTo>
                    <a:pt x="71" y="59"/>
                  </a:lnTo>
                  <a:lnTo>
                    <a:pt x="71" y="20"/>
                  </a:lnTo>
                  <a:lnTo>
                    <a:pt x="71" y="20"/>
                  </a:lnTo>
                  <a:lnTo>
                    <a:pt x="90" y="12"/>
                  </a:lnTo>
                  <a:lnTo>
                    <a:pt x="90" y="12"/>
                  </a:lnTo>
                  <a:close/>
                  <a:moveTo>
                    <a:pt x="90" y="68"/>
                  </a:moveTo>
                  <a:lnTo>
                    <a:pt x="90" y="96"/>
                  </a:lnTo>
                  <a:lnTo>
                    <a:pt x="81" y="96"/>
                  </a:lnTo>
                  <a:lnTo>
                    <a:pt x="81" y="162"/>
                  </a:lnTo>
                  <a:lnTo>
                    <a:pt x="90" y="162"/>
                  </a:lnTo>
                  <a:lnTo>
                    <a:pt x="90" y="231"/>
                  </a:lnTo>
                  <a:lnTo>
                    <a:pt x="90" y="231"/>
                  </a:lnTo>
                  <a:lnTo>
                    <a:pt x="87" y="227"/>
                  </a:lnTo>
                  <a:lnTo>
                    <a:pt x="81" y="223"/>
                  </a:lnTo>
                  <a:lnTo>
                    <a:pt x="76" y="221"/>
                  </a:lnTo>
                  <a:lnTo>
                    <a:pt x="71" y="221"/>
                  </a:lnTo>
                  <a:lnTo>
                    <a:pt x="71" y="68"/>
                  </a:lnTo>
                  <a:lnTo>
                    <a:pt x="90" y="68"/>
                  </a:lnTo>
                  <a:lnTo>
                    <a:pt x="90" y="68"/>
                  </a:lnTo>
                  <a:close/>
                  <a:moveTo>
                    <a:pt x="90" y="256"/>
                  </a:moveTo>
                  <a:lnTo>
                    <a:pt x="90" y="299"/>
                  </a:lnTo>
                  <a:lnTo>
                    <a:pt x="71" y="299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6" y="267"/>
                  </a:lnTo>
                  <a:lnTo>
                    <a:pt x="81" y="264"/>
                  </a:lnTo>
                  <a:lnTo>
                    <a:pt x="87" y="260"/>
                  </a:lnTo>
                  <a:lnTo>
                    <a:pt x="90" y="256"/>
                  </a:lnTo>
                  <a:lnTo>
                    <a:pt x="90" y="256"/>
                  </a:lnTo>
                  <a:close/>
                  <a:moveTo>
                    <a:pt x="90" y="314"/>
                  </a:moveTo>
                  <a:lnTo>
                    <a:pt x="90" y="348"/>
                  </a:lnTo>
                  <a:lnTo>
                    <a:pt x="90" y="348"/>
                  </a:lnTo>
                  <a:lnTo>
                    <a:pt x="87" y="352"/>
                  </a:lnTo>
                  <a:lnTo>
                    <a:pt x="84" y="353"/>
                  </a:lnTo>
                  <a:lnTo>
                    <a:pt x="80" y="356"/>
                  </a:lnTo>
                  <a:lnTo>
                    <a:pt x="75" y="356"/>
                  </a:lnTo>
                  <a:lnTo>
                    <a:pt x="71" y="356"/>
                  </a:lnTo>
                  <a:lnTo>
                    <a:pt x="71" y="314"/>
                  </a:lnTo>
                  <a:lnTo>
                    <a:pt x="90" y="314"/>
                  </a:lnTo>
                  <a:close/>
                  <a:moveTo>
                    <a:pt x="71" y="20"/>
                  </a:moveTo>
                  <a:lnTo>
                    <a:pt x="71" y="59"/>
                  </a:lnTo>
                  <a:lnTo>
                    <a:pt x="37" y="59"/>
                  </a:lnTo>
                  <a:lnTo>
                    <a:pt x="37" y="59"/>
                  </a:lnTo>
                  <a:lnTo>
                    <a:pt x="37" y="54"/>
                  </a:lnTo>
                  <a:lnTo>
                    <a:pt x="38" y="49"/>
                  </a:lnTo>
                  <a:lnTo>
                    <a:pt x="41" y="43"/>
                  </a:lnTo>
                  <a:lnTo>
                    <a:pt x="45" y="38"/>
                  </a:lnTo>
                  <a:lnTo>
                    <a:pt x="56" y="30"/>
                  </a:lnTo>
                  <a:lnTo>
                    <a:pt x="71" y="20"/>
                  </a:lnTo>
                  <a:lnTo>
                    <a:pt x="71" y="20"/>
                  </a:lnTo>
                  <a:close/>
                  <a:moveTo>
                    <a:pt x="71" y="68"/>
                  </a:moveTo>
                  <a:lnTo>
                    <a:pt x="71" y="221"/>
                  </a:lnTo>
                  <a:lnTo>
                    <a:pt x="71" y="221"/>
                  </a:lnTo>
                  <a:lnTo>
                    <a:pt x="71" y="221"/>
                  </a:lnTo>
                  <a:lnTo>
                    <a:pt x="65" y="221"/>
                  </a:lnTo>
                  <a:lnTo>
                    <a:pt x="61" y="222"/>
                  </a:lnTo>
                  <a:lnTo>
                    <a:pt x="57" y="225"/>
                  </a:lnTo>
                  <a:lnTo>
                    <a:pt x="54" y="227"/>
                  </a:lnTo>
                  <a:lnTo>
                    <a:pt x="50" y="230"/>
                  </a:lnTo>
                  <a:lnTo>
                    <a:pt x="49" y="234"/>
                  </a:lnTo>
                  <a:lnTo>
                    <a:pt x="48" y="239"/>
                  </a:lnTo>
                  <a:lnTo>
                    <a:pt x="48" y="244"/>
                  </a:lnTo>
                  <a:lnTo>
                    <a:pt x="48" y="244"/>
                  </a:lnTo>
                  <a:lnTo>
                    <a:pt x="48" y="248"/>
                  </a:lnTo>
                  <a:lnTo>
                    <a:pt x="49" y="253"/>
                  </a:lnTo>
                  <a:lnTo>
                    <a:pt x="50" y="257"/>
                  </a:lnTo>
                  <a:lnTo>
                    <a:pt x="54" y="260"/>
                  </a:lnTo>
                  <a:lnTo>
                    <a:pt x="57" y="262"/>
                  </a:lnTo>
                  <a:lnTo>
                    <a:pt x="61" y="265"/>
                  </a:lnTo>
                  <a:lnTo>
                    <a:pt x="65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99"/>
                  </a:lnTo>
                  <a:lnTo>
                    <a:pt x="16" y="299"/>
                  </a:lnTo>
                  <a:lnTo>
                    <a:pt x="16" y="210"/>
                  </a:lnTo>
                  <a:lnTo>
                    <a:pt x="16" y="210"/>
                  </a:lnTo>
                  <a:lnTo>
                    <a:pt x="20" y="206"/>
                  </a:lnTo>
                  <a:lnTo>
                    <a:pt x="25" y="202"/>
                  </a:lnTo>
                  <a:lnTo>
                    <a:pt x="30" y="199"/>
                  </a:lnTo>
                  <a:lnTo>
                    <a:pt x="37" y="199"/>
                  </a:lnTo>
                  <a:lnTo>
                    <a:pt x="37" y="68"/>
                  </a:lnTo>
                  <a:lnTo>
                    <a:pt x="71" y="68"/>
                  </a:lnTo>
                  <a:lnTo>
                    <a:pt x="71" y="68"/>
                  </a:lnTo>
                  <a:close/>
                  <a:moveTo>
                    <a:pt x="71" y="314"/>
                  </a:moveTo>
                  <a:lnTo>
                    <a:pt x="71" y="356"/>
                  </a:lnTo>
                  <a:lnTo>
                    <a:pt x="65" y="356"/>
                  </a:lnTo>
                  <a:lnTo>
                    <a:pt x="65" y="356"/>
                  </a:lnTo>
                  <a:lnTo>
                    <a:pt x="58" y="355"/>
                  </a:lnTo>
                  <a:lnTo>
                    <a:pt x="53" y="350"/>
                  </a:lnTo>
                  <a:lnTo>
                    <a:pt x="49" y="345"/>
                  </a:lnTo>
                  <a:lnTo>
                    <a:pt x="48" y="338"/>
                  </a:lnTo>
                  <a:lnTo>
                    <a:pt x="48" y="314"/>
                  </a:lnTo>
                  <a:lnTo>
                    <a:pt x="71" y="314"/>
                  </a:lnTo>
                  <a:lnTo>
                    <a:pt x="71" y="314"/>
                  </a:lnTo>
                  <a:close/>
                  <a:moveTo>
                    <a:pt x="16" y="154"/>
                  </a:moveTo>
                  <a:lnTo>
                    <a:pt x="16" y="154"/>
                  </a:lnTo>
                  <a:lnTo>
                    <a:pt x="19" y="153"/>
                  </a:lnTo>
                  <a:lnTo>
                    <a:pt x="20" y="150"/>
                  </a:lnTo>
                  <a:lnTo>
                    <a:pt x="20" y="103"/>
                  </a:lnTo>
                  <a:lnTo>
                    <a:pt x="20" y="103"/>
                  </a:lnTo>
                  <a:lnTo>
                    <a:pt x="19" y="99"/>
                  </a:lnTo>
                  <a:lnTo>
                    <a:pt x="16" y="96"/>
                  </a:lnTo>
                  <a:lnTo>
                    <a:pt x="16" y="154"/>
                  </a:lnTo>
                  <a:close/>
                  <a:moveTo>
                    <a:pt x="16" y="96"/>
                  </a:moveTo>
                  <a:lnTo>
                    <a:pt x="16" y="154"/>
                  </a:lnTo>
                  <a:lnTo>
                    <a:pt x="16" y="154"/>
                  </a:lnTo>
                  <a:lnTo>
                    <a:pt x="15" y="154"/>
                  </a:lnTo>
                  <a:lnTo>
                    <a:pt x="6" y="150"/>
                  </a:lnTo>
                  <a:lnTo>
                    <a:pt x="6" y="150"/>
                  </a:lnTo>
                  <a:lnTo>
                    <a:pt x="4" y="149"/>
                  </a:lnTo>
                  <a:lnTo>
                    <a:pt x="2" y="147"/>
                  </a:lnTo>
                  <a:lnTo>
                    <a:pt x="0" y="14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3"/>
                  </a:lnTo>
                  <a:lnTo>
                    <a:pt x="2" y="91"/>
                  </a:lnTo>
                  <a:lnTo>
                    <a:pt x="4" y="91"/>
                  </a:lnTo>
                  <a:lnTo>
                    <a:pt x="6" y="91"/>
                  </a:lnTo>
                  <a:lnTo>
                    <a:pt x="15" y="95"/>
                  </a:lnTo>
                  <a:lnTo>
                    <a:pt x="15" y="95"/>
                  </a:lnTo>
                  <a:lnTo>
                    <a:pt x="16" y="96"/>
                  </a:lnTo>
                  <a:lnTo>
                    <a:pt x="16" y="96"/>
                  </a:lnTo>
                  <a:close/>
                  <a:moveTo>
                    <a:pt x="16" y="210"/>
                  </a:moveTo>
                  <a:lnTo>
                    <a:pt x="16" y="299"/>
                  </a:lnTo>
                  <a:lnTo>
                    <a:pt x="12" y="299"/>
                  </a:lnTo>
                  <a:lnTo>
                    <a:pt x="12" y="222"/>
                  </a:lnTo>
                  <a:lnTo>
                    <a:pt x="12" y="222"/>
                  </a:lnTo>
                  <a:lnTo>
                    <a:pt x="14" y="215"/>
                  </a:lnTo>
                  <a:lnTo>
                    <a:pt x="16" y="210"/>
                  </a:lnTo>
                  <a:lnTo>
                    <a:pt x="16" y="21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0" name="Freeform 172"/>
            <p:cNvSpPr>
              <a:spLocks noEditPoints="1"/>
            </p:cNvSpPr>
            <p:nvPr/>
          </p:nvSpPr>
          <p:spPr bwMode="auto">
            <a:xfrm>
              <a:off x="2439513" y="3497983"/>
              <a:ext cx="467539" cy="356200"/>
            </a:xfrm>
            <a:custGeom>
              <a:avLst/>
              <a:gdLst>
                <a:gd name="T0" fmla="*/ 396 w 399"/>
                <a:gd name="T1" fmla="*/ 285 h 304"/>
                <a:gd name="T2" fmla="*/ 390 w 399"/>
                <a:gd name="T3" fmla="*/ 10 h 304"/>
                <a:gd name="T4" fmla="*/ 349 w 399"/>
                <a:gd name="T5" fmla="*/ 22 h 304"/>
                <a:gd name="T6" fmla="*/ 376 w 399"/>
                <a:gd name="T7" fmla="*/ 48 h 304"/>
                <a:gd name="T8" fmla="*/ 360 w 399"/>
                <a:gd name="T9" fmla="*/ 281 h 304"/>
                <a:gd name="T10" fmla="*/ 304 w 399"/>
                <a:gd name="T11" fmla="*/ 256 h 304"/>
                <a:gd name="T12" fmla="*/ 345 w 399"/>
                <a:gd name="T13" fmla="*/ 42 h 304"/>
                <a:gd name="T14" fmla="*/ 357 w 399"/>
                <a:gd name="T15" fmla="*/ 251 h 304"/>
                <a:gd name="T16" fmla="*/ 254 w 399"/>
                <a:gd name="T17" fmla="*/ 22 h 304"/>
                <a:gd name="T18" fmla="*/ 254 w 399"/>
                <a:gd name="T19" fmla="*/ 304 h 304"/>
                <a:gd name="T20" fmla="*/ 254 w 399"/>
                <a:gd name="T21" fmla="*/ 264 h 304"/>
                <a:gd name="T22" fmla="*/ 277 w 399"/>
                <a:gd name="T23" fmla="*/ 167 h 304"/>
                <a:gd name="T24" fmla="*/ 274 w 399"/>
                <a:gd name="T25" fmla="*/ 133 h 304"/>
                <a:gd name="T26" fmla="*/ 273 w 399"/>
                <a:gd name="T27" fmla="*/ 109 h 304"/>
                <a:gd name="T28" fmla="*/ 254 w 399"/>
                <a:gd name="T29" fmla="*/ 41 h 304"/>
                <a:gd name="T30" fmla="*/ 260 w 399"/>
                <a:gd name="T31" fmla="*/ 171 h 304"/>
                <a:gd name="T32" fmla="*/ 254 w 399"/>
                <a:gd name="T33" fmla="*/ 137 h 304"/>
                <a:gd name="T34" fmla="*/ 257 w 399"/>
                <a:gd name="T35" fmla="*/ 103 h 304"/>
                <a:gd name="T36" fmla="*/ 200 w 399"/>
                <a:gd name="T37" fmla="*/ 0 h 304"/>
                <a:gd name="T38" fmla="*/ 200 w 399"/>
                <a:gd name="T39" fmla="*/ 282 h 304"/>
                <a:gd name="T40" fmla="*/ 241 w 399"/>
                <a:gd name="T41" fmla="*/ 93 h 304"/>
                <a:gd name="T42" fmla="*/ 226 w 399"/>
                <a:gd name="T43" fmla="*/ 121 h 304"/>
                <a:gd name="T44" fmla="*/ 230 w 399"/>
                <a:gd name="T45" fmla="*/ 144 h 304"/>
                <a:gd name="T46" fmla="*/ 232 w 399"/>
                <a:gd name="T47" fmla="*/ 178 h 304"/>
                <a:gd name="T48" fmla="*/ 200 w 399"/>
                <a:gd name="T49" fmla="*/ 186 h 304"/>
                <a:gd name="T50" fmla="*/ 254 w 399"/>
                <a:gd name="T51" fmla="*/ 41 h 304"/>
                <a:gd name="T52" fmla="*/ 242 w 399"/>
                <a:gd name="T53" fmla="*/ 103 h 304"/>
                <a:gd name="T54" fmla="*/ 251 w 399"/>
                <a:gd name="T55" fmla="*/ 128 h 304"/>
                <a:gd name="T56" fmla="*/ 251 w 399"/>
                <a:gd name="T57" fmla="*/ 136 h 304"/>
                <a:gd name="T58" fmla="*/ 246 w 399"/>
                <a:gd name="T59" fmla="*/ 170 h 304"/>
                <a:gd name="T60" fmla="*/ 135 w 399"/>
                <a:gd name="T61" fmla="*/ 22 h 304"/>
                <a:gd name="T62" fmla="*/ 135 w 399"/>
                <a:gd name="T63" fmla="*/ 304 h 304"/>
                <a:gd name="T64" fmla="*/ 173 w 399"/>
                <a:gd name="T65" fmla="*/ 178 h 304"/>
                <a:gd name="T66" fmla="*/ 139 w 399"/>
                <a:gd name="T67" fmla="*/ 213 h 304"/>
                <a:gd name="T68" fmla="*/ 162 w 399"/>
                <a:gd name="T69" fmla="*/ 183 h 304"/>
                <a:gd name="T70" fmla="*/ 148 w 399"/>
                <a:gd name="T71" fmla="*/ 153 h 304"/>
                <a:gd name="T72" fmla="*/ 136 w 399"/>
                <a:gd name="T73" fmla="*/ 126 h 304"/>
                <a:gd name="T74" fmla="*/ 143 w 399"/>
                <a:gd name="T75" fmla="*/ 136 h 304"/>
                <a:gd name="T76" fmla="*/ 150 w 399"/>
                <a:gd name="T77" fmla="*/ 122 h 304"/>
                <a:gd name="T78" fmla="*/ 200 w 399"/>
                <a:gd name="T79" fmla="*/ 41 h 304"/>
                <a:gd name="T80" fmla="*/ 147 w 399"/>
                <a:gd name="T81" fmla="*/ 193 h 304"/>
                <a:gd name="T82" fmla="*/ 139 w 399"/>
                <a:gd name="T83" fmla="*/ 164 h 304"/>
                <a:gd name="T84" fmla="*/ 25 w 399"/>
                <a:gd name="T85" fmla="*/ 2 h 304"/>
                <a:gd name="T86" fmla="*/ 0 w 399"/>
                <a:gd name="T87" fmla="*/ 273 h 304"/>
                <a:gd name="T88" fmla="*/ 25 w 399"/>
                <a:gd name="T89" fmla="*/ 304 h 304"/>
                <a:gd name="T90" fmla="*/ 40 w 399"/>
                <a:gd name="T91" fmla="*/ 281 h 304"/>
                <a:gd name="T92" fmla="*/ 24 w 399"/>
                <a:gd name="T93" fmla="*/ 48 h 304"/>
                <a:gd name="T94" fmla="*/ 50 w 399"/>
                <a:gd name="T95" fmla="*/ 22 h 304"/>
                <a:gd name="T96" fmla="*/ 124 w 399"/>
                <a:gd name="T97" fmla="*/ 125 h 304"/>
                <a:gd name="T98" fmla="*/ 106 w 399"/>
                <a:gd name="T99" fmla="*/ 175 h 304"/>
                <a:gd name="T100" fmla="*/ 117 w 399"/>
                <a:gd name="T101" fmla="*/ 209 h 304"/>
                <a:gd name="T102" fmla="*/ 54 w 399"/>
                <a:gd name="T103" fmla="*/ 262 h 304"/>
                <a:gd name="T104" fmla="*/ 43 w 399"/>
                <a:gd name="T105" fmla="*/ 53 h 304"/>
                <a:gd name="T106" fmla="*/ 135 w 399"/>
                <a:gd name="T107" fmla="*/ 156 h 304"/>
                <a:gd name="T108" fmla="*/ 131 w 399"/>
                <a:gd name="T109" fmla="*/ 176 h 304"/>
                <a:gd name="T110" fmla="*/ 128 w 399"/>
                <a:gd name="T111" fmla="*/ 199 h 304"/>
                <a:gd name="T112" fmla="*/ 127 w 399"/>
                <a:gd name="T113" fmla="*/ 137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99" h="304">
                  <a:moveTo>
                    <a:pt x="368" y="304"/>
                  </a:moveTo>
                  <a:lnTo>
                    <a:pt x="368" y="304"/>
                  </a:lnTo>
                  <a:lnTo>
                    <a:pt x="373" y="304"/>
                  </a:lnTo>
                  <a:lnTo>
                    <a:pt x="380" y="302"/>
                  </a:lnTo>
                  <a:lnTo>
                    <a:pt x="385" y="298"/>
                  </a:lnTo>
                  <a:lnTo>
                    <a:pt x="390" y="294"/>
                  </a:lnTo>
                  <a:lnTo>
                    <a:pt x="394" y="290"/>
                  </a:lnTo>
                  <a:lnTo>
                    <a:pt x="396" y="285"/>
                  </a:lnTo>
                  <a:lnTo>
                    <a:pt x="399" y="279"/>
                  </a:lnTo>
                  <a:lnTo>
                    <a:pt x="399" y="273"/>
                  </a:lnTo>
                  <a:lnTo>
                    <a:pt x="399" y="33"/>
                  </a:lnTo>
                  <a:lnTo>
                    <a:pt x="399" y="33"/>
                  </a:lnTo>
                  <a:lnTo>
                    <a:pt x="399" y="26"/>
                  </a:lnTo>
                  <a:lnTo>
                    <a:pt x="396" y="21"/>
                  </a:lnTo>
                  <a:lnTo>
                    <a:pt x="394" y="15"/>
                  </a:lnTo>
                  <a:lnTo>
                    <a:pt x="390" y="10"/>
                  </a:lnTo>
                  <a:lnTo>
                    <a:pt x="385" y="6"/>
                  </a:lnTo>
                  <a:lnTo>
                    <a:pt x="380" y="3"/>
                  </a:lnTo>
                  <a:lnTo>
                    <a:pt x="373" y="2"/>
                  </a:lnTo>
                  <a:lnTo>
                    <a:pt x="368" y="0"/>
                  </a:lnTo>
                  <a:lnTo>
                    <a:pt x="304" y="0"/>
                  </a:lnTo>
                  <a:lnTo>
                    <a:pt x="304" y="22"/>
                  </a:lnTo>
                  <a:lnTo>
                    <a:pt x="349" y="22"/>
                  </a:lnTo>
                  <a:lnTo>
                    <a:pt x="349" y="22"/>
                  </a:lnTo>
                  <a:lnTo>
                    <a:pt x="354" y="22"/>
                  </a:lnTo>
                  <a:lnTo>
                    <a:pt x="360" y="25"/>
                  </a:lnTo>
                  <a:lnTo>
                    <a:pt x="364" y="26"/>
                  </a:lnTo>
                  <a:lnTo>
                    <a:pt x="368" y="30"/>
                  </a:lnTo>
                  <a:lnTo>
                    <a:pt x="371" y="34"/>
                  </a:lnTo>
                  <a:lnTo>
                    <a:pt x="373" y="38"/>
                  </a:lnTo>
                  <a:lnTo>
                    <a:pt x="375" y="42"/>
                  </a:lnTo>
                  <a:lnTo>
                    <a:pt x="376" y="48"/>
                  </a:lnTo>
                  <a:lnTo>
                    <a:pt x="376" y="256"/>
                  </a:lnTo>
                  <a:lnTo>
                    <a:pt x="376" y="256"/>
                  </a:lnTo>
                  <a:lnTo>
                    <a:pt x="375" y="262"/>
                  </a:lnTo>
                  <a:lnTo>
                    <a:pt x="373" y="267"/>
                  </a:lnTo>
                  <a:lnTo>
                    <a:pt x="371" y="271"/>
                  </a:lnTo>
                  <a:lnTo>
                    <a:pt x="368" y="275"/>
                  </a:lnTo>
                  <a:lnTo>
                    <a:pt x="364" y="278"/>
                  </a:lnTo>
                  <a:lnTo>
                    <a:pt x="360" y="281"/>
                  </a:lnTo>
                  <a:lnTo>
                    <a:pt x="354" y="282"/>
                  </a:lnTo>
                  <a:lnTo>
                    <a:pt x="349" y="282"/>
                  </a:lnTo>
                  <a:lnTo>
                    <a:pt x="304" y="282"/>
                  </a:lnTo>
                  <a:lnTo>
                    <a:pt x="304" y="304"/>
                  </a:lnTo>
                  <a:lnTo>
                    <a:pt x="368" y="304"/>
                  </a:lnTo>
                  <a:lnTo>
                    <a:pt x="368" y="304"/>
                  </a:lnTo>
                  <a:close/>
                  <a:moveTo>
                    <a:pt x="304" y="264"/>
                  </a:moveTo>
                  <a:lnTo>
                    <a:pt x="304" y="256"/>
                  </a:lnTo>
                  <a:lnTo>
                    <a:pt x="337" y="256"/>
                  </a:lnTo>
                  <a:lnTo>
                    <a:pt x="337" y="243"/>
                  </a:lnTo>
                  <a:lnTo>
                    <a:pt x="304" y="243"/>
                  </a:lnTo>
                  <a:lnTo>
                    <a:pt x="304" y="41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41" y="41"/>
                  </a:lnTo>
                  <a:lnTo>
                    <a:pt x="345" y="42"/>
                  </a:lnTo>
                  <a:lnTo>
                    <a:pt x="352" y="46"/>
                  </a:lnTo>
                  <a:lnTo>
                    <a:pt x="357" y="53"/>
                  </a:lnTo>
                  <a:lnTo>
                    <a:pt x="357" y="57"/>
                  </a:lnTo>
                  <a:lnTo>
                    <a:pt x="358" y="61"/>
                  </a:lnTo>
                  <a:lnTo>
                    <a:pt x="358" y="243"/>
                  </a:lnTo>
                  <a:lnTo>
                    <a:pt x="358" y="243"/>
                  </a:lnTo>
                  <a:lnTo>
                    <a:pt x="357" y="247"/>
                  </a:lnTo>
                  <a:lnTo>
                    <a:pt x="357" y="251"/>
                  </a:lnTo>
                  <a:lnTo>
                    <a:pt x="352" y="258"/>
                  </a:lnTo>
                  <a:lnTo>
                    <a:pt x="345" y="262"/>
                  </a:lnTo>
                  <a:lnTo>
                    <a:pt x="341" y="263"/>
                  </a:lnTo>
                  <a:lnTo>
                    <a:pt x="337" y="264"/>
                  </a:lnTo>
                  <a:lnTo>
                    <a:pt x="304" y="264"/>
                  </a:lnTo>
                  <a:close/>
                  <a:moveTo>
                    <a:pt x="304" y="0"/>
                  </a:moveTo>
                  <a:lnTo>
                    <a:pt x="254" y="0"/>
                  </a:lnTo>
                  <a:lnTo>
                    <a:pt x="254" y="22"/>
                  </a:lnTo>
                  <a:lnTo>
                    <a:pt x="304" y="22"/>
                  </a:lnTo>
                  <a:lnTo>
                    <a:pt x="304" y="0"/>
                  </a:lnTo>
                  <a:lnTo>
                    <a:pt x="304" y="0"/>
                  </a:lnTo>
                  <a:close/>
                  <a:moveTo>
                    <a:pt x="254" y="304"/>
                  </a:moveTo>
                  <a:lnTo>
                    <a:pt x="304" y="304"/>
                  </a:lnTo>
                  <a:lnTo>
                    <a:pt x="304" y="282"/>
                  </a:lnTo>
                  <a:lnTo>
                    <a:pt x="254" y="282"/>
                  </a:lnTo>
                  <a:lnTo>
                    <a:pt x="254" y="304"/>
                  </a:lnTo>
                  <a:lnTo>
                    <a:pt x="254" y="304"/>
                  </a:lnTo>
                  <a:close/>
                  <a:moveTo>
                    <a:pt x="304" y="41"/>
                  </a:moveTo>
                  <a:lnTo>
                    <a:pt x="304" y="243"/>
                  </a:lnTo>
                  <a:lnTo>
                    <a:pt x="270" y="243"/>
                  </a:lnTo>
                  <a:lnTo>
                    <a:pt x="270" y="256"/>
                  </a:lnTo>
                  <a:lnTo>
                    <a:pt x="304" y="256"/>
                  </a:lnTo>
                  <a:lnTo>
                    <a:pt x="304" y="264"/>
                  </a:lnTo>
                  <a:lnTo>
                    <a:pt x="254" y="264"/>
                  </a:lnTo>
                  <a:lnTo>
                    <a:pt x="254" y="183"/>
                  </a:lnTo>
                  <a:lnTo>
                    <a:pt x="254" y="183"/>
                  </a:lnTo>
                  <a:lnTo>
                    <a:pt x="257" y="183"/>
                  </a:lnTo>
                  <a:lnTo>
                    <a:pt x="257" y="183"/>
                  </a:lnTo>
                  <a:lnTo>
                    <a:pt x="265" y="179"/>
                  </a:lnTo>
                  <a:lnTo>
                    <a:pt x="272" y="174"/>
                  </a:lnTo>
                  <a:lnTo>
                    <a:pt x="272" y="174"/>
                  </a:lnTo>
                  <a:lnTo>
                    <a:pt x="277" y="167"/>
                  </a:lnTo>
                  <a:lnTo>
                    <a:pt x="281" y="159"/>
                  </a:lnTo>
                  <a:lnTo>
                    <a:pt x="281" y="159"/>
                  </a:lnTo>
                  <a:lnTo>
                    <a:pt x="281" y="151"/>
                  </a:lnTo>
                  <a:lnTo>
                    <a:pt x="281" y="151"/>
                  </a:lnTo>
                  <a:lnTo>
                    <a:pt x="281" y="143"/>
                  </a:lnTo>
                  <a:lnTo>
                    <a:pt x="281" y="143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33"/>
                  </a:lnTo>
                  <a:lnTo>
                    <a:pt x="269" y="130"/>
                  </a:lnTo>
                  <a:lnTo>
                    <a:pt x="262" y="129"/>
                  </a:lnTo>
                  <a:lnTo>
                    <a:pt x="262" y="129"/>
                  </a:lnTo>
                  <a:lnTo>
                    <a:pt x="268" y="122"/>
                  </a:lnTo>
                  <a:lnTo>
                    <a:pt x="272" y="116"/>
                  </a:lnTo>
                  <a:lnTo>
                    <a:pt x="272" y="116"/>
                  </a:lnTo>
                  <a:lnTo>
                    <a:pt x="273" y="109"/>
                  </a:lnTo>
                  <a:lnTo>
                    <a:pt x="273" y="102"/>
                  </a:lnTo>
                  <a:lnTo>
                    <a:pt x="273" y="102"/>
                  </a:lnTo>
                  <a:lnTo>
                    <a:pt x="270" y="97"/>
                  </a:lnTo>
                  <a:lnTo>
                    <a:pt x="264" y="93"/>
                  </a:lnTo>
                  <a:lnTo>
                    <a:pt x="264" y="93"/>
                  </a:lnTo>
                  <a:lnTo>
                    <a:pt x="260" y="90"/>
                  </a:lnTo>
                  <a:lnTo>
                    <a:pt x="254" y="90"/>
                  </a:lnTo>
                  <a:lnTo>
                    <a:pt x="254" y="41"/>
                  </a:lnTo>
                  <a:lnTo>
                    <a:pt x="304" y="41"/>
                  </a:lnTo>
                  <a:lnTo>
                    <a:pt x="304" y="41"/>
                  </a:lnTo>
                  <a:close/>
                  <a:moveTo>
                    <a:pt x="254" y="175"/>
                  </a:moveTo>
                  <a:lnTo>
                    <a:pt x="254" y="175"/>
                  </a:lnTo>
                  <a:lnTo>
                    <a:pt x="254" y="175"/>
                  </a:lnTo>
                  <a:lnTo>
                    <a:pt x="254" y="175"/>
                  </a:lnTo>
                  <a:lnTo>
                    <a:pt x="257" y="174"/>
                  </a:lnTo>
                  <a:lnTo>
                    <a:pt x="260" y="171"/>
                  </a:lnTo>
                  <a:lnTo>
                    <a:pt x="264" y="166"/>
                  </a:lnTo>
                  <a:lnTo>
                    <a:pt x="264" y="166"/>
                  </a:lnTo>
                  <a:lnTo>
                    <a:pt x="265" y="159"/>
                  </a:lnTo>
                  <a:lnTo>
                    <a:pt x="264" y="151"/>
                  </a:lnTo>
                  <a:lnTo>
                    <a:pt x="264" y="151"/>
                  </a:lnTo>
                  <a:lnTo>
                    <a:pt x="260" y="143"/>
                  </a:lnTo>
                  <a:lnTo>
                    <a:pt x="257" y="140"/>
                  </a:lnTo>
                  <a:lnTo>
                    <a:pt x="254" y="137"/>
                  </a:lnTo>
                  <a:lnTo>
                    <a:pt x="254" y="175"/>
                  </a:lnTo>
                  <a:lnTo>
                    <a:pt x="254" y="175"/>
                  </a:lnTo>
                  <a:close/>
                  <a:moveTo>
                    <a:pt x="254" y="124"/>
                  </a:moveTo>
                  <a:lnTo>
                    <a:pt x="254" y="124"/>
                  </a:lnTo>
                  <a:lnTo>
                    <a:pt x="257" y="117"/>
                  </a:lnTo>
                  <a:lnTo>
                    <a:pt x="258" y="109"/>
                  </a:lnTo>
                  <a:lnTo>
                    <a:pt x="258" y="109"/>
                  </a:lnTo>
                  <a:lnTo>
                    <a:pt x="257" y="103"/>
                  </a:lnTo>
                  <a:lnTo>
                    <a:pt x="257" y="103"/>
                  </a:lnTo>
                  <a:lnTo>
                    <a:pt x="255" y="99"/>
                  </a:lnTo>
                  <a:lnTo>
                    <a:pt x="254" y="98"/>
                  </a:lnTo>
                  <a:lnTo>
                    <a:pt x="254" y="98"/>
                  </a:lnTo>
                  <a:lnTo>
                    <a:pt x="254" y="97"/>
                  </a:lnTo>
                  <a:lnTo>
                    <a:pt x="254" y="124"/>
                  </a:lnTo>
                  <a:close/>
                  <a:moveTo>
                    <a:pt x="254" y="0"/>
                  </a:moveTo>
                  <a:lnTo>
                    <a:pt x="200" y="0"/>
                  </a:lnTo>
                  <a:lnTo>
                    <a:pt x="200" y="22"/>
                  </a:lnTo>
                  <a:lnTo>
                    <a:pt x="254" y="22"/>
                  </a:lnTo>
                  <a:lnTo>
                    <a:pt x="254" y="0"/>
                  </a:lnTo>
                  <a:lnTo>
                    <a:pt x="254" y="0"/>
                  </a:lnTo>
                  <a:close/>
                  <a:moveTo>
                    <a:pt x="200" y="304"/>
                  </a:moveTo>
                  <a:lnTo>
                    <a:pt x="254" y="304"/>
                  </a:lnTo>
                  <a:lnTo>
                    <a:pt x="254" y="282"/>
                  </a:lnTo>
                  <a:lnTo>
                    <a:pt x="200" y="282"/>
                  </a:lnTo>
                  <a:lnTo>
                    <a:pt x="200" y="304"/>
                  </a:lnTo>
                  <a:lnTo>
                    <a:pt x="200" y="304"/>
                  </a:lnTo>
                  <a:close/>
                  <a:moveTo>
                    <a:pt x="254" y="41"/>
                  </a:moveTo>
                  <a:lnTo>
                    <a:pt x="254" y="90"/>
                  </a:lnTo>
                  <a:lnTo>
                    <a:pt x="254" y="90"/>
                  </a:lnTo>
                  <a:lnTo>
                    <a:pt x="246" y="91"/>
                  </a:lnTo>
                  <a:lnTo>
                    <a:pt x="246" y="91"/>
                  </a:lnTo>
                  <a:lnTo>
                    <a:pt x="241" y="93"/>
                  </a:lnTo>
                  <a:lnTo>
                    <a:pt x="236" y="95"/>
                  </a:lnTo>
                  <a:lnTo>
                    <a:pt x="232" y="99"/>
                  </a:lnTo>
                  <a:lnTo>
                    <a:pt x="230" y="103"/>
                  </a:lnTo>
                  <a:lnTo>
                    <a:pt x="230" y="103"/>
                  </a:lnTo>
                  <a:lnTo>
                    <a:pt x="227" y="107"/>
                  </a:lnTo>
                  <a:lnTo>
                    <a:pt x="226" y="111"/>
                  </a:lnTo>
                  <a:lnTo>
                    <a:pt x="226" y="117"/>
                  </a:lnTo>
                  <a:lnTo>
                    <a:pt x="226" y="121"/>
                  </a:lnTo>
                  <a:lnTo>
                    <a:pt x="226" y="121"/>
                  </a:lnTo>
                  <a:lnTo>
                    <a:pt x="228" y="125"/>
                  </a:lnTo>
                  <a:lnTo>
                    <a:pt x="231" y="129"/>
                  </a:lnTo>
                  <a:lnTo>
                    <a:pt x="235" y="132"/>
                  </a:lnTo>
                  <a:lnTo>
                    <a:pt x="241" y="134"/>
                  </a:lnTo>
                  <a:lnTo>
                    <a:pt x="241" y="134"/>
                  </a:lnTo>
                  <a:lnTo>
                    <a:pt x="232" y="141"/>
                  </a:lnTo>
                  <a:lnTo>
                    <a:pt x="230" y="144"/>
                  </a:lnTo>
                  <a:lnTo>
                    <a:pt x="227" y="148"/>
                  </a:lnTo>
                  <a:lnTo>
                    <a:pt x="227" y="148"/>
                  </a:lnTo>
                  <a:lnTo>
                    <a:pt x="226" y="158"/>
                  </a:lnTo>
                  <a:lnTo>
                    <a:pt x="226" y="166"/>
                  </a:lnTo>
                  <a:lnTo>
                    <a:pt x="226" y="166"/>
                  </a:lnTo>
                  <a:lnTo>
                    <a:pt x="227" y="171"/>
                  </a:lnTo>
                  <a:lnTo>
                    <a:pt x="230" y="174"/>
                  </a:lnTo>
                  <a:lnTo>
                    <a:pt x="232" y="178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41" y="182"/>
                  </a:lnTo>
                  <a:lnTo>
                    <a:pt x="245" y="183"/>
                  </a:lnTo>
                  <a:lnTo>
                    <a:pt x="254" y="183"/>
                  </a:lnTo>
                  <a:lnTo>
                    <a:pt x="254" y="264"/>
                  </a:lnTo>
                  <a:lnTo>
                    <a:pt x="200" y="264"/>
                  </a:lnTo>
                  <a:lnTo>
                    <a:pt x="200" y="186"/>
                  </a:lnTo>
                  <a:lnTo>
                    <a:pt x="201" y="186"/>
                  </a:lnTo>
                  <a:lnTo>
                    <a:pt x="200" y="171"/>
                  </a:lnTo>
                  <a:lnTo>
                    <a:pt x="216" y="167"/>
                  </a:lnTo>
                  <a:lnTo>
                    <a:pt x="215" y="153"/>
                  </a:lnTo>
                  <a:lnTo>
                    <a:pt x="200" y="158"/>
                  </a:lnTo>
                  <a:lnTo>
                    <a:pt x="200" y="145"/>
                  </a:lnTo>
                  <a:lnTo>
                    <a:pt x="200" y="41"/>
                  </a:lnTo>
                  <a:lnTo>
                    <a:pt x="254" y="41"/>
                  </a:lnTo>
                  <a:lnTo>
                    <a:pt x="254" y="41"/>
                  </a:lnTo>
                  <a:close/>
                  <a:moveTo>
                    <a:pt x="254" y="97"/>
                  </a:moveTo>
                  <a:lnTo>
                    <a:pt x="254" y="97"/>
                  </a:lnTo>
                  <a:lnTo>
                    <a:pt x="251" y="97"/>
                  </a:lnTo>
                  <a:lnTo>
                    <a:pt x="249" y="97"/>
                  </a:lnTo>
                  <a:lnTo>
                    <a:pt x="249" y="97"/>
                  </a:lnTo>
                  <a:lnTo>
                    <a:pt x="245" y="99"/>
                  </a:lnTo>
                  <a:lnTo>
                    <a:pt x="242" y="103"/>
                  </a:lnTo>
                  <a:lnTo>
                    <a:pt x="242" y="103"/>
                  </a:lnTo>
                  <a:lnTo>
                    <a:pt x="241" y="109"/>
                  </a:lnTo>
                  <a:lnTo>
                    <a:pt x="241" y="114"/>
                  </a:lnTo>
                  <a:lnTo>
                    <a:pt x="241" y="114"/>
                  </a:lnTo>
                  <a:lnTo>
                    <a:pt x="242" y="118"/>
                  </a:lnTo>
                  <a:lnTo>
                    <a:pt x="245" y="122"/>
                  </a:lnTo>
                  <a:lnTo>
                    <a:pt x="247" y="125"/>
                  </a:lnTo>
                  <a:lnTo>
                    <a:pt x="251" y="128"/>
                  </a:lnTo>
                  <a:lnTo>
                    <a:pt x="251" y="128"/>
                  </a:lnTo>
                  <a:lnTo>
                    <a:pt x="254" y="124"/>
                  </a:lnTo>
                  <a:lnTo>
                    <a:pt x="254" y="97"/>
                  </a:lnTo>
                  <a:lnTo>
                    <a:pt x="254" y="97"/>
                  </a:lnTo>
                  <a:close/>
                  <a:moveTo>
                    <a:pt x="254" y="137"/>
                  </a:moveTo>
                  <a:lnTo>
                    <a:pt x="254" y="137"/>
                  </a:lnTo>
                  <a:lnTo>
                    <a:pt x="251" y="136"/>
                  </a:lnTo>
                  <a:lnTo>
                    <a:pt x="251" y="136"/>
                  </a:lnTo>
                  <a:lnTo>
                    <a:pt x="247" y="141"/>
                  </a:lnTo>
                  <a:lnTo>
                    <a:pt x="245" y="147"/>
                  </a:lnTo>
                  <a:lnTo>
                    <a:pt x="243" y="152"/>
                  </a:lnTo>
                  <a:lnTo>
                    <a:pt x="243" y="159"/>
                  </a:lnTo>
                  <a:lnTo>
                    <a:pt x="243" y="159"/>
                  </a:lnTo>
                  <a:lnTo>
                    <a:pt x="243" y="164"/>
                  </a:lnTo>
                  <a:lnTo>
                    <a:pt x="243" y="164"/>
                  </a:lnTo>
                  <a:lnTo>
                    <a:pt x="246" y="170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51" y="174"/>
                  </a:lnTo>
                  <a:lnTo>
                    <a:pt x="254" y="175"/>
                  </a:lnTo>
                  <a:lnTo>
                    <a:pt x="254" y="137"/>
                  </a:lnTo>
                  <a:close/>
                  <a:moveTo>
                    <a:pt x="200" y="0"/>
                  </a:moveTo>
                  <a:lnTo>
                    <a:pt x="135" y="0"/>
                  </a:lnTo>
                  <a:lnTo>
                    <a:pt x="135" y="22"/>
                  </a:lnTo>
                  <a:lnTo>
                    <a:pt x="200" y="2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135" y="304"/>
                  </a:moveTo>
                  <a:lnTo>
                    <a:pt x="200" y="304"/>
                  </a:lnTo>
                  <a:lnTo>
                    <a:pt x="200" y="282"/>
                  </a:lnTo>
                  <a:lnTo>
                    <a:pt x="135" y="282"/>
                  </a:lnTo>
                  <a:lnTo>
                    <a:pt x="135" y="304"/>
                  </a:lnTo>
                  <a:lnTo>
                    <a:pt x="135" y="304"/>
                  </a:lnTo>
                  <a:close/>
                  <a:moveTo>
                    <a:pt x="200" y="41"/>
                  </a:moveTo>
                  <a:lnTo>
                    <a:pt x="200" y="145"/>
                  </a:lnTo>
                  <a:lnTo>
                    <a:pt x="200" y="143"/>
                  </a:lnTo>
                  <a:lnTo>
                    <a:pt x="186" y="145"/>
                  </a:lnTo>
                  <a:lnTo>
                    <a:pt x="186" y="160"/>
                  </a:lnTo>
                  <a:lnTo>
                    <a:pt x="171" y="164"/>
                  </a:lnTo>
                  <a:lnTo>
                    <a:pt x="173" y="178"/>
                  </a:lnTo>
                  <a:lnTo>
                    <a:pt x="188" y="174"/>
                  </a:lnTo>
                  <a:lnTo>
                    <a:pt x="188" y="190"/>
                  </a:lnTo>
                  <a:lnTo>
                    <a:pt x="200" y="186"/>
                  </a:lnTo>
                  <a:lnTo>
                    <a:pt x="200" y="264"/>
                  </a:lnTo>
                  <a:lnTo>
                    <a:pt x="135" y="264"/>
                  </a:lnTo>
                  <a:lnTo>
                    <a:pt x="135" y="214"/>
                  </a:lnTo>
                  <a:lnTo>
                    <a:pt x="135" y="214"/>
                  </a:lnTo>
                  <a:lnTo>
                    <a:pt x="139" y="213"/>
                  </a:lnTo>
                  <a:lnTo>
                    <a:pt x="139" y="213"/>
                  </a:lnTo>
                  <a:lnTo>
                    <a:pt x="144" y="210"/>
                  </a:lnTo>
                  <a:lnTo>
                    <a:pt x="150" y="208"/>
                  </a:lnTo>
                  <a:lnTo>
                    <a:pt x="155" y="202"/>
                  </a:lnTo>
                  <a:lnTo>
                    <a:pt x="158" y="197"/>
                  </a:lnTo>
                  <a:lnTo>
                    <a:pt x="158" y="197"/>
                  </a:lnTo>
                  <a:lnTo>
                    <a:pt x="161" y="190"/>
                  </a:lnTo>
                  <a:lnTo>
                    <a:pt x="162" y="183"/>
                  </a:lnTo>
                  <a:lnTo>
                    <a:pt x="162" y="176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58" y="163"/>
                  </a:lnTo>
                  <a:lnTo>
                    <a:pt x="154" y="158"/>
                  </a:lnTo>
                  <a:lnTo>
                    <a:pt x="154" y="158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4" y="153"/>
                  </a:lnTo>
                  <a:lnTo>
                    <a:pt x="139" y="155"/>
                  </a:lnTo>
                  <a:lnTo>
                    <a:pt x="139" y="155"/>
                  </a:lnTo>
                  <a:lnTo>
                    <a:pt x="135" y="156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36" y="126"/>
                  </a:lnTo>
                  <a:lnTo>
                    <a:pt x="136" y="126"/>
                  </a:lnTo>
                  <a:lnTo>
                    <a:pt x="139" y="126"/>
                  </a:lnTo>
                  <a:lnTo>
                    <a:pt x="140" y="128"/>
                  </a:lnTo>
                  <a:lnTo>
                    <a:pt x="140" y="128"/>
                  </a:lnTo>
                  <a:lnTo>
                    <a:pt x="143" y="129"/>
                  </a:lnTo>
                  <a:lnTo>
                    <a:pt x="143" y="132"/>
                  </a:lnTo>
                  <a:lnTo>
                    <a:pt x="143" y="132"/>
                  </a:lnTo>
                  <a:lnTo>
                    <a:pt x="143" y="134"/>
                  </a:lnTo>
                  <a:lnTo>
                    <a:pt x="143" y="136"/>
                  </a:lnTo>
                  <a:lnTo>
                    <a:pt x="143" y="136"/>
                  </a:lnTo>
                  <a:lnTo>
                    <a:pt x="147" y="134"/>
                  </a:lnTo>
                  <a:lnTo>
                    <a:pt x="150" y="132"/>
                  </a:lnTo>
                  <a:lnTo>
                    <a:pt x="150" y="132"/>
                  </a:lnTo>
                  <a:lnTo>
                    <a:pt x="151" y="129"/>
                  </a:lnTo>
                  <a:lnTo>
                    <a:pt x="151" y="125"/>
                  </a:lnTo>
                  <a:lnTo>
                    <a:pt x="151" y="125"/>
                  </a:lnTo>
                  <a:lnTo>
                    <a:pt x="150" y="122"/>
                  </a:lnTo>
                  <a:lnTo>
                    <a:pt x="146" y="120"/>
                  </a:lnTo>
                  <a:lnTo>
                    <a:pt x="146" y="120"/>
                  </a:lnTo>
                  <a:lnTo>
                    <a:pt x="140" y="120"/>
                  </a:lnTo>
                  <a:lnTo>
                    <a:pt x="135" y="120"/>
                  </a:lnTo>
                  <a:lnTo>
                    <a:pt x="135" y="120"/>
                  </a:lnTo>
                  <a:lnTo>
                    <a:pt x="135" y="41"/>
                  </a:lnTo>
                  <a:lnTo>
                    <a:pt x="200" y="41"/>
                  </a:lnTo>
                  <a:lnTo>
                    <a:pt x="200" y="41"/>
                  </a:lnTo>
                  <a:close/>
                  <a:moveTo>
                    <a:pt x="135" y="204"/>
                  </a:moveTo>
                  <a:lnTo>
                    <a:pt x="135" y="204"/>
                  </a:lnTo>
                  <a:lnTo>
                    <a:pt x="138" y="204"/>
                  </a:lnTo>
                  <a:lnTo>
                    <a:pt x="138" y="204"/>
                  </a:lnTo>
                  <a:lnTo>
                    <a:pt x="140" y="202"/>
                  </a:lnTo>
                  <a:lnTo>
                    <a:pt x="143" y="199"/>
                  </a:lnTo>
                  <a:lnTo>
                    <a:pt x="146" y="197"/>
                  </a:lnTo>
                  <a:lnTo>
                    <a:pt x="147" y="193"/>
                  </a:lnTo>
                  <a:lnTo>
                    <a:pt x="147" y="193"/>
                  </a:lnTo>
                  <a:lnTo>
                    <a:pt x="150" y="185"/>
                  </a:lnTo>
                  <a:lnTo>
                    <a:pt x="148" y="175"/>
                  </a:lnTo>
                  <a:lnTo>
                    <a:pt x="148" y="175"/>
                  </a:lnTo>
                  <a:lnTo>
                    <a:pt x="147" y="170"/>
                  </a:lnTo>
                  <a:lnTo>
                    <a:pt x="144" y="167"/>
                  </a:lnTo>
                  <a:lnTo>
                    <a:pt x="142" y="164"/>
                  </a:lnTo>
                  <a:lnTo>
                    <a:pt x="139" y="164"/>
                  </a:lnTo>
                  <a:lnTo>
                    <a:pt x="139" y="164"/>
                  </a:lnTo>
                  <a:lnTo>
                    <a:pt x="136" y="166"/>
                  </a:lnTo>
                  <a:lnTo>
                    <a:pt x="135" y="168"/>
                  </a:lnTo>
                  <a:lnTo>
                    <a:pt x="135" y="204"/>
                  </a:lnTo>
                  <a:close/>
                  <a:moveTo>
                    <a:pt x="135" y="0"/>
                  </a:moveTo>
                  <a:lnTo>
                    <a:pt x="32" y="0"/>
                  </a:lnTo>
                  <a:lnTo>
                    <a:pt x="32" y="0"/>
                  </a:lnTo>
                  <a:lnTo>
                    <a:pt x="25" y="2"/>
                  </a:lnTo>
                  <a:lnTo>
                    <a:pt x="20" y="3"/>
                  </a:lnTo>
                  <a:lnTo>
                    <a:pt x="14" y="6"/>
                  </a:lnTo>
                  <a:lnTo>
                    <a:pt x="9" y="10"/>
                  </a:lnTo>
                  <a:lnTo>
                    <a:pt x="5" y="15"/>
                  </a:lnTo>
                  <a:lnTo>
                    <a:pt x="2" y="21"/>
                  </a:lnTo>
                  <a:lnTo>
                    <a:pt x="1" y="26"/>
                  </a:lnTo>
                  <a:lnTo>
                    <a:pt x="0" y="33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1" y="279"/>
                  </a:lnTo>
                  <a:lnTo>
                    <a:pt x="2" y="285"/>
                  </a:lnTo>
                  <a:lnTo>
                    <a:pt x="5" y="290"/>
                  </a:lnTo>
                  <a:lnTo>
                    <a:pt x="9" y="294"/>
                  </a:lnTo>
                  <a:lnTo>
                    <a:pt x="14" y="298"/>
                  </a:lnTo>
                  <a:lnTo>
                    <a:pt x="20" y="302"/>
                  </a:lnTo>
                  <a:lnTo>
                    <a:pt x="25" y="304"/>
                  </a:lnTo>
                  <a:lnTo>
                    <a:pt x="32" y="304"/>
                  </a:lnTo>
                  <a:lnTo>
                    <a:pt x="135" y="304"/>
                  </a:lnTo>
                  <a:lnTo>
                    <a:pt x="135" y="282"/>
                  </a:lnTo>
                  <a:lnTo>
                    <a:pt x="50" y="282"/>
                  </a:lnTo>
                  <a:lnTo>
                    <a:pt x="50" y="282"/>
                  </a:lnTo>
                  <a:lnTo>
                    <a:pt x="50" y="282"/>
                  </a:lnTo>
                  <a:lnTo>
                    <a:pt x="44" y="282"/>
                  </a:lnTo>
                  <a:lnTo>
                    <a:pt x="40" y="281"/>
                  </a:lnTo>
                  <a:lnTo>
                    <a:pt x="35" y="278"/>
                  </a:lnTo>
                  <a:lnTo>
                    <a:pt x="32" y="275"/>
                  </a:lnTo>
                  <a:lnTo>
                    <a:pt x="28" y="271"/>
                  </a:lnTo>
                  <a:lnTo>
                    <a:pt x="25" y="267"/>
                  </a:lnTo>
                  <a:lnTo>
                    <a:pt x="24" y="262"/>
                  </a:lnTo>
                  <a:lnTo>
                    <a:pt x="24" y="256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42"/>
                  </a:lnTo>
                  <a:lnTo>
                    <a:pt x="25" y="38"/>
                  </a:lnTo>
                  <a:lnTo>
                    <a:pt x="28" y="34"/>
                  </a:lnTo>
                  <a:lnTo>
                    <a:pt x="32" y="30"/>
                  </a:lnTo>
                  <a:lnTo>
                    <a:pt x="35" y="26"/>
                  </a:lnTo>
                  <a:lnTo>
                    <a:pt x="40" y="25"/>
                  </a:lnTo>
                  <a:lnTo>
                    <a:pt x="44" y="22"/>
                  </a:lnTo>
                  <a:lnTo>
                    <a:pt x="50" y="22"/>
                  </a:lnTo>
                  <a:lnTo>
                    <a:pt x="135" y="22"/>
                  </a:lnTo>
                  <a:lnTo>
                    <a:pt x="135" y="0"/>
                  </a:lnTo>
                  <a:lnTo>
                    <a:pt x="135" y="0"/>
                  </a:lnTo>
                  <a:close/>
                  <a:moveTo>
                    <a:pt x="135" y="41"/>
                  </a:moveTo>
                  <a:lnTo>
                    <a:pt x="135" y="120"/>
                  </a:lnTo>
                  <a:lnTo>
                    <a:pt x="135" y="120"/>
                  </a:lnTo>
                  <a:lnTo>
                    <a:pt x="130" y="122"/>
                  </a:lnTo>
                  <a:lnTo>
                    <a:pt x="124" y="125"/>
                  </a:lnTo>
                  <a:lnTo>
                    <a:pt x="120" y="129"/>
                  </a:lnTo>
                  <a:lnTo>
                    <a:pt x="116" y="133"/>
                  </a:lnTo>
                  <a:lnTo>
                    <a:pt x="116" y="133"/>
                  </a:lnTo>
                  <a:lnTo>
                    <a:pt x="112" y="139"/>
                  </a:lnTo>
                  <a:lnTo>
                    <a:pt x="111" y="144"/>
                  </a:lnTo>
                  <a:lnTo>
                    <a:pt x="106" y="159"/>
                  </a:lnTo>
                  <a:lnTo>
                    <a:pt x="106" y="159"/>
                  </a:lnTo>
                  <a:lnTo>
                    <a:pt x="106" y="175"/>
                  </a:lnTo>
                  <a:lnTo>
                    <a:pt x="106" y="175"/>
                  </a:lnTo>
                  <a:lnTo>
                    <a:pt x="108" y="185"/>
                  </a:lnTo>
                  <a:lnTo>
                    <a:pt x="109" y="194"/>
                  </a:lnTo>
                  <a:lnTo>
                    <a:pt x="111" y="195"/>
                  </a:lnTo>
                  <a:lnTo>
                    <a:pt x="111" y="195"/>
                  </a:lnTo>
                  <a:lnTo>
                    <a:pt x="113" y="205"/>
                  </a:lnTo>
                  <a:lnTo>
                    <a:pt x="113" y="205"/>
                  </a:lnTo>
                  <a:lnTo>
                    <a:pt x="117" y="209"/>
                  </a:lnTo>
                  <a:lnTo>
                    <a:pt x="121" y="213"/>
                  </a:lnTo>
                  <a:lnTo>
                    <a:pt x="128" y="214"/>
                  </a:lnTo>
                  <a:lnTo>
                    <a:pt x="135" y="214"/>
                  </a:lnTo>
                  <a:lnTo>
                    <a:pt x="135" y="264"/>
                  </a:lnTo>
                  <a:lnTo>
                    <a:pt x="62" y="264"/>
                  </a:lnTo>
                  <a:lnTo>
                    <a:pt x="62" y="264"/>
                  </a:lnTo>
                  <a:lnTo>
                    <a:pt x="58" y="263"/>
                  </a:lnTo>
                  <a:lnTo>
                    <a:pt x="54" y="262"/>
                  </a:lnTo>
                  <a:lnTo>
                    <a:pt x="47" y="258"/>
                  </a:lnTo>
                  <a:lnTo>
                    <a:pt x="43" y="251"/>
                  </a:lnTo>
                  <a:lnTo>
                    <a:pt x="41" y="247"/>
                  </a:lnTo>
                  <a:lnTo>
                    <a:pt x="41" y="243"/>
                  </a:lnTo>
                  <a:lnTo>
                    <a:pt x="41" y="61"/>
                  </a:lnTo>
                  <a:lnTo>
                    <a:pt x="41" y="61"/>
                  </a:lnTo>
                  <a:lnTo>
                    <a:pt x="41" y="57"/>
                  </a:lnTo>
                  <a:lnTo>
                    <a:pt x="43" y="53"/>
                  </a:lnTo>
                  <a:lnTo>
                    <a:pt x="47" y="46"/>
                  </a:lnTo>
                  <a:lnTo>
                    <a:pt x="54" y="42"/>
                  </a:lnTo>
                  <a:lnTo>
                    <a:pt x="58" y="41"/>
                  </a:lnTo>
                  <a:lnTo>
                    <a:pt x="62" y="41"/>
                  </a:lnTo>
                  <a:lnTo>
                    <a:pt x="135" y="41"/>
                  </a:lnTo>
                  <a:lnTo>
                    <a:pt x="135" y="41"/>
                  </a:lnTo>
                  <a:close/>
                  <a:moveTo>
                    <a:pt x="135" y="128"/>
                  </a:moveTo>
                  <a:lnTo>
                    <a:pt x="135" y="156"/>
                  </a:lnTo>
                  <a:lnTo>
                    <a:pt x="135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27" y="166"/>
                  </a:lnTo>
                  <a:lnTo>
                    <a:pt x="127" y="171"/>
                  </a:lnTo>
                  <a:lnTo>
                    <a:pt x="127" y="171"/>
                  </a:lnTo>
                  <a:lnTo>
                    <a:pt x="128" y="174"/>
                  </a:lnTo>
                  <a:lnTo>
                    <a:pt x="131" y="176"/>
                  </a:lnTo>
                  <a:lnTo>
                    <a:pt x="131" y="176"/>
                  </a:lnTo>
                  <a:lnTo>
                    <a:pt x="132" y="171"/>
                  </a:lnTo>
                  <a:lnTo>
                    <a:pt x="135" y="168"/>
                  </a:lnTo>
                  <a:lnTo>
                    <a:pt x="135" y="204"/>
                  </a:lnTo>
                  <a:lnTo>
                    <a:pt x="135" y="204"/>
                  </a:lnTo>
                  <a:lnTo>
                    <a:pt x="131" y="202"/>
                  </a:lnTo>
                  <a:lnTo>
                    <a:pt x="131" y="202"/>
                  </a:lnTo>
                  <a:lnTo>
                    <a:pt x="128" y="199"/>
                  </a:lnTo>
                  <a:lnTo>
                    <a:pt x="127" y="194"/>
                  </a:lnTo>
                  <a:lnTo>
                    <a:pt x="127" y="194"/>
                  </a:lnTo>
                  <a:lnTo>
                    <a:pt x="124" y="181"/>
                  </a:lnTo>
                  <a:lnTo>
                    <a:pt x="124" y="181"/>
                  </a:lnTo>
                  <a:lnTo>
                    <a:pt x="123" y="163"/>
                  </a:lnTo>
                  <a:lnTo>
                    <a:pt x="123" y="163"/>
                  </a:lnTo>
                  <a:lnTo>
                    <a:pt x="123" y="148"/>
                  </a:lnTo>
                  <a:lnTo>
                    <a:pt x="127" y="137"/>
                  </a:lnTo>
                  <a:lnTo>
                    <a:pt x="127" y="137"/>
                  </a:lnTo>
                  <a:lnTo>
                    <a:pt x="131" y="130"/>
                  </a:lnTo>
                  <a:lnTo>
                    <a:pt x="135" y="128"/>
                  </a:lnTo>
                  <a:lnTo>
                    <a:pt x="135" y="128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1" name="组合 293"/>
            <p:cNvGrpSpPr/>
            <p:nvPr/>
          </p:nvGrpSpPr>
          <p:grpSpPr>
            <a:xfrm>
              <a:off x="2601218" y="2949624"/>
              <a:ext cx="154675" cy="147636"/>
              <a:chOff x="3092451" y="2336800"/>
              <a:chExt cx="209550" cy="200025"/>
            </a:xfrm>
            <a:grpFill/>
          </p:grpSpPr>
          <p:sp>
            <p:nvSpPr>
              <p:cNvPr id="89" name="Freeform 173"/>
              <p:cNvSpPr/>
              <p:nvPr/>
            </p:nvSpPr>
            <p:spPr bwMode="auto">
              <a:xfrm>
                <a:off x="3092451" y="2378075"/>
                <a:ext cx="209550" cy="158750"/>
              </a:xfrm>
              <a:custGeom>
                <a:avLst/>
                <a:gdLst>
                  <a:gd name="T0" fmla="*/ 39 w 132"/>
                  <a:gd name="T1" fmla="*/ 0 h 100"/>
                  <a:gd name="T2" fmla="*/ 39 w 132"/>
                  <a:gd name="T3" fmla="*/ 0 h 100"/>
                  <a:gd name="T4" fmla="*/ 47 w 132"/>
                  <a:gd name="T5" fmla="*/ 0 h 100"/>
                  <a:gd name="T6" fmla="*/ 54 w 132"/>
                  <a:gd name="T7" fmla="*/ 2 h 100"/>
                  <a:gd name="T8" fmla="*/ 61 w 132"/>
                  <a:gd name="T9" fmla="*/ 5 h 100"/>
                  <a:gd name="T10" fmla="*/ 66 w 132"/>
                  <a:gd name="T11" fmla="*/ 9 h 100"/>
                  <a:gd name="T12" fmla="*/ 66 w 132"/>
                  <a:gd name="T13" fmla="*/ 9 h 100"/>
                  <a:gd name="T14" fmla="*/ 71 w 132"/>
                  <a:gd name="T15" fmla="*/ 5 h 100"/>
                  <a:gd name="T16" fmla="*/ 78 w 132"/>
                  <a:gd name="T17" fmla="*/ 2 h 100"/>
                  <a:gd name="T18" fmla="*/ 85 w 132"/>
                  <a:gd name="T19" fmla="*/ 0 h 100"/>
                  <a:gd name="T20" fmla="*/ 93 w 132"/>
                  <a:gd name="T21" fmla="*/ 0 h 100"/>
                  <a:gd name="T22" fmla="*/ 93 w 132"/>
                  <a:gd name="T23" fmla="*/ 0 h 100"/>
                  <a:gd name="T24" fmla="*/ 101 w 132"/>
                  <a:gd name="T25" fmla="*/ 0 h 100"/>
                  <a:gd name="T26" fmla="*/ 108 w 132"/>
                  <a:gd name="T27" fmla="*/ 2 h 100"/>
                  <a:gd name="T28" fmla="*/ 115 w 132"/>
                  <a:gd name="T29" fmla="*/ 6 h 100"/>
                  <a:gd name="T30" fmla="*/ 120 w 132"/>
                  <a:gd name="T31" fmla="*/ 11 h 100"/>
                  <a:gd name="T32" fmla="*/ 126 w 132"/>
                  <a:gd name="T33" fmla="*/ 16 h 100"/>
                  <a:gd name="T34" fmla="*/ 130 w 132"/>
                  <a:gd name="T35" fmla="*/ 23 h 100"/>
                  <a:gd name="T36" fmla="*/ 131 w 132"/>
                  <a:gd name="T37" fmla="*/ 31 h 100"/>
                  <a:gd name="T38" fmla="*/ 132 w 132"/>
                  <a:gd name="T39" fmla="*/ 38 h 100"/>
                  <a:gd name="T40" fmla="*/ 132 w 132"/>
                  <a:gd name="T41" fmla="*/ 38 h 100"/>
                  <a:gd name="T42" fmla="*/ 131 w 132"/>
                  <a:gd name="T43" fmla="*/ 47 h 100"/>
                  <a:gd name="T44" fmla="*/ 128 w 132"/>
                  <a:gd name="T45" fmla="*/ 58 h 100"/>
                  <a:gd name="T46" fmla="*/ 123 w 132"/>
                  <a:gd name="T47" fmla="*/ 69 h 100"/>
                  <a:gd name="T48" fmla="*/ 116 w 132"/>
                  <a:gd name="T49" fmla="*/ 78 h 100"/>
                  <a:gd name="T50" fmla="*/ 107 w 132"/>
                  <a:gd name="T51" fmla="*/ 86 h 100"/>
                  <a:gd name="T52" fmla="*/ 94 w 132"/>
                  <a:gd name="T53" fmla="*/ 93 h 100"/>
                  <a:gd name="T54" fmla="*/ 88 w 132"/>
                  <a:gd name="T55" fmla="*/ 96 h 100"/>
                  <a:gd name="T56" fmla="*/ 81 w 132"/>
                  <a:gd name="T57" fmla="*/ 99 h 100"/>
                  <a:gd name="T58" fmla="*/ 73 w 132"/>
                  <a:gd name="T59" fmla="*/ 99 h 100"/>
                  <a:gd name="T60" fmla="*/ 63 w 132"/>
                  <a:gd name="T61" fmla="*/ 100 h 100"/>
                  <a:gd name="T62" fmla="*/ 63 w 132"/>
                  <a:gd name="T63" fmla="*/ 100 h 100"/>
                  <a:gd name="T64" fmla="*/ 55 w 132"/>
                  <a:gd name="T65" fmla="*/ 99 h 100"/>
                  <a:gd name="T66" fmla="*/ 47 w 132"/>
                  <a:gd name="T67" fmla="*/ 97 h 100"/>
                  <a:gd name="T68" fmla="*/ 39 w 132"/>
                  <a:gd name="T69" fmla="*/ 96 h 100"/>
                  <a:gd name="T70" fmla="*/ 32 w 132"/>
                  <a:gd name="T71" fmla="*/ 93 h 100"/>
                  <a:gd name="T72" fmla="*/ 27 w 132"/>
                  <a:gd name="T73" fmla="*/ 90 h 100"/>
                  <a:gd name="T74" fmla="*/ 21 w 132"/>
                  <a:gd name="T75" fmla="*/ 86 h 100"/>
                  <a:gd name="T76" fmla="*/ 13 w 132"/>
                  <a:gd name="T77" fmla="*/ 77 h 100"/>
                  <a:gd name="T78" fmla="*/ 6 w 132"/>
                  <a:gd name="T79" fmla="*/ 67 h 100"/>
                  <a:gd name="T80" fmla="*/ 2 w 132"/>
                  <a:gd name="T81" fmla="*/ 57 h 100"/>
                  <a:gd name="T82" fmla="*/ 0 w 132"/>
                  <a:gd name="T83" fmla="*/ 47 h 100"/>
                  <a:gd name="T84" fmla="*/ 0 w 132"/>
                  <a:gd name="T85" fmla="*/ 38 h 100"/>
                  <a:gd name="T86" fmla="*/ 0 w 132"/>
                  <a:gd name="T87" fmla="*/ 38 h 100"/>
                  <a:gd name="T88" fmla="*/ 0 w 132"/>
                  <a:gd name="T89" fmla="*/ 31 h 100"/>
                  <a:gd name="T90" fmla="*/ 2 w 132"/>
                  <a:gd name="T91" fmla="*/ 23 h 100"/>
                  <a:gd name="T92" fmla="*/ 6 w 132"/>
                  <a:gd name="T93" fmla="*/ 16 h 100"/>
                  <a:gd name="T94" fmla="*/ 12 w 132"/>
                  <a:gd name="T95" fmla="*/ 11 h 100"/>
                  <a:gd name="T96" fmla="*/ 17 w 132"/>
                  <a:gd name="T97" fmla="*/ 6 h 100"/>
                  <a:gd name="T98" fmla="*/ 24 w 132"/>
                  <a:gd name="T99" fmla="*/ 2 h 100"/>
                  <a:gd name="T100" fmla="*/ 31 w 132"/>
                  <a:gd name="T101" fmla="*/ 0 h 100"/>
                  <a:gd name="T102" fmla="*/ 39 w 132"/>
                  <a:gd name="T103" fmla="*/ 0 h 100"/>
                  <a:gd name="T104" fmla="*/ 39 w 132"/>
                  <a:gd name="T10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" h="100">
                    <a:moveTo>
                      <a:pt x="39" y="0"/>
                    </a:moveTo>
                    <a:lnTo>
                      <a:pt x="39" y="0"/>
                    </a:lnTo>
                    <a:lnTo>
                      <a:pt x="47" y="0"/>
                    </a:lnTo>
                    <a:lnTo>
                      <a:pt x="54" y="2"/>
                    </a:lnTo>
                    <a:lnTo>
                      <a:pt x="61" y="5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71" y="5"/>
                    </a:lnTo>
                    <a:lnTo>
                      <a:pt x="78" y="2"/>
                    </a:lnTo>
                    <a:lnTo>
                      <a:pt x="85" y="0"/>
                    </a:lnTo>
                    <a:lnTo>
                      <a:pt x="93" y="0"/>
                    </a:lnTo>
                    <a:lnTo>
                      <a:pt x="93" y="0"/>
                    </a:lnTo>
                    <a:lnTo>
                      <a:pt x="101" y="0"/>
                    </a:lnTo>
                    <a:lnTo>
                      <a:pt x="108" y="2"/>
                    </a:lnTo>
                    <a:lnTo>
                      <a:pt x="115" y="6"/>
                    </a:lnTo>
                    <a:lnTo>
                      <a:pt x="120" y="11"/>
                    </a:lnTo>
                    <a:lnTo>
                      <a:pt x="126" y="16"/>
                    </a:lnTo>
                    <a:lnTo>
                      <a:pt x="130" y="23"/>
                    </a:lnTo>
                    <a:lnTo>
                      <a:pt x="131" y="31"/>
                    </a:lnTo>
                    <a:lnTo>
                      <a:pt x="132" y="38"/>
                    </a:lnTo>
                    <a:lnTo>
                      <a:pt x="132" y="38"/>
                    </a:lnTo>
                    <a:lnTo>
                      <a:pt x="131" y="47"/>
                    </a:lnTo>
                    <a:lnTo>
                      <a:pt x="128" y="58"/>
                    </a:lnTo>
                    <a:lnTo>
                      <a:pt x="123" y="69"/>
                    </a:lnTo>
                    <a:lnTo>
                      <a:pt x="116" y="78"/>
                    </a:lnTo>
                    <a:lnTo>
                      <a:pt x="107" y="86"/>
                    </a:lnTo>
                    <a:lnTo>
                      <a:pt x="94" y="93"/>
                    </a:lnTo>
                    <a:lnTo>
                      <a:pt x="88" y="96"/>
                    </a:lnTo>
                    <a:lnTo>
                      <a:pt x="81" y="99"/>
                    </a:lnTo>
                    <a:lnTo>
                      <a:pt x="73" y="99"/>
                    </a:lnTo>
                    <a:lnTo>
                      <a:pt x="63" y="100"/>
                    </a:lnTo>
                    <a:lnTo>
                      <a:pt x="63" y="100"/>
                    </a:lnTo>
                    <a:lnTo>
                      <a:pt x="55" y="99"/>
                    </a:lnTo>
                    <a:lnTo>
                      <a:pt x="47" y="97"/>
                    </a:lnTo>
                    <a:lnTo>
                      <a:pt x="39" y="96"/>
                    </a:lnTo>
                    <a:lnTo>
                      <a:pt x="32" y="93"/>
                    </a:lnTo>
                    <a:lnTo>
                      <a:pt x="27" y="90"/>
                    </a:lnTo>
                    <a:lnTo>
                      <a:pt x="21" y="86"/>
                    </a:lnTo>
                    <a:lnTo>
                      <a:pt x="13" y="77"/>
                    </a:lnTo>
                    <a:lnTo>
                      <a:pt x="6" y="67"/>
                    </a:lnTo>
                    <a:lnTo>
                      <a:pt x="2" y="57"/>
                    </a:lnTo>
                    <a:lnTo>
                      <a:pt x="0" y="47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1"/>
                    </a:lnTo>
                    <a:lnTo>
                      <a:pt x="2" y="23"/>
                    </a:lnTo>
                    <a:lnTo>
                      <a:pt x="6" y="16"/>
                    </a:lnTo>
                    <a:lnTo>
                      <a:pt x="12" y="11"/>
                    </a:lnTo>
                    <a:lnTo>
                      <a:pt x="17" y="6"/>
                    </a:lnTo>
                    <a:lnTo>
                      <a:pt x="24" y="2"/>
                    </a:lnTo>
                    <a:lnTo>
                      <a:pt x="31" y="0"/>
                    </a:lnTo>
                    <a:lnTo>
                      <a:pt x="39" y="0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0" name="Freeform 174"/>
              <p:cNvSpPr/>
              <p:nvPr/>
            </p:nvSpPr>
            <p:spPr bwMode="auto">
              <a:xfrm>
                <a:off x="3149601" y="2336800"/>
                <a:ext cx="52388" cy="73025"/>
              </a:xfrm>
              <a:custGeom>
                <a:avLst/>
                <a:gdLst>
                  <a:gd name="T0" fmla="*/ 29 w 33"/>
                  <a:gd name="T1" fmla="*/ 46 h 46"/>
                  <a:gd name="T2" fmla="*/ 29 w 33"/>
                  <a:gd name="T3" fmla="*/ 46 h 46"/>
                  <a:gd name="T4" fmla="*/ 31 w 33"/>
                  <a:gd name="T5" fmla="*/ 39 h 46"/>
                  <a:gd name="T6" fmla="*/ 33 w 33"/>
                  <a:gd name="T7" fmla="*/ 34 h 46"/>
                  <a:gd name="T8" fmla="*/ 33 w 33"/>
                  <a:gd name="T9" fmla="*/ 27 h 46"/>
                  <a:gd name="T10" fmla="*/ 33 w 33"/>
                  <a:gd name="T11" fmla="*/ 22 h 46"/>
                  <a:gd name="T12" fmla="*/ 30 w 33"/>
                  <a:gd name="T13" fmla="*/ 15 h 46"/>
                  <a:gd name="T14" fmla="*/ 27 w 33"/>
                  <a:gd name="T15" fmla="*/ 9 h 46"/>
                  <a:gd name="T16" fmla="*/ 25 w 33"/>
                  <a:gd name="T17" fmla="*/ 4 h 46"/>
                  <a:gd name="T18" fmla="*/ 19 w 33"/>
                  <a:gd name="T19" fmla="*/ 0 h 46"/>
                  <a:gd name="T20" fmla="*/ 0 w 33"/>
                  <a:gd name="T21" fmla="*/ 3 h 46"/>
                  <a:gd name="T22" fmla="*/ 0 w 33"/>
                  <a:gd name="T23" fmla="*/ 3 h 46"/>
                  <a:gd name="T24" fmla="*/ 12 w 33"/>
                  <a:gd name="T25" fmla="*/ 11 h 46"/>
                  <a:gd name="T26" fmla="*/ 18 w 33"/>
                  <a:gd name="T27" fmla="*/ 15 h 46"/>
                  <a:gd name="T28" fmla="*/ 22 w 33"/>
                  <a:gd name="T29" fmla="*/ 19 h 46"/>
                  <a:gd name="T30" fmla="*/ 25 w 33"/>
                  <a:gd name="T31" fmla="*/ 24 h 46"/>
                  <a:gd name="T32" fmla="*/ 27 w 33"/>
                  <a:gd name="T33" fmla="*/ 31 h 46"/>
                  <a:gd name="T34" fmla="*/ 29 w 33"/>
                  <a:gd name="T35" fmla="*/ 38 h 46"/>
                  <a:gd name="T36" fmla="*/ 29 w 33"/>
                  <a:gd name="T37" fmla="*/ 46 h 46"/>
                  <a:gd name="T38" fmla="*/ 29 w 33"/>
                  <a:gd name="T3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" h="46">
                    <a:moveTo>
                      <a:pt x="29" y="46"/>
                    </a:moveTo>
                    <a:lnTo>
                      <a:pt x="29" y="46"/>
                    </a:lnTo>
                    <a:lnTo>
                      <a:pt x="31" y="39"/>
                    </a:lnTo>
                    <a:lnTo>
                      <a:pt x="33" y="34"/>
                    </a:lnTo>
                    <a:lnTo>
                      <a:pt x="33" y="27"/>
                    </a:lnTo>
                    <a:lnTo>
                      <a:pt x="33" y="22"/>
                    </a:lnTo>
                    <a:lnTo>
                      <a:pt x="30" y="15"/>
                    </a:lnTo>
                    <a:lnTo>
                      <a:pt x="27" y="9"/>
                    </a:lnTo>
                    <a:lnTo>
                      <a:pt x="25" y="4"/>
                    </a:lnTo>
                    <a:lnTo>
                      <a:pt x="19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12" y="11"/>
                    </a:lnTo>
                    <a:lnTo>
                      <a:pt x="18" y="15"/>
                    </a:lnTo>
                    <a:lnTo>
                      <a:pt x="22" y="19"/>
                    </a:lnTo>
                    <a:lnTo>
                      <a:pt x="25" y="24"/>
                    </a:lnTo>
                    <a:lnTo>
                      <a:pt x="27" y="31"/>
                    </a:lnTo>
                    <a:lnTo>
                      <a:pt x="29" y="38"/>
                    </a:lnTo>
                    <a:lnTo>
                      <a:pt x="29" y="46"/>
                    </a:lnTo>
                    <a:lnTo>
                      <a:pt x="29" y="4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2" name="Freeform 175"/>
            <p:cNvSpPr>
              <a:spLocks noEditPoints="1"/>
            </p:cNvSpPr>
            <p:nvPr/>
          </p:nvSpPr>
          <p:spPr bwMode="auto">
            <a:xfrm>
              <a:off x="2765267" y="3925658"/>
              <a:ext cx="160533" cy="223797"/>
            </a:xfrm>
            <a:custGeom>
              <a:avLst/>
              <a:gdLst>
                <a:gd name="T0" fmla="*/ 125 w 137"/>
                <a:gd name="T1" fmla="*/ 55 h 191"/>
                <a:gd name="T2" fmla="*/ 126 w 137"/>
                <a:gd name="T3" fmla="*/ 51 h 191"/>
                <a:gd name="T4" fmla="*/ 133 w 137"/>
                <a:gd name="T5" fmla="*/ 34 h 191"/>
                <a:gd name="T6" fmla="*/ 136 w 137"/>
                <a:gd name="T7" fmla="*/ 29 h 191"/>
                <a:gd name="T8" fmla="*/ 137 w 137"/>
                <a:gd name="T9" fmla="*/ 21 h 191"/>
                <a:gd name="T10" fmla="*/ 136 w 137"/>
                <a:gd name="T11" fmla="*/ 13 h 191"/>
                <a:gd name="T12" fmla="*/ 132 w 137"/>
                <a:gd name="T13" fmla="*/ 6 h 191"/>
                <a:gd name="T14" fmla="*/ 128 w 137"/>
                <a:gd name="T15" fmla="*/ 4 h 191"/>
                <a:gd name="T16" fmla="*/ 116 w 137"/>
                <a:gd name="T17" fmla="*/ 0 h 191"/>
                <a:gd name="T18" fmla="*/ 103 w 137"/>
                <a:gd name="T19" fmla="*/ 4 h 191"/>
                <a:gd name="T20" fmla="*/ 113 w 137"/>
                <a:gd name="T21" fmla="*/ 39 h 191"/>
                <a:gd name="T22" fmla="*/ 103 w 137"/>
                <a:gd name="T23" fmla="*/ 59 h 191"/>
                <a:gd name="T24" fmla="*/ 110 w 137"/>
                <a:gd name="T25" fmla="*/ 48 h 191"/>
                <a:gd name="T26" fmla="*/ 110 w 137"/>
                <a:gd name="T27" fmla="*/ 42 h 191"/>
                <a:gd name="T28" fmla="*/ 120 w 137"/>
                <a:gd name="T29" fmla="*/ 48 h 191"/>
                <a:gd name="T30" fmla="*/ 121 w 137"/>
                <a:gd name="T31" fmla="*/ 52 h 191"/>
                <a:gd name="T32" fmla="*/ 121 w 137"/>
                <a:gd name="T33" fmla="*/ 57 h 191"/>
                <a:gd name="T34" fmla="*/ 103 w 137"/>
                <a:gd name="T35" fmla="*/ 89 h 191"/>
                <a:gd name="T36" fmla="*/ 97 w 137"/>
                <a:gd name="T37" fmla="*/ 93 h 191"/>
                <a:gd name="T38" fmla="*/ 99 w 137"/>
                <a:gd name="T39" fmla="*/ 92 h 191"/>
                <a:gd name="T40" fmla="*/ 103 w 137"/>
                <a:gd name="T41" fmla="*/ 89 h 191"/>
                <a:gd name="T42" fmla="*/ 101 w 137"/>
                <a:gd name="T43" fmla="*/ 85 h 191"/>
                <a:gd name="T44" fmla="*/ 99 w 137"/>
                <a:gd name="T45" fmla="*/ 86 h 191"/>
                <a:gd name="T46" fmla="*/ 95 w 137"/>
                <a:gd name="T47" fmla="*/ 88 h 191"/>
                <a:gd name="T48" fmla="*/ 84 w 137"/>
                <a:gd name="T49" fmla="*/ 81 h 191"/>
                <a:gd name="T50" fmla="*/ 84 w 137"/>
                <a:gd name="T51" fmla="*/ 81 h 191"/>
                <a:gd name="T52" fmla="*/ 90 w 137"/>
                <a:gd name="T53" fmla="*/ 78 h 191"/>
                <a:gd name="T54" fmla="*/ 103 w 137"/>
                <a:gd name="T55" fmla="*/ 34 h 191"/>
                <a:gd name="T56" fmla="*/ 88 w 137"/>
                <a:gd name="T57" fmla="*/ 23 h 191"/>
                <a:gd name="T58" fmla="*/ 80 w 137"/>
                <a:gd name="T59" fmla="*/ 25 h 191"/>
                <a:gd name="T60" fmla="*/ 57 w 137"/>
                <a:gd name="T61" fmla="*/ 59 h 191"/>
                <a:gd name="T62" fmla="*/ 57 w 137"/>
                <a:gd name="T63" fmla="*/ 66 h 191"/>
                <a:gd name="T64" fmla="*/ 22 w 137"/>
                <a:gd name="T65" fmla="*/ 153 h 191"/>
                <a:gd name="T66" fmla="*/ 26 w 137"/>
                <a:gd name="T67" fmla="*/ 154 h 191"/>
                <a:gd name="T68" fmla="*/ 29 w 137"/>
                <a:gd name="T69" fmla="*/ 155 h 191"/>
                <a:gd name="T70" fmla="*/ 29 w 137"/>
                <a:gd name="T71" fmla="*/ 162 h 191"/>
                <a:gd name="T72" fmla="*/ 33 w 137"/>
                <a:gd name="T73" fmla="*/ 161 h 191"/>
                <a:gd name="T74" fmla="*/ 38 w 137"/>
                <a:gd name="T75" fmla="*/ 162 h 191"/>
                <a:gd name="T76" fmla="*/ 40 w 137"/>
                <a:gd name="T77" fmla="*/ 163 h 191"/>
                <a:gd name="T78" fmla="*/ 41 w 137"/>
                <a:gd name="T79" fmla="*/ 169 h 191"/>
                <a:gd name="T80" fmla="*/ 38 w 137"/>
                <a:gd name="T81" fmla="*/ 173 h 191"/>
                <a:gd name="T82" fmla="*/ 22 w 137"/>
                <a:gd name="T83" fmla="*/ 182 h 191"/>
                <a:gd name="T84" fmla="*/ 41 w 137"/>
                <a:gd name="T85" fmla="*/ 176 h 191"/>
                <a:gd name="T86" fmla="*/ 103 w 137"/>
                <a:gd name="T87" fmla="*/ 29 h 191"/>
                <a:gd name="T88" fmla="*/ 97 w 137"/>
                <a:gd name="T89" fmla="*/ 9 h 191"/>
                <a:gd name="T90" fmla="*/ 103 w 137"/>
                <a:gd name="T91" fmla="*/ 4 h 191"/>
                <a:gd name="T92" fmla="*/ 22 w 137"/>
                <a:gd name="T93" fmla="*/ 117 h 191"/>
                <a:gd name="T94" fmla="*/ 2 w 137"/>
                <a:gd name="T95" fmla="*/ 191 h 191"/>
                <a:gd name="T96" fmla="*/ 22 w 137"/>
                <a:gd name="T97" fmla="*/ 180 h 191"/>
                <a:gd name="T98" fmla="*/ 5 w 137"/>
                <a:gd name="T99" fmla="*/ 174 h 191"/>
                <a:gd name="T100" fmla="*/ 5 w 137"/>
                <a:gd name="T101" fmla="*/ 150 h 191"/>
                <a:gd name="T102" fmla="*/ 6 w 137"/>
                <a:gd name="T103" fmla="*/ 149 h 191"/>
                <a:gd name="T104" fmla="*/ 10 w 137"/>
                <a:gd name="T105" fmla="*/ 146 h 191"/>
                <a:gd name="T106" fmla="*/ 15 w 137"/>
                <a:gd name="T107" fmla="*/ 146 h 191"/>
                <a:gd name="T108" fmla="*/ 17 w 137"/>
                <a:gd name="T109" fmla="*/ 149 h 191"/>
                <a:gd name="T110" fmla="*/ 18 w 137"/>
                <a:gd name="T111" fmla="*/ 155 h 191"/>
                <a:gd name="T112" fmla="*/ 19 w 137"/>
                <a:gd name="T113" fmla="*/ 154 h 191"/>
                <a:gd name="T114" fmla="*/ 22 w 137"/>
                <a:gd name="T115" fmla="*/ 11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91">
                  <a:moveTo>
                    <a:pt x="103" y="89"/>
                  </a:moveTo>
                  <a:lnTo>
                    <a:pt x="125" y="55"/>
                  </a:lnTo>
                  <a:lnTo>
                    <a:pt x="125" y="55"/>
                  </a:lnTo>
                  <a:lnTo>
                    <a:pt x="126" y="51"/>
                  </a:lnTo>
                  <a:lnTo>
                    <a:pt x="125" y="47"/>
                  </a:lnTo>
                  <a:lnTo>
                    <a:pt x="133" y="34"/>
                  </a:lnTo>
                  <a:lnTo>
                    <a:pt x="133" y="34"/>
                  </a:lnTo>
                  <a:lnTo>
                    <a:pt x="136" y="29"/>
                  </a:lnTo>
                  <a:lnTo>
                    <a:pt x="137" y="25"/>
                  </a:lnTo>
                  <a:lnTo>
                    <a:pt x="137" y="21"/>
                  </a:lnTo>
                  <a:lnTo>
                    <a:pt x="137" y="17"/>
                  </a:lnTo>
                  <a:lnTo>
                    <a:pt x="136" y="13"/>
                  </a:lnTo>
                  <a:lnTo>
                    <a:pt x="135" y="9"/>
                  </a:lnTo>
                  <a:lnTo>
                    <a:pt x="132" y="6"/>
                  </a:lnTo>
                  <a:lnTo>
                    <a:pt x="128" y="4"/>
                  </a:lnTo>
                  <a:lnTo>
                    <a:pt x="128" y="4"/>
                  </a:lnTo>
                  <a:lnTo>
                    <a:pt x="121" y="0"/>
                  </a:lnTo>
                  <a:lnTo>
                    <a:pt x="116" y="0"/>
                  </a:lnTo>
                  <a:lnTo>
                    <a:pt x="109" y="1"/>
                  </a:lnTo>
                  <a:lnTo>
                    <a:pt x="103" y="4"/>
                  </a:lnTo>
                  <a:lnTo>
                    <a:pt x="103" y="29"/>
                  </a:lnTo>
                  <a:lnTo>
                    <a:pt x="113" y="39"/>
                  </a:lnTo>
                  <a:lnTo>
                    <a:pt x="103" y="34"/>
                  </a:lnTo>
                  <a:lnTo>
                    <a:pt x="103" y="59"/>
                  </a:lnTo>
                  <a:lnTo>
                    <a:pt x="110" y="48"/>
                  </a:lnTo>
                  <a:lnTo>
                    <a:pt x="110" y="48"/>
                  </a:lnTo>
                  <a:lnTo>
                    <a:pt x="110" y="46"/>
                  </a:lnTo>
                  <a:lnTo>
                    <a:pt x="110" y="42"/>
                  </a:lnTo>
                  <a:lnTo>
                    <a:pt x="120" y="48"/>
                  </a:lnTo>
                  <a:lnTo>
                    <a:pt x="120" y="48"/>
                  </a:lnTo>
                  <a:lnTo>
                    <a:pt x="121" y="50"/>
                  </a:lnTo>
                  <a:lnTo>
                    <a:pt x="121" y="52"/>
                  </a:lnTo>
                  <a:lnTo>
                    <a:pt x="121" y="54"/>
                  </a:lnTo>
                  <a:lnTo>
                    <a:pt x="121" y="57"/>
                  </a:lnTo>
                  <a:lnTo>
                    <a:pt x="103" y="82"/>
                  </a:lnTo>
                  <a:lnTo>
                    <a:pt x="103" y="89"/>
                  </a:lnTo>
                  <a:close/>
                  <a:moveTo>
                    <a:pt x="41" y="176"/>
                  </a:moveTo>
                  <a:lnTo>
                    <a:pt x="97" y="93"/>
                  </a:lnTo>
                  <a:lnTo>
                    <a:pt x="97" y="93"/>
                  </a:lnTo>
                  <a:lnTo>
                    <a:pt x="99" y="92"/>
                  </a:lnTo>
                  <a:lnTo>
                    <a:pt x="102" y="89"/>
                  </a:lnTo>
                  <a:lnTo>
                    <a:pt x="103" y="89"/>
                  </a:lnTo>
                  <a:lnTo>
                    <a:pt x="103" y="82"/>
                  </a:lnTo>
                  <a:lnTo>
                    <a:pt x="101" y="85"/>
                  </a:lnTo>
                  <a:lnTo>
                    <a:pt x="101" y="85"/>
                  </a:lnTo>
                  <a:lnTo>
                    <a:pt x="99" y="86"/>
                  </a:lnTo>
                  <a:lnTo>
                    <a:pt x="98" y="88"/>
                  </a:lnTo>
                  <a:lnTo>
                    <a:pt x="95" y="88"/>
                  </a:lnTo>
                  <a:lnTo>
                    <a:pt x="94" y="86"/>
                  </a:lnTo>
                  <a:lnTo>
                    <a:pt x="84" y="81"/>
                  </a:lnTo>
                  <a:lnTo>
                    <a:pt x="84" y="81"/>
                  </a:lnTo>
                  <a:lnTo>
                    <a:pt x="84" y="81"/>
                  </a:lnTo>
                  <a:lnTo>
                    <a:pt x="87" y="80"/>
                  </a:lnTo>
                  <a:lnTo>
                    <a:pt x="90" y="78"/>
                  </a:lnTo>
                  <a:lnTo>
                    <a:pt x="103" y="59"/>
                  </a:lnTo>
                  <a:lnTo>
                    <a:pt x="103" y="34"/>
                  </a:lnTo>
                  <a:lnTo>
                    <a:pt x="88" y="23"/>
                  </a:lnTo>
                  <a:lnTo>
                    <a:pt x="88" y="23"/>
                  </a:lnTo>
                  <a:lnTo>
                    <a:pt x="83" y="23"/>
                  </a:lnTo>
                  <a:lnTo>
                    <a:pt x="80" y="25"/>
                  </a:lnTo>
                  <a:lnTo>
                    <a:pt x="57" y="59"/>
                  </a:lnTo>
                  <a:lnTo>
                    <a:pt x="57" y="59"/>
                  </a:lnTo>
                  <a:lnTo>
                    <a:pt x="56" y="63"/>
                  </a:lnTo>
                  <a:lnTo>
                    <a:pt x="57" y="66"/>
                  </a:lnTo>
                  <a:lnTo>
                    <a:pt x="22" y="117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4"/>
                  </a:lnTo>
                  <a:lnTo>
                    <a:pt x="26" y="154"/>
                  </a:lnTo>
                  <a:lnTo>
                    <a:pt x="29" y="155"/>
                  </a:lnTo>
                  <a:lnTo>
                    <a:pt x="29" y="158"/>
                  </a:lnTo>
                  <a:lnTo>
                    <a:pt x="29" y="162"/>
                  </a:lnTo>
                  <a:lnTo>
                    <a:pt x="29" y="162"/>
                  </a:lnTo>
                  <a:lnTo>
                    <a:pt x="33" y="161"/>
                  </a:lnTo>
                  <a:lnTo>
                    <a:pt x="36" y="161"/>
                  </a:lnTo>
                  <a:lnTo>
                    <a:pt x="38" y="162"/>
                  </a:lnTo>
                  <a:lnTo>
                    <a:pt x="38" y="162"/>
                  </a:lnTo>
                  <a:lnTo>
                    <a:pt x="40" y="163"/>
                  </a:lnTo>
                  <a:lnTo>
                    <a:pt x="41" y="166"/>
                  </a:lnTo>
                  <a:lnTo>
                    <a:pt x="41" y="169"/>
                  </a:lnTo>
                  <a:lnTo>
                    <a:pt x="40" y="172"/>
                  </a:lnTo>
                  <a:lnTo>
                    <a:pt x="38" y="173"/>
                  </a:lnTo>
                  <a:lnTo>
                    <a:pt x="22" y="180"/>
                  </a:lnTo>
                  <a:lnTo>
                    <a:pt x="22" y="182"/>
                  </a:lnTo>
                  <a:lnTo>
                    <a:pt x="41" y="176"/>
                  </a:lnTo>
                  <a:lnTo>
                    <a:pt x="41" y="176"/>
                  </a:lnTo>
                  <a:close/>
                  <a:moveTo>
                    <a:pt x="103" y="4"/>
                  </a:moveTo>
                  <a:lnTo>
                    <a:pt x="103" y="29"/>
                  </a:lnTo>
                  <a:lnTo>
                    <a:pt x="91" y="17"/>
                  </a:lnTo>
                  <a:lnTo>
                    <a:pt x="97" y="9"/>
                  </a:lnTo>
                  <a:lnTo>
                    <a:pt x="97" y="9"/>
                  </a:lnTo>
                  <a:lnTo>
                    <a:pt x="103" y="4"/>
                  </a:lnTo>
                  <a:lnTo>
                    <a:pt x="103" y="4"/>
                  </a:lnTo>
                  <a:close/>
                  <a:moveTo>
                    <a:pt x="22" y="117"/>
                  </a:moveTo>
                  <a:lnTo>
                    <a:pt x="0" y="150"/>
                  </a:lnTo>
                  <a:lnTo>
                    <a:pt x="2" y="191"/>
                  </a:lnTo>
                  <a:lnTo>
                    <a:pt x="22" y="182"/>
                  </a:lnTo>
                  <a:lnTo>
                    <a:pt x="22" y="180"/>
                  </a:lnTo>
                  <a:lnTo>
                    <a:pt x="17" y="182"/>
                  </a:lnTo>
                  <a:lnTo>
                    <a:pt x="5" y="174"/>
                  </a:lnTo>
                  <a:lnTo>
                    <a:pt x="5" y="150"/>
                  </a:lnTo>
                  <a:lnTo>
                    <a:pt x="5" y="150"/>
                  </a:lnTo>
                  <a:lnTo>
                    <a:pt x="6" y="149"/>
                  </a:lnTo>
                  <a:lnTo>
                    <a:pt x="6" y="149"/>
                  </a:lnTo>
                  <a:lnTo>
                    <a:pt x="7" y="146"/>
                  </a:lnTo>
                  <a:lnTo>
                    <a:pt x="10" y="146"/>
                  </a:lnTo>
                  <a:lnTo>
                    <a:pt x="13" y="146"/>
                  </a:lnTo>
                  <a:lnTo>
                    <a:pt x="15" y="146"/>
                  </a:lnTo>
                  <a:lnTo>
                    <a:pt x="15" y="146"/>
                  </a:lnTo>
                  <a:lnTo>
                    <a:pt x="17" y="149"/>
                  </a:lnTo>
                  <a:lnTo>
                    <a:pt x="18" y="150"/>
                  </a:lnTo>
                  <a:lnTo>
                    <a:pt x="18" y="155"/>
                  </a:lnTo>
                  <a:lnTo>
                    <a:pt x="18" y="155"/>
                  </a:lnTo>
                  <a:lnTo>
                    <a:pt x="19" y="154"/>
                  </a:lnTo>
                  <a:lnTo>
                    <a:pt x="22" y="153"/>
                  </a:lnTo>
                  <a:lnTo>
                    <a:pt x="22" y="117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3" name="Freeform 176"/>
            <p:cNvSpPr>
              <a:spLocks noEditPoints="1"/>
            </p:cNvSpPr>
            <p:nvPr/>
          </p:nvSpPr>
          <p:spPr bwMode="auto">
            <a:xfrm>
              <a:off x="1463425" y="2756291"/>
              <a:ext cx="206232" cy="223797"/>
            </a:xfrm>
            <a:custGeom>
              <a:avLst/>
              <a:gdLst>
                <a:gd name="T0" fmla="*/ 138 w 176"/>
                <a:gd name="T1" fmla="*/ 88 h 191"/>
                <a:gd name="T2" fmla="*/ 132 w 176"/>
                <a:gd name="T3" fmla="*/ 138 h 191"/>
                <a:gd name="T4" fmla="*/ 150 w 176"/>
                <a:gd name="T5" fmla="*/ 143 h 191"/>
                <a:gd name="T6" fmla="*/ 147 w 176"/>
                <a:gd name="T7" fmla="*/ 151 h 191"/>
                <a:gd name="T8" fmla="*/ 132 w 176"/>
                <a:gd name="T9" fmla="*/ 36 h 191"/>
                <a:gd name="T10" fmla="*/ 150 w 176"/>
                <a:gd name="T11" fmla="*/ 26 h 191"/>
                <a:gd name="T12" fmla="*/ 135 w 176"/>
                <a:gd name="T13" fmla="*/ 47 h 191"/>
                <a:gd name="T14" fmla="*/ 146 w 176"/>
                <a:gd name="T15" fmla="*/ 88 h 191"/>
                <a:gd name="T16" fmla="*/ 174 w 176"/>
                <a:gd name="T17" fmla="*/ 85 h 191"/>
                <a:gd name="T18" fmla="*/ 150 w 176"/>
                <a:gd name="T19" fmla="*/ 92 h 191"/>
                <a:gd name="T20" fmla="*/ 88 w 176"/>
                <a:gd name="T21" fmla="*/ 39 h 191"/>
                <a:gd name="T22" fmla="*/ 115 w 176"/>
                <a:gd name="T23" fmla="*/ 46 h 191"/>
                <a:gd name="T24" fmla="*/ 132 w 176"/>
                <a:gd name="T25" fmla="*/ 109 h 191"/>
                <a:gd name="T26" fmla="*/ 115 w 176"/>
                <a:gd name="T27" fmla="*/ 128 h 191"/>
                <a:gd name="T28" fmla="*/ 111 w 176"/>
                <a:gd name="T29" fmla="*/ 180 h 191"/>
                <a:gd name="T30" fmla="*/ 90 w 176"/>
                <a:gd name="T31" fmla="*/ 191 h 191"/>
                <a:gd name="T32" fmla="*/ 105 w 176"/>
                <a:gd name="T33" fmla="*/ 126 h 191"/>
                <a:gd name="T34" fmla="*/ 122 w 176"/>
                <a:gd name="T35" fmla="*/ 107 h 191"/>
                <a:gd name="T36" fmla="*/ 124 w 176"/>
                <a:gd name="T37" fmla="*/ 73 h 191"/>
                <a:gd name="T38" fmla="*/ 104 w 176"/>
                <a:gd name="T39" fmla="*/ 51 h 191"/>
                <a:gd name="T40" fmla="*/ 88 w 176"/>
                <a:gd name="T41" fmla="*/ 39 h 191"/>
                <a:gd name="T42" fmla="*/ 127 w 176"/>
                <a:gd name="T43" fmla="*/ 43 h 191"/>
                <a:gd name="T44" fmla="*/ 132 w 176"/>
                <a:gd name="T45" fmla="*/ 36 h 191"/>
                <a:gd name="T46" fmla="*/ 128 w 176"/>
                <a:gd name="T47" fmla="*/ 128 h 191"/>
                <a:gd name="T48" fmla="*/ 132 w 176"/>
                <a:gd name="T49" fmla="*/ 127 h 191"/>
                <a:gd name="T50" fmla="*/ 92 w 176"/>
                <a:gd name="T51" fmla="*/ 1 h 191"/>
                <a:gd name="T52" fmla="*/ 88 w 176"/>
                <a:gd name="T53" fmla="*/ 30 h 191"/>
                <a:gd name="T54" fmla="*/ 80 w 176"/>
                <a:gd name="T55" fmla="*/ 191 h 191"/>
                <a:gd name="T56" fmla="*/ 62 w 176"/>
                <a:gd name="T57" fmla="*/ 176 h 191"/>
                <a:gd name="T58" fmla="*/ 55 w 176"/>
                <a:gd name="T59" fmla="*/ 124 h 191"/>
                <a:gd name="T60" fmla="*/ 44 w 176"/>
                <a:gd name="T61" fmla="*/ 67 h 191"/>
                <a:gd name="T62" fmla="*/ 67 w 176"/>
                <a:gd name="T63" fmla="*/ 43 h 191"/>
                <a:gd name="T64" fmla="*/ 88 w 176"/>
                <a:gd name="T65" fmla="*/ 49 h 191"/>
                <a:gd name="T66" fmla="*/ 61 w 176"/>
                <a:gd name="T67" fmla="*/ 61 h 191"/>
                <a:gd name="T68" fmla="*/ 50 w 176"/>
                <a:gd name="T69" fmla="*/ 88 h 191"/>
                <a:gd name="T70" fmla="*/ 69 w 176"/>
                <a:gd name="T71" fmla="*/ 120 h 191"/>
                <a:gd name="T72" fmla="*/ 88 w 176"/>
                <a:gd name="T73" fmla="*/ 147 h 191"/>
                <a:gd name="T74" fmla="*/ 88 w 176"/>
                <a:gd name="T75" fmla="*/ 30 h 191"/>
                <a:gd name="T76" fmla="*/ 84 w 176"/>
                <a:gd name="T77" fmla="*/ 26 h 191"/>
                <a:gd name="T78" fmla="*/ 88 w 176"/>
                <a:gd name="T79" fmla="*/ 0 h 191"/>
                <a:gd name="T80" fmla="*/ 47 w 176"/>
                <a:gd name="T81" fmla="*/ 135 h 191"/>
                <a:gd name="T82" fmla="*/ 44 w 176"/>
                <a:gd name="T83" fmla="*/ 138 h 191"/>
                <a:gd name="T84" fmla="*/ 47 w 176"/>
                <a:gd name="T85" fmla="*/ 47 h 191"/>
                <a:gd name="T86" fmla="*/ 44 w 176"/>
                <a:gd name="T87" fmla="*/ 108 h 191"/>
                <a:gd name="T88" fmla="*/ 40 w 176"/>
                <a:gd name="T89" fmla="*/ 77 h 191"/>
                <a:gd name="T90" fmla="*/ 44 w 176"/>
                <a:gd name="T91" fmla="*/ 49 h 191"/>
                <a:gd name="T92" fmla="*/ 25 w 176"/>
                <a:gd name="T93" fmla="*/ 31 h 191"/>
                <a:gd name="T94" fmla="*/ 32 w 176"/>
                <a:gd name="T95" fmla="*/ 26 h 191"/>
                <a:gd name="T96" fmla="*/ 32 w 176"/>
                <a:gd name="T97" fmla="*/ 150 h 191"/>
                <a:gd name="T98" fmla="*/ 24 w 176"/>
                <a:gd name="T99" fmla="*/ 147 h 191"/>
                <a:gd name="T100" fmla="*/ 44 w 176"/>
                <a:gd name="T101" fmla="*/ 127 h 191"/>
                <a:gd name="T102" fmla="*/ 25 w 176"/>
                <a:gd name="T103" fmla="*/ 84 h 191"/>
                <a:gd name="T104" fmla="*/ 25 w 176"/>
                <a:gd name="T105" fmla="*/ 92 h 191"/>
                <a:gd name="T106" fmla="*/ 0 w 176"/>
                <a:gd name="T107" fmla="*/ 8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76" h="191">
                  <a:moveTo>
                    <a:pt x="132" y="66"/>
                  </a:moveTo>
                  <a:lnTo>
                    <a:pt x="132" y="66"/>
                  </a:lnTo>
                  <a:lnTo>
                    <a:pt x="136" y="77"/>
                  </a:lnTo>
                  <a:lnTo>
                    <a:pt x="138" y="88"/>
                  </a:lnTo>
                  <a:lnTo>
                    <a:pt x="138" y="88"/>
                  </a:lnTo>
                  <a:lnTo>
                    <a:pt x="136" y="99"/>
                  </a:lnTo>
                  <a:lnTo>
                    <a:pt x="132" y="109"/>
                  </a:lnTo>
                  <a:lnTo>
                    <a:pt x="132" y="66"/>
                  </a:lnTo>
                  <a:lnTo>
                    <a:pt x="132" y="66"/>
                  </a:lnTo>
                  <a:close/>
                  <a:moveTo>
                    <a:pt x="132" y="138"/>
                  </a:moveTo>
                  <a:lnTo>
                    <a:pt x="132" y="127"/>
                  </a:lnTo>
                  <a:lnTo>
                    <a:pt x="132" y="127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50" y="143"/>
                  </a:lnTo>
                  <a:lnTo>
                    <a:pt x="150" y="143"/>
                  </a:lnTo>
                  <a:lnTo>
                    <a:pt x="151" y="147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47" y="151"/>
                  </a:lnTo>
                  <a:lnTo>
                    <a:pt x="145" y="150"/>
                  </a:lnTo>
                  <a:lnTo>
                    <a:pt x="132" y="138"/>
                  </a:lnTo>
                  <a:lnTo>
                    <a:pt x="132" y="138"/>
                  </a:lnTo>
                  <a:close/>
                  <a:moveTo>
                    <a:pt x="132" y="49"/>
                  </a:moveTo>
                  <a:lnTo>
                    <a:pt x="132" y="36"/>
                  </a:lnTo>
                  <a:lnTo>
                    <a:pt x="145" y="26"/>
                  </a:lnTo>
                  <a:lnTo>
                    <a:pt x="145" y="26"/>
                  </a:lnTo>
                  <a:lnTo>
                    <a:pt x="147" y="24"/>
                  </a:lnTo>
                  <a:lnTo>
                    <a:pt x="150" y="26"/>
                  </a:lnTo>
                  <a:lnTo>
                    <a:pt x="150" y="26"/>
                  </a:lnTo>
                  <a:lnTo>
                    <a:pt x="151" y="28"/>
                  </a:lnTo>
                  <a:lnTo>
                    <a:pt x="150" y="31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2" y="49"/>
                  </a:lnTo>
                  <a:lnTo>
                    <a:pt x="132" y="49"/>
                  </a:lnTo>
                  <a:close/>
                  <a:moveTo>
                    <a:pt x="146" y="88"/>
                  </a:moveTo>
                  <a:lnTo>
                    <a:pt x="146" y="88"/>
                  </a:lnTo>
                  <a:lnTo>
                    <a:pt x="146" y="88"/>
                  </a:lnTo>
                  <a:lnTo>
                    <a:pt x="147" y="85"/>
                  </a:lnTo>
                  <a:lnTo>
                    <a:pt x="150" y="84"/>
                  </a:lnTo>
                  <a:lnTo>
                    <a:pt x="172" y="84"/>
                  </a:lnTo>
                  <a:lnTo>
                    <a:pt x="172" y="84"/>
                  </a:lnTo>
                  <a:lnTo>
                    <a:pt x="174" y="85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74" y="91"/>
                  </a:lnTo>
                  <a:lnTo>
                    <a:pt x="172" y="92"/>
                  </a:lnTo>
                  <a:lnTo>
                    <a:pt x="150" y="92"/>
                  </a:lnTo>
                  <a:lnTo>
                    <a:pt x="150" y="92"/>
                  </a:lnTo>
                  <a:lnTo>
                    <a:pt x="147" y="91"/>
                  </a:lnTo>
                  <a:lnTo>
                    <a:pt x="146" y="88"/>
                  </a:lnTo>
                  <a:lnTo>
                    <a:pt x="146" y="88"/>
                  </a:lnTo>
                  <a:close/>
                  <a:moveTo>
                    <a:pt x="88" y="39"/>
                  </a:moveTo>
                  <a:lnTo>
                    <a:pt x="88" y="39"/>
                  </a:lnTo>
                  <a:lnTo>
                    <a:pt x="96" y="39"/>
                  </a:lnTo>
                  <a:lnTo>
                    <a:pt x="103" y="40"/>
                  </a:lnTo>
                  <a:lnTo>
                    <a:pt x="108" y="43"/>
                  </a:lnTo>
                  <a:lnTo>
                    <a:pt x="115" y="46"/>
                  </a:lnTo>
                  <a:lnTo>
                    <a:pt x="120" y="50"/>
                  </a:lnTo>
                  <a:lnTo>
                    <a:pt x="124" y="55"/>
                  </a:lnTo>
                  <a:lnTo>
                    <a:pt x="128" y="61"/>
                  </a:lnTo>
                  <a:lnTo>
                    <a:pt x="132" y="66"/>
                  </a:lnTo>
                  <a:lnTo>
                    <a:pt x="132" y="109"/>
                  </a:lnTo>
                  <a:lnTo>
                    <a:pt x="132" y="109"/>
                  </a:lnTo>
                  <a:lnTo>
                    <a:pt x="128" y="115"/>
                  </a:lnTo>
                  <a:lnTo>
                    <a:pt x="124" y="120"/>
                  </a:lnTo>
                  <a:lnTo>
                    <a:pt x="120" y="124"/>
                  </a:lnTo>
                  <a:lnTo>
                    <a:pt x="115" y="128"/>
                  </a:lnTo>
                  <a:lnTo>
                    <a:pt x="115" y="166"/>
                  </a:lnTo>
                  <a:lnTo>
                    <a:pt x="115" y="166"/>
                  </a:lnTo>
                  <a:lnTo>
                    <a:pt x="115" y="172"/>
                  </a:lnTo>
                  <a:lnTo>
                    <a:pt x="113" y="176"/>
                  </a:lnTo>
                  <a:lnTo>
                    <a:pt x="111" y="180"/>
                  </a:lnTo>
                  <a:lnTo>
                    <a:pt x="108" y="184"/>
                  </a:lnTo>
                  <a:lnTo>
                    <a:pt x="104" y="187"/>
                  </a:lnTo>
                  <a:lnTo>
                    <a:pt x="100" y="189"/>
                  </a:lnTo>
                  <a:lnTo>
                    <a:pt x="96" y="191"/>
                  </a:lnTo>
                  <a:lnTo>
                    <a:pt x="90" y="191"/>
                  </a:lnTo>
                  <a:lnTo>
                    <a:pt x="88" y="191"/>
                  </a:lnTo>
                  <a:lnTo>
                    <a:pt x="88" y="147"/>
                  </a:lnTo>
                  <a:lnTo>
                    <a:pt x="105" y="147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3"/>
                  </a:lnTo>
                  <a:lnTo>
                    <a:pt x="108" y="122"/>
                  </a:lnTo>
                  <a:lnTo>
                    <a:pt x="108" y="122"/>
                  </a:lnTo>
                  <a:lnTo>
                    <a:pt x="115" y="115"/>
                  </a:lnTo>
                  <a:lnTo>
                    <a:pt x="122" y="107"/>
                  </a:lnTo>
                  <a:lnTo>
                    <a:pt x="126" y="99"/>
                  </a:lnTo>
                  <a:lnTo>
                    <a:pt x="127" y="88"/>
                  </a:lnTo>
                  <a:lnTo>
                    <a:pt x="127" y="88"/>
                  </a:lnTo>
                  <a:lnTo>
                    <a:pt x="126" y="80"/>
                  </a:lnTo>
                  <a:lnTo>
                    <a:pt x="124" y="73"/>
                  </a:lnTo>
                  <a:lnTo>
                    <a:pt x="120" y="66"/>
                  </a:lnTo>
                  <a:lnTo>
                    <a:pt x="116" y="61"/>
                  </a:lnTo>
                  <a:lnTo>
                    <a:pt x="116" y="61"/>
                  </a:lnTo>
                  <a:lnTo>
                    <a:pt x="109" y="55"/>
                  </a:lnTo>
                  <a:lnTo>
                    <a:pt x="104" y="51"/>
                  </a:lnTo>
                  <a:lnTo>
                    <a:pt x="96" y="50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8" y="39"/>
                  </a:lnTo>
                  <a:lnTo>
                    <a:pt x="88" y="39"/>
                  </a:lnTo>
                  <a:lnTo>
                    <a:pt x="88" y="39"/>
                  </a:lnTo>
                  <a:close/>
                  <a:moveTo>
                    <a:pt x="132" y="36"/>
                  </a:moveTo>
                  <a:lnTo>
                    <a:pt x="128" y="40"/>
                  </a:lnTo>
                  <a:lnTo>
                    <a:pt x="128" y="40"/>
                  </a:lnTo>
                  <a:lnTo>
                    <a:pt x="127" y="43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30" y="49"/>
                  </a:lnTo>
                  <a:lnTo>
                    <a:pt x="132" y="49"/>
                  </a:lnTo>
                  <a:lnTo>
                    <a:pt x="132" y="36"/>
                  </a:lnTo>
                  <a:lnTo>
                    <a:pt x="132" y="36"/>
                  </a:lnTo>
                  <a:close/>
                  <a:moveTo>
                    <a:pt x="132" y="127"/>
                  </a:moveTo>
                  <a:lnTo>
                    <a:pt x="132" y="127"/>
                  </a:lnTo>
                  <a:lnTo>
                    <a:pt x="130" y="127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7" y="131"/>
                  </a:lnTo>
                  <a:lnTo>
                    <a:pt x="128" y="135"/>
                  </a:lnTo>
                  <a:lnTo>
                    <a:pt x="132" y="138"/>
                  </a:lnTo>
                  <a:lnTo>
                    <a:pt x="132" y="127"/>
                  </a:lnTo>
                  <a:lnTo>
                    <a:pt x="132" y="127"/>
                  </a:lnTo>
                  <a:close/>
                  <a:moveTo>
                    <a:pt x="88" y="30"/>
                  </a:moveTo>
                  <a:lnTo>
                    <a:pt x="88" y="0"/>
                  </a:lnTo>
                  <a:lnTo>
                    <a:pt x="88" y="0"/>
                  </a:lnTo>
                  <a:lnTo>
                    <a:pt x="92" y="1"/>
                  </a:lnTo>
                  <a:lnTo>
                    <a:pt x="92" y="4"/>
                  </a:lnTo>
                  <a:lnTo>
                    <a:pt x="92" y="26"/>
                  </a:lnTo>
                  <a:lnTo>
                    <a:pt x="92" y="26"/>
                  </a:lnTo>
                  <a:lnTo>
                    <a:pt x="92" y="28"/>
                  </a:lnTo>
                  <a:lnTo>
                    <a:pt x="88" y="30"/>
                  </a:lnTo>
                  <a:lnTo>
                    <a:pt x="88" y="30"/>
                  </a:lnTo>
                  <a:close/>
                  <a:moveTo>
                    <a:pt x="88" y="191"/>
                  </a:moveTo>
                  <a:lnTo>
                    <a:pt x="85" y="191"/>
                  </a:lnTo>
                  <a:lnTo>
                    <a:pt x="85" y="191"/>
                  </a:lnTo>
                  <a:lnTo>
                    <a:pt x="80" y="191"/>
                  </a:lnTo>
                  <a:lnTo>
                    <a:pt x="76" y="189"/>
                  </a:lnTo>
                  <a:lnTo>
                    <a:pt x="71" y="187"/>
                  </a:lnTo>
                  <a:lnTo>
                    <a:pt x="67" y="184"/>
                  </a:lnTo>
                  <a:lnTo>
                    <a:pt x="65" y="180"/>
                  </a:lnTo>
                  <a:lnTo>
                    <a:pt x="62" y="176"/>
                  </a:lnTo>
                  <a:lnTo>
                    <a:pt x="61" y="172"/>
                  </a:lnTo>
                  <a:lnTo>
                    <a:pt x="61" y="166"/>
                  </a:lnTo>
                  <a:lnTo>
                    <a:pt x="61" y="128"/>
                  </a:lnTo>
                  <a:lnTo>
                    <a:pt x="61" y="128"/>
                  </a:lnTo>
                  <a:lnTo>
                    <a:pt x="55" y="124"/>
                  </a:lnTo>
                  <a:lnTo>
                    <a:pt x="51" y="119"/>
                  </a:lnTo>
                  <a:lnTo>
                    <a:pt x="47" y="114"/>
                  </a:lnTo>
                  <a:lnTo>
                    <a:pt x="44" y="108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7" y="61"/>
                  </a:lnTo>
                  <a:lnTo>
                    <a:pt x="51" y="55"/>
                  </a:lnTo>
                  <a:lnTo>
                    <a:pt x="57" y="51"/>
                  </a:lnTo>
                  <a:lnTo>
                    <a:pt x="62" y="47"/>
                  </a:lnTo>
                  <a:lnTo>
                    <a:pt x="67" y="43"/>
                  </a:lnTo>
                  <a:lnTo>
                    <a:pt x="74" y="40"/>
                  </a:lnTo>
                  <a:lnTo>
                    <a:pt x="81" y="39"/>
                  </a:lnTo>
                  <a:lnTo>
                    <a:pt x="88" y="39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1" y="50"/>
                  </a:lnTo>
                  <a:lnTo>
                    <a:pt x="73" y="51"/>
                  </a:lnTo>
                  <a:lnTo>
                    <a:pt x="66" y="55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57" y="66"/>
                  </a:lnTo>
                  <a:lnTo>
                    <a:pt x="53" y="73"/>
                  </a:lnTo>
                  <a:lnTo>
                    <a:pt x="50" y="80"/>
                  </a:lnTo>
                  <a:lnTo>
                    <a:pt x="50" y="88"/>
                  </a:lnTo>
                  <a:lnTo>
                    <a:pt x="50" y="88"/>
                  </a:lnTo>
                  <a:lnTo>
                    <a:pt x="51" y="97"/>
                  </a:lnTo>
                  <a:lnTo>
                    <a:pt x="55" y="107"/>
                  </a:lnTo>
                  <a:lnTo>
                    <a:pt x="61" y="115"/>
                  </a:lnTo>
                  <a:lnTo>
                    <a:pt x="69" y="120"/>
                  </a:lnTo>
                  <a:lnTo>
                    <a:pt x="69" y="120"/>
                  </a:lnTo>
                  <a:lnTo>
                    <a:pt x="69" y="120"/>
                  </a:lnTo>
                  <a:lnTo>
                    <a:pt x="70" y="123"/>
                  </a:lnTo>
                  <a:lnTo>
                    <a:pt x="70" y="126"/>
                  </a:lnTo>
                  <a:lnTo>
                    <a:pt x="70" y="147"/>
                  </a:lnTo>
                  <a:lnTo>
                    <a:pt x="88" y="147"/>
                  </a:lnTo>
                  <a:lnTo>
                    <a:pt x="88" y="191"/>
                  </a:lnTo>
                  <a:lnTo>
                    <a:pt x="88" y="191"/>
                  </a:lnTo>
                  <a:close/>
                  <a:moveTo>
                    <a:pt x="88" y="0"/>
                  </a:moveTo>
                  <a:lnTo>
                    <a:pt x="88" y="30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5" y="28"/>
                  </a:lnTo>
                  <a:lnTo>
                    <a:pt x="84" y="26"/>
                  </a:lnTo>
                  <a:lnTo>
                    <a:pt x="84" y="4"/>
                  </a:lnTo>
                  <a:lnTo>
                    <a:pt x="84" y="4"/>
                  </a:lnTo>
                  <a:lnTo>
                    <a:pt x="85" y="1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close/>
                  <a:moveTo>
                    <a:pt x="44" y="138"/>
                  </a:moveTo>
                  <a:lnTo>
                    <a:pt x="47" y="135"/>
                  </a:lnTo>
                  <a:lnTo>
                    <a:pt x="47" y="135"/>
                  </a:lnTo>
                  <a:lnTo>
                    <a:pt x="48" y="131"/>
                  </a:lnTo>
                  <a:lnTo>
                    <a:pt x="47" y="128"/>
                  </a:lnTo>
                  <a:lnTo>
                    <a:pt x="47" y="128"/>
                  </a:lnTo>
                  <a:lnTo>
                    <a:pt x="44" y="127"/>
                  </a:lnTo>
                  <a:lnTo>
                    <a:pt x="44" y="138"/>
                  </a:lnTo>
                  <a:lnTo>
                    <a:pt x="44" y="138"/>
                  </a:lnTo>
                  <a:close/>
                  <a:moveTo>
                    <a:pt x="44" y="49"/>
                  </a:moveTo>
                  <a:lnTo>
                    <a:pt x="44" y="49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8" y="43"/>
                  </a:lnTo>
                  <a:lnTo>
                    <a:pt x="47" y="40"/>
                  </a:lnTo>
                  <a:lnTo>
                    <a:pt x="44" y="38"/>
                  </a:lnTo>
                  <a:lnTo>
                    <a:pt x="44" y="49"/>
                  </a:lnTo>
                  <a:close/>
                  <a:moveTo>
                    <a:pt x="44" y="108"/>
                  </a:moveTo>
                  <a:lnTo>
                    <a:pt x="44" y="108"/>
                  </a:lnTo>
                  <a:lnTo>
                    <a:pt x="40" y="99"/>
                  </a:lnTo>
                  <a:lnTo>
                    <a:pt x="39" y="88"/>
                  </a:lnTo>
                  <a:lnTo>
                    <a:pt x="39" y="88"/>
                  </a:lnTo>
                  <a:lnTo>
                    <a:pt x="40" y="77"/>
                  </a:lnTo>
                  <a:lnTo>
                    <a:pt x="44" y="67"/>
                  </a:lnTo>
                  <a:lnTo>
                    <a:pt x="44" y="108"/>
                  </a:lnTo>
                  <a:lnTo>
                    <a:pt x="44" y="108"/>
                  </a:lnTo>
                  <a:close/>
                  <a:moveTo>
                    <a:pt x="44" y="38"/>
                  </a:moveTo>
                  <a:lnTo>
                    <a:pt x="44" y="49"/>
                  </a:lnTo>
                  <a:lnTo>
                    <a:pt x="44" y="49"/>
                  </a:lnTo>
                  <a:lnTo>
                    <a:pt x="40" y="47"/>
                  </a:lnTo>
                  <a:lnTo>
                    <a:pt x="40" y="47"/>
                  </a:lnTo>
                  <a:lnTo>
                    <a:pt x="25" y="31"/>
                  </a:lnTo>
                  <a:lnTo>
                    <a:pt x="25" y="31"/>
                  </a:lnTo>
                  <a:lnTo>
                    <a:pt x="24" y="28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8" y="24"/>
                  </a:lnTo>
                  <a:lnTo>
                    <a:pt x="32" y="26"/>
                  </a:lnTo>
                  <a:lnTo>
                    <a:pt x="44" y="38"/>
                  </a:lnTo>
                  <a:lnTo>
                    <a:pt x="44" y="38"/>
                  </a:lnTo>
                  <a:close/>
                  <a:moveTo>
                    <a:pt x="44" y="127"/>
                  </a:moveTo>
                  <a:lnTo>
                    <a:pt x="44" y="138"/>
                  </a:lnTo>
                  <a:lnTo>
                    <a:pt x="32" y="150"/>
                  </a:lnTo>
                  <a:lnTo>
                    <a:pt x="32" y="150"/>
                  </a:lnTo>
                  <a:lnTo>
                    <a:pt x="28" y="151"/>
                  </a:lnTo>
                  <a:lnTo>
                    <a:pt x="25" y="150"/>
                  </a:lnTo>
                  <a:lnTo>
                    <a:pt x="25" y="150"/>
                  </a:lnTo>
                  <a:lnTo>
                    <a:pt x="24" y="147"/>
                  </a:lnTo>
                  <a:lnTo>
                    <a:pt x="25" y="143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4" y="127"/>
                  </a:lnTo>
                  <a:lnTo>
                    <a:pt x="44" y="127"/>
                  </a:lnTo>
                  <a:close/>
                  <a:moveTo>
                    <a:pt x="4" y="84"/>
                  </a:moveTo>
                  <a:lnTo>
                    <a:pt x="4" y="84"/>
                  </a:lnTo>
                  <a:lnTo>
                    <a:pt x="25" y="84"/>
                  </a:lnTo>
                  <a:lnTo>
                    <a:pt x="25" y="84"/>
                  </a:lnTo>
                  <a:lnTo>
                    <a:pt x="29" y="85"/>
                  </a:lnTo>
                  <a:lnTo>
                    <a:pt x="31" y="88"/>
                  </a:lnTo>
                  <a:lnTo>
                    <a:pt x="31" y="88"/>
                  </a:lnTo>
                  <a:lnTo>
                    <a:pt x="29" y="91"/>
                  </a:lnTo>
                  <a:lnTo>
                    <a:pt x="25" y="92"/>
                  </a:lnTo>
                  <a:lnTo>
                    <a:pt x="4" y="92"/>
                  </a:lnTo>
                  <a:lnTo>
                    <a:pt x="4" y="92"/>
                  </a:lnTo>
                  <a:lnTo>
                    <a:pt x="1" y="91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1" y="85"/>
                  </a:lnTo>
                  <a:lnTo>
                    <a:pt x="4" y="84"/>
                  </a:lnTo>
                  <a:lnTo>
                    <a:pt x="4" y="8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4" name="Freeform 177"/>
            <p:cNvSpPr>
              <a:spLocks noEditPoints="1"/>
            </p:cNvSpPr>
            <p:nvPr/>
          </p:nvSpPr>
          <p:spPr bwMode="auto">
            <a:xfrm>
              <a:off x="2387958" y="2451648"/>
              <a:ext cx="309348" cy="447593"/>
            </a:xfrm>
            <a:custGeom>
              <a:avLst/>
              <a:gdLst>
                <a:gd name="T0" fmla="*/ 132 w 264"/>
                <a:gd name="T1" fmla="*/ 7 h 382"/>
                <a:gd name="T2" fmla="*/ 140 w 264"/>
                <a:gd name="T3" fmla="*/ 126 h 382"/>
                <a:gd name="T4" fmla="*/ 156 w 264"/>
                <a:gd name="T5" fmla="*/ 128 h 382"/>
                <a:gd name="T6" fmla="*/ 186 w 264"/>
                <a:gd name="T7" fmla="*/ 142 h 382"/>
                <a:gd name="T8" fmla="*/ 206 w 264"/>
                <a:gd name="T9" fmla="*/ 166 h 382"/>
                <a:gd name="T10" fmla="*/ 218 w 264"/>
                <a:gd name="T11" fmla="*/ 196 h 382"/>
                <a:gd name="T12" fmla="*/ 220 w 264"/>
                <a:gd name="T13" fmla="*/ 212 h 382"/>
                <a:gd name="T14" fmla="*/ 220 w 264"/>
                <a:gd name="T15" fmla="*/ 222 h 382"/>
                <a:gd name="T16" fmla="*/ 215 w 264"/>
                <a:gd name="T17" fmla="*/ 239 h 382"/>
                <a:gd name="T18" fmla="*/ 210 w 264"/>
                <a:gd name="T19" fmla="*/ 254 h 382"/>
                <a:gd name="T20" fmla="*/ 194 w 264"/>
                <a:gd name="T21" fmla="*/ 275 h 382"/>
                <a:gd name="T22" fmla="*/ 174 w 264"/>
                <a:gd name="T23" fmla="*/ 290 h 382"/>
                <a:gd name="T24" fmla="*/ 159 w 264"/>
                <a:gd name="T25" fmla="*/ 296 h 382"/>
                <a:gd name="T26" fmla="*/ 141 w 264"/>
                <a:gd name="T27" fmla="*/ 300 h 382"/>
                <a:gd name="T28" fmla="*/ 132 w 264"/>
                <a:gd name="T29" fmla="*/ 300 h 382"/>
                <a:gd name="T30" fmla="*/ 132 w 264"/>
                <a:gd name="T31" fmla="*/ 327 h 382"/>
                <a:gd name="T32" fmla="*/ 144 w 264"/>
                <a:gd name="T33" fmla="*/ 333 h 382"/>
                <a:gd name="T34" fmla="*/ 149 w 264"/>
                <a:gd name="T35" fmla="*/ 345 h 382"/>
                <a:gd name="T36" fmla="*/ 148 w 264"/>
                <a:gd name="T37" fmla="*/ 353 h 382"/>
                <a:gd name="T38" fmla="*/ 138 w 264"/>
                <a:gd name="T39" fmla="*/ 363 h 382"/>
                <a:gd name="T40" fmla="*/ 132 w 264"/>
                <a:gd name="T41" fmla="*/ 382 h 382"/>
                <a:gd name="T42" fmla="*/ 228 w 264"/>
                <a:gd name="T43" fmla="*/ 361 h 382"/>
                <a:gd name="T44" fmla="*/ 228 w 264"/>
                <a:gd name="T45" fmla="*/ 357 h 382"/>
                <a:gd name="T46" fmla="*/ 221 w 264"/>
                <a:gd name="T47" fmla="*/ 349 h 382"/>
                <a:gd name="T48" fmla="*/ 201 w 264"/>
                <a:gd name="T49" fmla="*/ 340 h 382"/>
                <a:gd name="T50" fmla="*/ 182 w 264"/>
                <a:gd name="T51" fmla="*/ 336 h 382"/>
                <a:gd name="T52" fmla="*/ 214 w 264"/>
                <a:gd name="T53" fmla="*/ 315 h 382"/>
                <a:gd name="T54" fmla="*/ 241 w 264"/>
                <a:gd name="T55" fmla="*/ 287 h 382"/>
                <a:gd name="T56" fmla="*/ 257 w 264"/>
                <a:gd name="T57" fmla="*/ 253 h 382"/>
                <a:gd name="T58" fmla="*/ 264 w 264"/>
                <a:gd name="T59" fmla="*/ 212 h 382"/>
                <a:gd name="T60" fmla="*/ 263 w 264"/>
                <a:gd name="T61" fmla="*/ 200 h 382"/>
                <a:gd name="T62" fmla="*/ 259 w 264"/>
                <a:gd name="T63" fmla="*/ 177 h 382"/>
                <a:gd name="T64" fmla="*/ 251 w 264"/>
                <a:gd name="T65" fmla="*/ 156 h 382"/>
                <a:gd name="T66" fmla="*/ 240 w 264"/>
                <a:gd name="T67" fmla="*/ 137 h 382"/>
                <a:gd name="T68" fmla="*/ 225 w 264"/>
                <a:gd name="T69" fmla="*/ 119 h 382"/>
                <a:gd name="T70" fmla="*/ 207 w 264"/>
                <a:gd name="T71" fmla="*/ 104 h 382"/>
                <a:gd name="T72" fmla="*/ 187 w 264"/>
                <a:gd name="T73" fmla="*/ 93 h 382"/>
                <a:gd name="T74" fmla="*/ 165 w 264"/>
                <a:gd name="T75" fmla="*/ 85 h 382"/>
                <a:gd name="T76" fmla="*/ 174 w 264"/>
                <a:gd name="T77" fmla="*/ 20 h 382"/>
                <a:gd name="T78" fmla="*/ 111 w 264"/>
                <a:gd name="T79" fmla="*/ 0 h 382"/>
                <a:gd name="T80" fmla="*/ 118 w 264"/>
                <a:gd name="T81" fmla="*/ 195 h 382"/>
                <a:gd name="T82" fmla="*/ 132 w 264"/>
                <a:gd name="T83" fmla="*/ 7 h 382"/>
                <a:gd name="T84" fmla="*/ 132 w 264"/>
                <a:gd name="T85" fmla="*/ 300 h 382"/>
                <a:gd name="T86" fmla="*/ 118 w 264"/>
                <a:gd name="T87" fmla="*/ 299 h 382"/>
                <a:gd name="T88" fmla="*/ 92 w 264"/>
                <a:gd name="T89" fmla="*/ 291 h 382"/>
                <a:gd name="T90" fmla="*/ 119 w 264"/>
                <a:gd name="T91" fmla="*/ 284 h 382"/>
                <a:gd name="T92" fmla="*/ 58 w 264"/>
                <a:gd name="T93" fmla="*/ 260 h 382"/>
                <a:gd name="T94" fmla="*/ 0 w 264"/>
                <a:gd name="T95" fmla="*/ 260 h 382"/>
                <a:gd name="T96" fmla="*/ 22 w 264"/>
                <a:gd name="T97" fmla="*/ 284 h 382"/>
                <a:gd name="T98" fmla="*/ 34 w 264"/>
                <a:gd name="T99" fmla="*/ 300 h 382"/>
                <a:gd name="T100" fmla="*/ 65 w 264"/>
                <a:gd name="T101" fmla="*/ 326 h 382"/>
                <a:gd name="T102" fmla="*/ 83 w 264"/>
                <a:gd name="T103" fmla="*/ 336 h 382"/>
                <a:gd name="T104" fmla="*/ 49 w 264"/>
                <a:gd name="T105" fmla="*/ 345 h 382"/>
                <a:gd name="T106" fmla="*/ 39 w 264"/>
                <a:gd name="T107" fmla="*/ 353 h 382"/>
                <a:gd name="T108" fmla="*/ 35 w 264"/>
                <a:gd name="T109" fmla="*/ 361 h 382"/>
                <a:gd name="T110" fmla="*/ 132 w 264"/>
                <a:gd name="T111" fmla="*/ 382 h 382"/>
                <a:gd name="T112" fmla="*/ 132 w 264"/>
                <a:gd name="T113" fmla="*/ 364 h 382"/>
                <a:gd name="T114" fmla="*/ 119 w 264"/>
                <a:gd name="T115" fmla="*/ 359 h 382"/>
                <a:gd name="T116" fmla="*/ 114 w 264"/>
                <a:gd name="T117" fmla="*/ 345 h 382"/>
                <a:gd name="T118" fmla="*/ 115 w 264"/>
                <a:gd name="T119" fmla="*/ 338 h 382"/>
                <a:gd name="T120" fmla="*/ 125 w 264"/>
                <a:gd name="T121" fmla="*/ 329 h 382"/>
                <a:gd name="T122" fmla="*/ 132 w 264"/>
                <a:gd name="T123" fmla="*/ 30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4" h="382">
                  <a:moveTo>
                    <a:pt x="174" y="20"/>
                  </a:moveTo>
                  <a:lnTo>
                    <a:pt x="132" y="7"/>
                  </a:lnTo>
                  <a:lnTo>
                    <a:pt x="132" y="151"/>
                  </a:lnTo>
                  <a:lnTo>
                    <a:pt x="140" y="126"/>
                  </a:lnTo>
                  <a:lnTo>
                    <a:pt x="140" y="126"/>
                  </a:lnTo>
                  <a:lnTo>
                    <a:pt x="156" y="128"/>
                  </a:lnTo>
                  <a:lnTo>
                    <a:pt x="172" y="134"/>
                  </a:lnTo>
                  <a:lnTo>
                    <a:pt x="186" y="142"/>
                  </a:lnTo>
                  <a:lnTo>
                    <a:pt x="197" y="153"/>
                  </a:lnTo>
                  <a:lnTo>
                    <a:pt x="206" y="166"/>
                  </a:lnTo>
                  <a:lnTo>
                    <a:pt x="214" y="180"/>
                  </a:lnTo>
                  <a:lnTo>
                    <a:pt x="218" y="196"/>
                  </a:lnTo>
                  <a:lnTo>
                    <a:pt x="220" y="204"/>
                  </a:lnTo>
                  <a:lnTo>
                    <a:pt x="220" y="212"/>
                  </a:lnTo>
                  <a:lnTo>
                    <a:pt x="220" y="212"/>
                  </a:lnTo>
                  <a:lnTo>
                    <a:pt x="220" y="222"/>
                  </a:lnTo>
                  <a:lnTo>
                    <a:pt x="218" y="230"/>
                  </a:lnTo>
                  <a:lnTo>
                    <a:pt x="215" y="239"/>
                  </a:lnTo>
                  <a:lnTo>
                    <a:pt x="213" y="246"/>
                  </a:lnTo>
                  <a:lnTo>
                    <a:pt x="210" y="254"/>
                  </a:lnTo>
                  <a:lnTo>
                    <a:pt x="205" y="262"/>
                  </a:lnTo>
                  <a:lnTo>
                    <a:pt x="194" y="275"/>
                  </a:lnTo>
                  <a:lnTo>
                    <a:pt x="182" y="286"/>
                  </a:lnTo>
                  <a:lnTo>
                    <a:pt x="174" y="290"/>
                  </a:lnTo>
                  <a:lnTo>
                    <a:pt x="167" y="294"/>
                  </a:lnTo>
                  <a:lnTo>
                    <a:pt x="159" y="296"/>
                  </a:lnTo>
                  <a:lnTo>
                    <a:pt x="150" y="299"/>
                  </a:lnTo>
                  <a:lnTo>
                    <a:pt x="141" y="300"/>
                  </a:lnTo>
                  <a:lnTo>
                    <a:pt x="132" y="300"/>
                  </a:lnTo>
                  <a:lnTo>
                    <a:pt x="132" y="300"/>
                  </a:lnTo>
                  <a:lnTo>
                    <a:pt x="132" y="327"/>
                  </a:lnTo>
                  <a:lnTo>
                    <a:pt x="132" y="327"/>
                  </a:lnTo>
                  <a:lnTo>
                    <a:pt x="138" y="329"/>
                  </a:lnTo>
                  <a:lnTo>
                    <a:pt x="144" y="333"/>
                  </a:lnTo>
                  <a:lnTo>
                    <a:pt x="148" y="338"/>
                  </a:lnTo>
                  <a:lnTo>
                    <a:pt x="149" y="345"/>
                  </a:lnTo>
                  <a:lnTo>
                    <a:pt x="149" y="345"/>
                  </a:lnTo>
                  <a:lnTo>
                    <a:pt x="148" y="353"/>
                  </a:lnTo>
                  <a:lnTo>
                    <a:pt x="144" y="359"/>
                  </a:lnTo>
                  <a:lnTo>
                    <a:pt x="138" y="363"/>
                  </a:lnTo>
                  <a:lnTo>
                    <a:pt x="132" y="364"/>
                  </a:lnTo>
                  <a:lnTo>
                    <a:pt x="132" y="382"/>
                  </a:lnTo>
                  <a:lnTo>
                    <a:pt x="228" y="382"/>
                  </a:lnTo>
                  <a:lnTo>
                    <a:pt x="228" y="361"/>
                  </a:lnTo>
                  <a:lnTo>
                    <a:pt x="228" y="361"/>
                  </a:lnTo>
                  <a:lnTo>
                    <a:pt x="228" y="357"/>
                  </a:lnTo>
                  <a:lnTo>
                    <a:pt x="225" y="353"/>
                  </a:lnTo>
                  <a:lnTo>
                    <a:pt x="221" y="349"/>
                  </a:lnTo>
                  <a:lnTo>
                    <a:pt x="215" y="345"/>
                  </a:lnTo>
                  <a:lnTo>
                    <a:pt x="201" y="340"/>
                  </a:lnTo>
                  <a:lnTo>
                    <a:pt x="182" y="336"/>
                  </a:lnTo>
                  <a:lnTo>
                    <a:pt x="182" y="336"/>
                  </a:lnTo>
                  <a:lnTo>
                    <a:pt x="199" y="326"/>
                  </a:lnTo>
                  <a:lnTo>
                    <a:pt x="214" y="315"/>
                  </a:lnTo>
                  <a:lnTo>
                    <a:pt x="229" y="302"/>
                  </a:lnTo>
                  <a:lnTo>
                    <a:pt x="241" y="287"/>
                  </a:lnTo>
                  <a:lnTo>
                    <a:pt x="251" y="271"/>
                  </a:lnTo>
                  <a:lnTo>
                    <a:pt x="257" y="253"/>
                  </a:lnTo>
                  <a:lnTo>
                    <a:pt x="263" y="233"/>
                  </a:lnTo>
                  <a:lnTo>
                    <a:pt x="264" y="212"/>
                  </a:lnTo>
                  <a:lnTo>
                    <a:pt x="264" y="212"/>
                  </a:lnTo>
                  <a:lnTo>
                    <a:pt x="263" y="200"/>
                  </a:lnTo>
                  <a:lnTo>
                    <a:pt x="262" y="189"/>
                  </a:lnTo>
                  <a:lnTo>
                    <a:pt x="259" y="177"/>
                  </a:lnTo>
                  <a:lnTo>
                    <a:pt x="256" y="166"/>
                  </a:lnTo>
                  <a:lnTo>
                    <a:pt x="251" y="156"/>
                  </a:lnTo>
                  <a:lnTo>
                    <a:pt x="245" y="146"/>
                  </a:lnTo>
                  <a:lnTo>
                    <a:pt x="240" y="137"/>
                  </a:lnTo>
                  <a:lnTo>
                    <a:pt x="232" y="127"/>
                  </a:lnTo>
                  <a:lnTo>
                    <a:pt x="225" y="119"/>
                  </a:lnTo>
                  <a:lnTo>
                    <a:pt x="215" y="111"/>
                  </a:lnTo>
                  <a:lnTo>
                    <a:pt x="207" y="104"/>
                  </a:lnTo>
                  <a:lnTo>
                    <a:pt x="198" y="99"/>
                  </a:lnTo>
                  <a:lnTo>
                    <a:pt x="187" y="93"/>
                  </a:lnTo>
                  <a:lnTo>
                    <a:pt x="176" y="88"/>
                  </a:lnTo>
                  <a:lnTo>
                    <a:pt x="165" y="85"/>
                  </a:lnTo>
                  <a:lnTo>
                    <a:pt x="153" y="82"/>
                  </a:lnTo>
                  <a:lnTo>
                    <a:pt x="174" y="20"/>
                  </a:lnTo>
                  <a:close/>
                  <a:moveTo>
                    <a:pt x="132" y="7"/>
                  </a:moveTo>
                  <a:lnTo>
                    <a:pt x="111" y="0"/>
                  </a:lnTo>
                  <a:lnTo>
                    <a:pt x="56" y="174"/>
                  </a:lnTo>
                  <a:lnTo>
                    <a:pt x="118" y="195"/>
                  </a:lnTo>
                  <a:lnTo>
                    <a:pt x="132" y="151"/>
                  </a:lnTo>
                  <a:lnTo>
                    <a:pt x="132" y="7"/>
                  </a:lnTo>
                  <a:lnTo>
                    <a:pt x="132" y="7"/>
                  </a:lnTo>
                  <a:close/>
                  <a:moveTo>
                    <a:pt x="132" y="300"/>
                  </a:moveTo>
                  <a:lnTo>
                    <a:pt x="132" y="300"/>
                  </a:lnTo>
                  <a:lnTo>
                    <a:pt x="118" y="299"/>
                  </a:lnTo>
                  <a:lnTo>
                    <a:pt x="104" y="296"/>
                  </a:lnTo>
                  <a:lnTo>
                    <a:pt x="92" y="291"/>
                  </a:lnTo>
                  <a:lnTo>
                    <a:pt x="80" y="284"/>
                  </a:lnTo>
                  <a:lnTo>
                    <a:pt x="119" y="284"/>
                  </a:lnTo>
                  <a:lnTo>
                    <a:pt x="119" y="260"/>
                  </a:lnTo>
                  <a:lnTo>
                    <a:pt x="58" y="260"/>
                  </a:lnTo>
                  <a:lnTo>
                    <a:pt x="10" y="260"/>
                  </a:lnTo>
                  <a:lnTo>
                    <a:pt x="0" y="260"/>
                  </a:lnTo>
                  <a:lnTo>
                    <a:pt x="0" y="284"/>
                  </a:lnTo>
                  <a:lnTo>
                    <a:pt x="22" y="284"/>
                  </a:lnTo>
                  <a:lnTo>
                    <a:pt x="22" y="284"/>
                  </a:lnTo>
                  <a:lnTo>
                    <a:pt x="34" y="300"/>
                  </a:lnTo>
                  <a:lnTo>
                    <a:pt x="48" y="314"/>
                  </a:lnTo>
                  <a:lnTo>
                    <a:pt x="65" y="326"/>
                  </a:lnTo>
                  <a:lnTo>
                    <a:pt x="83" y="336"/>
                  </a:lnTo>
                  <a:lnTo>
                    <a:pt x="83" y="336"/>
                  </a:lnTo>
                  <a:lnTo>
                    <a:pt x="64" y="340"/>
                  </a:lnTo>
                  <a:lnTo>
                    <a:pt x="49" y="345"/>
                  </a:lnTo>
                  <a:lnTo>
                    <a:pt x="44" y="349"/>
                  </a:lnTo>
                  <a:lnTo>
                    <a:pt x="39" y="353"/>
                  </a:lnTo>
                  <a:lnTo>
                    <a:pt x="37" y="357"/>
                  </a:lnTo>
                  <a:lnTo>
                    <a:pt x="35" y="361"/>
                  </a:lnTo>
                  <a:lnTo>
                    <a:pt x="35" y="382"/>
                  </a:lnTo>
                  <a:lnTo>
                    <a:pt x="132" y="382"/>
                  </a:lnTo>
                  <a:lnTo>
                    <a:pt x="132" y="364"/>
                  </a:lnTo>
                  <a:lnTo>
                    <a:pt x="132" y="364"/>
                  </a:lnTo>
                  <a:lnTo>
                    <a:pt x="125" y="363"/>
                  </a:lnTo>
                  <a:lnTo>
                    <a:pt x="119" y="359"/>
                  </a:lnTo>
                  <a:lnTo>
                    <a:pt x="115" y="353"/>
                  </a:lnTo>
                  <a:lnTo>
                    <a:pt x="114" y="345"/>
                  </a:lnTo>
                  <a:lnTo>
                    <a:pt x="114" y="345"/>
                  </a:lnTo>
                  <a:lnTo>
                    <a:pt x="115" y="338"/>
                  </a:lnTo>
                  <a:lnTo>
                    <a:pt x="119" y="333"/>
                  </a:lnTo>
                  <a:lnTo>
                    <a:pt x="125" y="329"/>
                  </a:lnTo>
                  <a:lnTo>
                    <a:pt x="132" y="327"/>
                  </a:lnTo>
                  <a:lnTo>
                    <a:pt x="132" y="30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5" name="组合 299"/>
            <p:cNvGrpSpPr/>
            <p:nvPr/>
          </p:nvGrpSpPr>
          <p:grpSpPr>
            <a:xfrm>
              <a:off x="2638717" y="2389546"/>
              <a:ext cx="268336" cy="162868"/>
              <a:chOff x="3143251" y="1577975"/>
              <a:chExt cx="363538" cy="220663"/>
            </a:xfrm>
            <a:grpFill/>
          </p:grpSpPr>
          <p:sp>
            <p:nvSpPr>
              <p:cNvPr id="83" name="Freeform 178"/>
              <p:cNvSpPr>
                <a:spLocks noEditPoints="1"/>
              </p:cNvSpPr>
              <p:nvPr/>
            </p:nvSpPr>
            <p:spPr bwMode="auto">
              <a:xfrm>
                <a:off x="3143251" y="1577975"/>
                <a:ext cx="215900" cy="212725"/>
              </a:xfrm>
              <a:custGeom>
                <a:avLst/>
                <a:gdLst>
                  <a:gd name="T0" fmla="*/ 68 w 136"/>
                  <a:gd name="T1" fmla="*/ 0 h 134"/>
                  <a:gd name="T2" fmla="*/ 94 w 136"/>
                  <a:gd name="T3" fmla="*/ 4 h 134"/>
                  <a:gd name="T4" fmla="*/ 106 w 136"/>
                  <a:gd name="T5" fmla="*/ 11 h 134"/>
                  <a:gd name="T6" fmla="*/ 125 w 136"/>
                  <a:gd name="T7" fmla="*/ 28 h 134"/>
                  <a:gd name="T8" fmla="*/ 134 w 136"/>
                  <a:gd name="T9" fmla="*/ 53 h 134"/>
                  <a:gd name="T10" fmla="*/ 134 w 136"/>
                  <a:gd name="T11" fmla="*/ 79 h 134"/>
                  <a:gd name="T12" fmla="*/ 131 w 136"/>
                  <a:gd name="T13" fmla="*/ 92 h 134"/>
                  <a:gd name="T14" fmla="*/ 121 w 136"/>
                  <a:gd name="T15" fmla="*/ 110 h 134"/>
                  <a:gd name="T16" fmla="*/ 106 w 136"/>
                  <a:gd name="T17" fmla="*/ 123 h 134"/>
                  <a:gd name="T18" fmla="*/ 88 w 136"/>
                  <a:gd name="T19" fmla="*/ 131 h 134"/>
                  <a:gd name="T20" fmla="*/ 68 w 136"/>
                  <a:gd name="T21" fmla="*/ 134 h 134"/>
                  <a:gd name="T22" fmla="*/ 68 w 136"/>
                  <a:gd name="T23" fmla="*/ 122 h 134"/>
                  <a:gd name="T24" fmla="*/ 84 w 136"/>
                  <a:gd name="T25" fmla="*/ 119 h 134"/>
                  <a:gd name="T26" fmla="*/ 99 w 136"/>
                  <a:gd name="T27" fmla="*/ 112 h 134"/>
                  <a:gd name="T28" fmla="*/ 111 w 136"/>
                  <a:gd name="T29" fmla="*/ 102 h 134"/>
                  <a:gd name="T30" fmla="*/ 119 w 136"/>
                  <a:gd name="T31" fmla="*/ 87 h 134"/>
                  <a:gd name="T32" fmla="*/ 119 w 136"/>
                  <a:gd name="T33" fmla="*/ 87 h 134"/>
                  <a:gd name="T34" fmla="*/ 123 w 136"/>
                  <a:gd name="T35" fmla="*/ 66 h 134"/>
                  <a:gd name="T36" fmla="*/ 119 w 136"/>
                  <a:gd name="T37" fmla="*/ 45 h 134"/>
                  <a:gd name="T38" fmla="*/ 107 w 136"/>
                  <a:gd name="T39" fmla="*/ 28 h 134"/>
                  <a:gd name="T40" fmla="*/ 88 w 136"/>
                  <a:gd name="T41" fmla="*/ 16 h 134"/>
                  <a:gd name="T42" fmla="*/ 79 w 136"/>
                  <a:gd name="T43" fmla="*/ 14 h 134"/>
                  <a:gd name="T44" fmla="*/ 68 w 136"/>
                  <a:gd name="T45" fmla="*/ 0 h 134"/>
                  <a:gd name="T46" fmla="*/ 6 w 136"/>
                  <a:gd name="T47" fmla="*/ 42 h 134"/>
                  <a:gd name="T48" fmla="*/ 16 w 136"/>
                  <a:gd name="T49" fmla="*/ 24 h 134"/>
                  <a:gd name="T50" fmla="*/ 31 w 136"/>
                  <a:gd name="T51" fmla="*/ 11 h 134"/>
                  <a:gd name="T52" fmla="*/ 49 w 136"/>
                  <a:gd name="T53" fmla="*/ 3 h 134"/>
                  <a:gd name="T54" fmla="*/ 68 w 136"/>
                  <a:gd name="T55" fmla="*/ 0 h 134"/>
                  <a:gd name="T56" fmla="*/ 68 w 136"/>
                  <a:gd name="T57" fmla="*/ 12 h 134"/>
                  <a:gd name="T58" fmla="*/ 52 w 136"/>
                  <a:gd name="T59" fmla="*/ 15 h 134"/>
                  <a:gd name="T60" fmla="*/ 38 w 136"/>
                  <a:gd name="T61" fmla="*/ 22 h 134"/>
                  <a:gd name="T62" fmla="*/ 26 w 136"/>
                  <a:gd name="T63" fmla="*/ 33 h 134"/>
                  <a:gd name="T64" fmla="*/ 18 w 136"/>
                  <a:gd name="T65" fmla="*/ 46 h 134"/>
                  <a:gd name="T66" fmla="*/ 14 w 136"/>
                  <a:gd name="T67" fmla="*/ 57 h 134"/>
                  <a:gd name="T68" fmla="*/ 15 w 136"/>
                  <a:gd name="T69" fmla="*/ 79 h 134"/>
                  <a:gd name="T70" fmla="*/ 23 w 136"/>
                  <a:gd name="T71" fmla="*/ 98 h 134"/>
                  <a:gd name="T72" fmla="*/ 38 w 136"/>
                  <a:gd name="T73" fmla="*/ 112 h 134"/>
                  <a:gd name="T74" fmla="*/ 48 w 136"/>
                  <a:gd name="T75" fmla="*/ 118 h 134"/>
                  <a:gd name="T76" fmla="*/ 68 w 136"/>
                  <a:gd name="T77" fmla="*/ 122 h 134"/>
                  <a:gd name="T78" fmla="*/ 68 w 136"/>
                  <a:gd name="T79" fmla="*/ 134 h 134"/>
                  <a:gd name="T80" fmla="*/ 43 w 136"/>
                  <a:gd name="T81" fmla="*/ 130 h 134"/>
                  <a:gd name="T82" fmla="*/ 31 w 136"/>
                  <a:gd name="T83" fmla="*/ 123 h 134"/>
                  <a:gd name="T84" fmla="*/ 12 w 136"/>
                  <a:gd name="T85" fmla="*/ 104 h 134"/>
                  <a:gd name="T86" fmla="*/ 3 w 136"/>
                  <a:gd name="T87" fmla="*/ 81 h 134"/>
                  <a:gd name="T88" fmla="*/ 1 w 136"/>
                  <a:gd name="T89" fmla="*/ 56 h 134"/>
                  <a:gd name="T90" fmla="*/ 6 w 136"/>
                  <a:gd name="T91" fmla="*/ 4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6" h="134">
                    <a:moveTo>
                      <a:pt x="68" y="0"/>
                    </a:moveTo>
                    <a:lnTo>
                      <a:pt x="68" y="0"/>
                    </a:lnTo>
                    <a:lnTo>
                      <a:pt x="81" y="0"/>
                    </a:lnTo>
                    <a:lnTo>
                      <a:pt x="94" y="4"/>
                    </a:lnTo>
                    <a:lnTo>
                      <a:pt x="94" y="4"/>
                    </a:lnTo>
                    <a:lnTo>
                      <a:pt x="106" y="11"/>
                    </a:lnTo>
                    <a:lnTo>
                      <a:pt x="115" y="19"/>
                    </a:lnTo>
                    <a:lnTo>
                      <a:pt x="125" y="28"/>
                    </a:lnTo>
                    <a:lnTo>
                      <a:pt x="130" y="41"/>
                    </a:lnTo>
                    <a:lnTo>
                      <a:pt x="134" y="53"/>
                    </a:lnTo>
                    <a:lnTo>
                      <a:pt x="136" y="65"/>
                    </a:lnTo>
                    <a:lnTo>
                      <a:pt x="134" y="79"/>
                    </a:lnTo>
                    <a:lnTo>
                      <a:pt x="131" y="92"/>
                    </a:lnTo>
                    <a:lnTo>
                      <a:pt x="131" y="92"/>
                    </a:lnTo>
                    <a:lnTo>
                      <a:pt x="126" y="102"/>
                    </a:lnTo>
                    <a:lnTo>
                      <a:pt x="121" y="110"/>
                    </a:lnTo>
                    <a:lnTo>
                      <a:pt x="114" y="116"/>
                    </a:lnTo>
                    <a:lnTo>
                      <a:pt x="106" y="123"/>
                    </a:lnTo>
                    <a:lnTo>
                      <a:pt x="98" y="129"/>
                    </a:lnTo>
                    <a:lnTo>
                      <a:pt x="88" y="131"/>
                    </a:lnTo>
                    <a:lnTo>
                      <a:pt x="79" y="134"/>
                    </a:lnTo>
                    <a:lnTo>
                      <a:pt x="68" y="134"/>
                    </a:lnTo>
                    <a:lnTo>
                      <a:pt x="68" y="122"/>
                    </a:lnTo>
                    <a:lnTo>
                      <a:pt x="68" y="122"/>
                    </a:lnTo>
                    <a:lnTo>
                      <a:pt x="76" y="122"/>
                    </a:lnTo>
                    <a:lnTo>
                      <a:pt x="84" y="119"/>
                    </a:lnTo>
                    <a:lnTo>
                      <a:pt x="92" y="116"/>
                    </a:lnTo>
                    <a:lnTo>
                      <a:pt x="99" y="112"/>
                    </a:lnTo>
                    <a:lnTo>
                      <a:pt x="104" y="108"/>
                    </a:lnTo>
                    <a:lnTo>
                      <a:pt x="111" y="102"/>
                    </a:lnTo>
                    <a:lnTo>
                      <a:pt x="115" y="95"/>
                    </a:lnTo>
                    <a:lnTo>
                      <a:pt x="119" y="87"/>
                    </a:lnTo>
                    <a:lnTo>
                      <a:pt x="119" y="87"/>
                    </a:lnTo>
                    <a:lnTo>
                      <a:pt x="119" y="87"/>
                    </a:lnTo>
                    <a:lnTo>
                      <a:pt x="122" y="77"/>
                    </a:lnTo>
                    <a:lnTo>
                      <a:pt x="123" y="66"/>
                    </a:lnTo>
                    <a:lnTo>
                      <a:pt x="122" y="56"/>
                    </a:lnTo>
                    <a:lnTo>
                      <a:pt x="119" y="45"/>
                    </a:lnTo>
                    <a:lnTo>
                      <a:pt x="114" y="37"/>
                    </a:lnTo>
                    <a:lnTo>
                      <a:pt x="107" y="28"/>
                    </a:lnTo>
                    <a:lnTo>
                      <a:pt x="99" y="22"/>
                    </a:lnTo>
                    <a:lnTo>
                      <a:pt x="88" y="16"/>
                    </a:lnTo>
                    <a:lnTo>
                      <a:pt x="88" y="16"/>
                    </a:lnTo>
                    <a:lnTo>
                      <a:pt x="79" y="14"/>
                    </a:lnTo>
                    <a:lnTo>
                      <a:pt x="68" y="12"/>
                    </a:lnTo>
                    <a:lnTo>
                      <a:pt x="68" y="0"/>
                    </a:lnTo>
                    <a:close/>
                    <a:moveTo>
                      <a:pt x="6" y="42"/>
                    </a:moveTo>
                    <a:lnTo>
                      <a:pt x="6" y="42"/>
                    </a:lnTo>
                    <a:lnTo>
                      <a:pt x="10" y="33"/>
                    </a:lnTo>
                    <a:lnTo>
                      <a:pt x="16" y="24"/>
                    </a:lnTo>
                    <a:lnTo>
                      <a:pt x="23" y="16"/>
                    </a:lnTo>
                    <a:lnTo>
                      <a:pt x="31" y="11"/>
                    </a:lnTo>
                    <a:lnTo>
                      <a:pt x="39" y="5"/>
                    </a:lnTo>
                    <a:lnTo>
                      <a:pt x="49" y="3"/>
                    </a:lnTo>
                    <a:lnTo>
                      <a:pt x="58" y="0"/>
                    </a:lnTo>
                    <a:lnTo>
                      <a:pt x="68" y="0"/>
                    </a:lnTo>
                    <a:lnTo>
                      <a:pt x="68" y="12"/>
                    </a:lnTo>
                    <a:lnTo>
                      <a:pt x="68" y="12"/>
                    </a:lnTo>
                    <a:lnTo>
                      <a:pt x="60" y="12"/>
                    </a:lnTo>
                    <a:lnTo>
                      <a:pt x="52" y="15"/>
                    </a:lnTo>
                    <a:lnTo>
                      <a:pt x="45" y="18"/>
                    </a:lnTo>
                    <a:lnTo>
                      <a:pt x="38" y="22"/>
                    </a:lnTo>
                    <a:lnTo>
                      <a:pt x="31" y="26"/>
                    </a:lnTo>
                    <a:lnTo>
                      <a:pt x="26" y="33"/>
                    </a:lnTo>
                    <a:lnTo>
                      <a:pt x="20" y="39"/>
                    </a:lnTo>
                    <a:lnTo>
                      <a:pt x="18" y="46"/>
                    </a:lnTo>
                    <a:lnTo>
                      <a:pt x="18" y="46"/>
                    </a:lnTo>
                    <a:lnTo>
                      <a:pt x="14" y="57"/>
                    </a:lnTo>
                    <a:lnTo>
                      <a:pt x="14" y="68"/>
                    </a:lnTo>
                    <a:lnTo>
                      <a:pt x="15" y="79"/>
                    </a:lnTo>
                    <a:lnTo>
                      <a:pt x="18" y="88"/>
                    </a:lnTo>
                    <a:lnTo>
                      <a:pt x="23" y="98"/>
                    </a:lnTo>
                    <a:lnTo>
                      <a:pt x="30" y="106"/>
                    </a:lnTo>
                    <a:lnTo>
                      <a:pt x="38" y="112"/>
                    </a:lnTo>
                    <a:lnTo>
                      <a:pt x="48" y="118"/>
                    </a:lnTo>
                    <a:lnTo>
                      <a:pt x="48" y="118"/>
                    </a:lnTo>
                    <a:lnTo>
                      <a:pt x="58" y="121"/>
                    </a:lnTo>
                    <a:lnTo>
                      <a:pt x="68" y="122"/>
                    </a:lnTo>
                    <a:lnTo>
                      <a:pt x="68" y="134"/>
                    </a:lnTo>
                    <a:lnTo>
                      <a:pt x="68" y="134"/>
                    </a:lnTo>
                    <a:lnTo>
                      <a:pt x="56" y="133"/>
                    </a:lnTo>
                    <a:lnTo>
                      <a:pt x="43" y="130"/>
                    </a:lnTo>
                    <a:lnTo>
                      <a:pt x="43" y="130"/>
                    </a:lnTo>
                    <a:lnTo>
                      <a:pt x="31" y="123"/>
                    </a:lnTo>
                    <a:lnTo>
                      <a:pt x="20" y="115"/>
                    </a:lnTo>
                    <a:lnTo>
                      <a:pt x="12" y="104"/>
                    </a:lnTo>
                    <a:lnTo>
                      <a:pt x="6" y="93"/>
                    </a:lnTo>
                    <a:lnTo>
                      <a:pt x="3" y="81"/>
                    </a:lnTo>
                    <a:lnTo>
                      <a:pt x="0" y="68"/>
                    </a:lnTo>
                    <a:lnTo>
                      <a:pt x="1" y="56"/>
                    </a:lnTo>
                    <a:lnTo>
                      <a:pt x="6" y="42"/>
                    </a:lnTo>
                    <a:lnTo>
                      <a:pt x="6" y="4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7" name="Freeform 179"/>
              <p:cNvSpPr/>
              <p:nvPr/>
            </p:nvSpPr>
            <p:spPr bwMode="auto">
              <a:xfrm>
                <a:off x="3335338" y="1706563"/>
                <a:ext cx="106363" cy="65088"/>
              </a:xfrm>
              <a:custGeom>
                <a:avLst/>
                <a:gdLst>
                  <a:gd name="T0" fmla="*/ 61 w 67"/>
                  <a:gd name="T1" fmla="*/ 41 h 41"/>
                  <a:gd name="T2" fmla="*/ 67 w 67"/>
                  <a:gd name="T3" fmla="*/ 25 h 41"/>
                  <a:gd name="T4" fmla="*/ 6 w 67"/>
                  <a:gd name="T5" fmla="*/ 0 h 41"/>
                  <a:gd name="T6" fmla="*/ 0 w 67"/>
                  <a:gd name="T7" fmla="*/ 17 h 41"/>
                  <a:gd name="T8" fmla="*/ 61 w 67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1">
                    <a:moveTo>
                      <a:pt x="61" y="41"/>
                    </a:moveTo>
                    <a:lnTo>
                      <a:pt x="67" y="25"/>
                    </a:lnTo>
                    <a:lnTo>
                      <a:pt x="6" y="0"/>
                    </a:lnTo>
                    <a:lnTo>
                      <a:pt x="0" y="17"/>
                    </a:lnTo>
                    <a:lnTo>
                      <a:pt x="61" y="4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8" name="Freeform 180"/>
              <p:cNvSpPr/>
              <p:nvPr/>
            </p:nvSpPr>
            <p:spPr bwMode="auto">
              <a:xfrm>
                <a:off x="3368676" y="1717675"/>
                <a:ext cx="138113" cy="80963"/>
              </a:xfrm>
              <a:custGeom>
                <a:avLst/>
                <a:gdLst>
                  <a:gd name="T0" fmla="*/ 67 w 87"/>
                  <a:gd name="T1" fmla="*/ 51 h 51"/>
                  <a:gd name="T2" fmla="*/ 67 w 87"/>
                  <a:gd name="T3" fmla="*/ 51 h 51"/>
                  <a:gd name="T4" fmla="*/ 73 w 87"/>
                  <a:gd name="T5" fmla="*/ 51 h 51"/>
                  <a:gd name="T6" fmla="*/ 79 w 87"/>
                  <a:gd name="T7" fmla="*/ 51 h 51"/>
                  <a:gd name="T8" fmla="*/ 83 w 87"/>
                  <a:gd name="T9" fmla="*/ 47 h 51"/>
                  <a:gd name="T10" fmla="*/ 86 w 87"/>
                  <a:gd name="T11" fmla="*/ 43 h 51"/>
                  <a:gd name="T12" fmla="*/ 86 w 87"/>
                  <a:gd name="T13" fmla="*/ 43 h 51"/>
                  <a:gd name="T14" fmla="*/ 87 w 87"/>
                  <a:gd name="T15" fmla="*/ 37 h 51"/>
                  <a:gd name="T16" fmla="*/ 86 w 87"/>
                  <a:gd name="T17" fmla="*/ 31 h 51"/>
                  <a:gd name="T18" fmla="*/ 83 w 87"/>
                  <a:gd name="T19" fmla="*/ 27 h 51"/>
                  <a:gd name="T20" fmla="*/ 78 w 87"/>
                  <a:gd name="T21" fmla="*/ 24 h 51"/>
                  <a:gd name="T22" fmla="*/ 21 w 87"/>
                  <a:gd name="T23" fmla="*/ 1 h 51"/>
                  <a:gd name="T24" fmla="*/ 21 w 87"/>
                  <a:gd name="T25" fmla="*/ 1 h 51"/>
                  <a:gd name="T26" fmla="*/ 15 w 87"/>
                  <a:gd name="T27" fmla="*/ 0 h 51"/>
                  <a:gd name="T28" fmla="*/ 10 w 87"/>
                  <a:gd name="T29" fmla="*/ 1 h 51"/>
                  <a:gd name="T30" fmla="*/ 4 w 87"/>
                  <a:gd name="T31" fmla="*/ 4 h 51"/>
                  <a:gd name="T32" fmla="*/ 2 w 87"/>
                  <a:gd name="T33" fmla="*/ 10 h 51"/>
                  <a:gd name="T34" fmla="*/ 2 w 87"/>
                  <a:gd name="T35" fmla="*/ 10 h 51"/>
                  <a:gd name="T36" fmla="*/ 0 w 87"/>
                  <a:gd name="T37" fmla="*/ 15 h 51"/>
                  <a:gd name="T38" fmla="*/ 2 w 87"/>
                  <a:gd name="T39" fmla="*/ 20 h 51"/>
                  <a:gd name="T40" fmla="*/ 4 w 87"/>
                  <a:gd name="T41" fmla="*/ 24 h 51"/>
                  <a:gd name="T42" fmla="*/ 10 w 87"/>
                  <a:gd name="T43" fmla="*/ 28 h 51"/>
                  <a:gd name="T44" fmla="*/ 67 w 87"/>
                  <a:gd name="T4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7" h="51">
                    <a:moveTo>
                      <a:pt x="67" y="51"/>
                    </a:moveTo>
                    <a:lnTo>
                      <a:pt x="67" y="51"/>
                    </a:lnTo>
                    <a:lnTo>
                      <a:pt x="73" y="51"/>
                    </a:lnTo>
                    <a:lnTo>
                      <a:pt x="79" y="51"/>
                    </a:lnTo>
                    <a:lnTo>
                      <a:pt x="83" y="47"/>
                    </a:lnTo>
                    <a:lnTo>
                      <a:pt x="86" y="43"/>
                    </a:lnTo>
                    <a:lnTo>
                      <a:pt x="86" y="43"/>
                    </a:lnTo>
                    <a:lnTo>
                      <a:pt x="87" y="37"/>
                    </a:lnTo>
                    <a:lnTo>
                      <a:pt x="86" y="31"/>
                    </a:lnTo>
                    <a:lnTo>
                      <a:pt x="83" y="27"/>
                    </a:lnTo>
                    <a:lnTo>
                      <a:pt x="78" y="24"/>
                    </a:lnTo>
                    <a:lnTo>
                      <a:pt x="21" y="1"/>
                    </a:lnTo>
                    <a:lnTo>
                      <a:pt x="21" y="1"/>
                    </a:lnTo>
                    <a:lnTo>
                      <a:pt x="15" y="0"/>
                    </a:lnTo>
                    <a:lnTo>
                      <a:pt x="10" y="1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5"/>
                    </a:lnTo>
                    <a:lnTo>
                      <a:pt x="2" y="20"/>
                    </a:lnTo>
                    <a:lnTo>
                      <a:pt x="4" y="24"/>
                    </a:lnTo>
                    <a:lnTo>
                      <a:pt x="10" y="28"/>
                    </a:lnTo>
                    <a:lnTo>
                      <a:pt x="67" y="5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6" name="Freeform 181"/>
            <p:cNvSpPr>
              <a:spLocks noEditPoints="1"/>
            </p:cNvSpPr>
            <p:nvPr/>
          </p:nvSpPr>
          <p:spPr bwMode="auto">
            <a:xfrm>
              <a:off x="2648091" y="3336289"/>
              <a:ext cx="322239" cy="114828"/>
            </a:xfrm>
            <a:custGeom>
              <a:avLst/>
              <a:gdLst>
                <a:gd name="T0" fmla="*/ 239 w 275"/>
                <a:gd name="T1" fmla="*/ 40 h 98"/>
                <a:gd name="T2" fmla="*/ 258 w 275"/>
                <a:gd name="T3" fmla="*/ 65 h 98"/>
                <a:gd name="T4" fmla="*/ 239 w 275"/>
                <a:gd name="T5" fmla="*/ 88 h 98"/>
                <a:gd name="T6" fmla="*/ 275 w 275"/>
                <a:gd name="T7" fmla="*/ 78 h 98"/>
                <a:gd name="T8" fmla="*/ 239 w 275"/>
                <a:gd name="T9" fmla="*/ 40 h 98"/>
                <a:gd name="T10" fmla="*/ 118 w 275"/>
                <a:gd name="T11" fmla="*/ 15 h 98"/>
                <a:gd name="T12" fmla="*/ 111 w 275"/>
                <a:gd name="T13" fmla="*/ 11 h 98"/>
                <a:gd name="T14" fmla="*/ 84 w 275"/>
                <a:gd name="T15" fmla="*/ 8 h 98"/>
                <a:gd name="T16" fmla="*/ 107 w 275"/>
                <a:gd name="T17" fmla="*/ 14 h 98"/>
                <a:gd name="T18" fmla="*/ 113 w 275"/>
                <a:gd name="T19" fmla="*/ 17 h 98"/>
                <a:gd name="T20" fmla="*/ 113 w 275"/>
                <a:gd name="T21" fmla="*/ 22 h 98"/>
                <a:gd name="T22" fmla="*/ 110 w 275"/>
                <a:gd name="T23" fmla="*/ 36 h 98"/>
                <a:gd name="T24" fmla="*/ 109 w 275"/>
                <a:gd name="T25" fmla="*/ 33 h 98"/>
                <a:gd name="T26" fmla="*/ 84 w 275"/>
                <a:gd name="T27" fmla="*/ 26 h 98"/>
                <a:gd name="T28" fmla="*/ 99 w 275"/>
                <a:gd name="T29" fmla="*/ 76 h 98"/>
                <a:gd name="T30" fmla="*/ 103 w 275"/>
                <a:gd name="T31" fmla="*/ 76 h 98"/>
                <a:gd name="T32" fmla="*/ 228 w 275"/>
                <a:gd name="T33" fmla="*/ 98 h 98"/>
                <a:gd name="T34" fmla="*/ 239 w 275"/>
                <a:gd name="T35" fmla="*/ 88 h 98"/>
                <a:gd name="T36" fmla="*/ 228 w 275"/>
                <a:gd name="T37" fmla="*/ 94 h 98"/>
                <a:gd name="T38" fmla="*/ 225 w 275"/>
                <a:gd name="T39" fmla="*/ 92 h 98"/>
                <a:gd name="T40" fmla="*/ 220 w 275"/>
                <a:gd name="T41" fmla="*/ 90 h 98"/>
                <a:gd name="T42" fmla="*/ 218 w 275"/>
                <a:gd name="T43" fmla="*/ 83 h 98"/>
                <a:gd name="T44" fmla="*/ 220 w 275"/>
                <a:gd name="T45" fmla="*/ 80 h 98"/>
                <a:gd name="T46" fmla="*/ 224 w 275"/>
                <a:gd name="T47" fmla="*/ 76 h 98"/>
                <a:gd name="T48" fmla="*/ 226 w 275"/>
                <a:gd name="T49" fmla="*/ 76 h 98"/>
                <a:gd name="T50" fmla="*/ 222 w 275"/>
                <a:gd name="T51" fmla="*/ 72 h 98"/>
                <a:gd name="T52" fmla="*/ 221 w 275"/>
                <a:gd name="T53" fmla="*/ 67 h 98"/>
                <a:gd name="T54" fmla="*/ 222 w 275"/>
                <a:gd name="T55" fmla="*/ 64 h 98"/>
                <a:gd name="T56" fmla="*/ 226 w 275"/>
                <a:gd name="T57" fmla="*/ 60 h 98"/>
                <a:gd name="T58" fmla="*/ 230 w 275"/>
                <a:gd name="T59" fmla="*/ 60 h 98"/>
                <a:gd name="T60" fmla="*/ 225 w 275"/>
                <a:gd name="T61" fmla="*/ 56 h 98"/>
                <a:gd name="T62" fmla="*/ 225 w 275"/>
                <a:gd name="T63" fmla="*/ 49 h 98"/>
                <a:gd name="T64" fmla="*/ 226 w 275"/>
                <a:gd name="T65" fmla="*/ 46 h 98"/>
                <a:gd name="T66" fmla="*/ 232 w 275"/>
                <a:gd name="T67" fmla="*/ 42 h 98"/>
                <a:gd name="T68" fmla="*/ 237 w 275"/>
                <a:gd name="T69" fmla="*/ 44 h 98"/>
                <a:gd name="T70" fmla="*/ 239 w 275"/>
                <a:gd name="T71" fmla="*/ 40 h 98"/>
                <a:gd name="T72" fmla="*/ 63 w 275"/>
                <a:gd name="T73" fmla="*/ 0 h 98"/>
                <a:gd name="T74" fmla="*/ 60 w 275"/>
                <a:gd name="T75" fmla="*/ 0 h 98"/>
                <a:gd name="T76" fmla="*/ 54 w 275"/>
                <a:gd name="T77" fmla="*/ 3 h 98"/>
                <a:gd name="T78" fmla="*/ 33 w 275"/>
                <a:gd name="T79" fmla="*/ 2 h 98"/>
                <a:gd name="T80" fmla="*/ 27 w 275"/>
                <a:gd name="T81" fmla="*/ 0 h 98"/>
                <a:gd name="T82" fmla="*/ 18 w 275"/>
                <a:gd name="T83" fmla="*/ 3 h 98"/>
                <a:gd name="T84" fmla="*/ 8 w 275"/>
                <a:gd name="T85" fmla="*/ 8 h 98"/>
                <a:gd name="T86" fmla="*/ 3 w 275"/>
                <a:gd name="T87" fmla="*/ 18 h 98"/>
                <a:gd name="T88" fmla="*/ 2 w 275"/>
                <a:gd name="T89" fmla="*/ 22 h 98"/>
                <a:gd name="T90" fmla="*/ 2 w 275"/>
                <a:gd name="T91" fmla="*/ 33 h 98"/>
                <a:gd name="T92" fmla="*/ 6 w 275"/>
                <a:gd name="T93" fmla="*/ 44 h 98"/>
                <a:gd name="T94" fmla="*/ 12 w 275"/>
                <a:gd name="T95" fmla="*/ 50 h 98"/>
                <a:gd name="T96" fmla="*/ 23 w 275"/>
                <a:gd name="T97" fmla="*/ 54 h 98"/>
                <a:gd name="T98" fmla="*/ 50 w 275"/>
                <a:gd name="T99" fmla="*/ 23 h 98"/>
                <a:gd name="T100" fmla="*/ 42 w 275"/>
                <a:gd name="T101" fmla="*/ 59 h 98"/>
                <a:gd name="T102" fmla="*/ 45 w 275"/>
                <a:gd name="T103" fmla="*/ 64 h 98"/>
                <a:gd name="T104" fmla="*/ 49 w 275"/>
                <a:gd name="T105" fmla="*/ 67 h 98"/>
                <a:gd name="T106" fmla="*/ 84 w 275"/>
                <a:gd name="T107" fmla="*/ 26 h 98"/>
                <a:gd name="T108" fmla="*/ 61 w 275"/>
                <a:gd name="T109" fmla="*/ 22 h 98"/>
                <a:gd name="T110" fmla="*/ 54 w 275"/>
                <a:gd name="T111" fmla="*/ 25 h 98"/>
                <a:gd name="T112" fmla="*/ 57 w 275"/>
                <a:gd name="T113" fmla="*/ 11 h 98"/>
                <a:gd name="T114" fmla="*/ 60 w 275"/>
                <a:gd name="T115" fmla="*/ 7 h 98"/>
                <a:gd name="T116" fmla="*/ 65 w 275"/>
                <a:gd name="T117" fmla="*/ 6 h 98"/>
                <a:gd name="T118" fmla="*/ 84 w 275"/>
                <a:gd name="T119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5" h="98">
                  <a:moveTo>
                    <a:pt x="240" y="40"/>
                  </a:moveTo>
                  <a:lnTo>
                    <a:pt x="239" y="40"/>
                  </a:lnTo>
                  <a:lnTo>
                    <a:pt x="239" y="44"/>
                  </a:lnTo>
                  <a:lnTo>
                    <a:pt x="258" y="65"/>
                  </a:lnTo>
                  <a:lnTo>
                    <a:pt x="255" y="82"/>
                  </a:lnTo>
                  <a:lnTo>
                    <a:pt x="239" y="88"/>
                  </a:lnTo>
                  <a:lnTo>
                    <a:pt x="239" y="94"/>
                  </a:lnTo>
                  <a:lnTo>
                    <a:pt x="275" y="78"/>
                  </a:lnTo>
                  <a:lnTo>
                    <a:pt x="240" y="40"/>
                  </a:lnTo>
                  <a:close/>
                  <a:moveTo>
                    <a:pt x="239" y="40"/>
                  </a:moveTo>
                  <a:lnTo>
                    <a:pt x="118" y="15"/>
                  </a:lnTo>
                  <a:lnTo>
                    <a:pt x="118" y="15"/>
                  </a:lnTo>
                  <a:lnTo>
                    <a:pt x="115" y="13"/>
                  </a:lnTo>
                  <a:lnTo>
                    <a:pt x="111" y="11"/>
                  </a:lnTo>
                  <a:lnTo>
                    <a:pt x="84" y="4"/>
                  </a:lnTo>
                  <a:lnTo>
                    <a:pt x="84" y="8"/>
                  </a:lnTo>
                  <a:lnTo>
                    <a:pt x="107" y="14"/>
                  </a:lnTo>
                  <a:lnTo>
                    <a:pt x="107" y="14"/>
                  </a:lnTo>
                  <a:lnTo>
                    <a:pt x="110" y="15"/>
                  </a:lnTo>
                  <a:lnTo>
                    <a:pt x="113" y="17"/>
                  </a:lnTo>
                  <a:lnTo>
                    <a:pt x="113" y="19"/>
                  </a:lnTo>
                  <a:lnTo>
                    <a:pt x="113" y="22"/>
                  </a:lnTo>
                  <a:lnTo>
                    <a:pt x="110" y="36"/>
                  </a:lnTo>
                  <a:lnTo>
                    <a:pt x="110" y="36"/>
                  </a:lnTo>
                  <a:lnTo>
                    <a:pt x="110" y="36"/>
                  </a:lnTo>
                  <a:lnTo>
                    <a:pt x="109" y="33"/>
                  </a:lnTo>
                  <a:lnTo>
                    <a:pt x="105" y="30"/>
                  </a:lnTo>
                  <a:lnTo>
                    <a:pt x="84" y="26"/>
                  </a:lnTo>
                  <a:lnTo>
                    <a:pt x="84" y="73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103" y="76"/>
                  </a:lnTo>
                  <a:lnTo>
                    <a:pt x="106" y="73"/>
                  </a:lnTo>
                  <a:lnTo>
                    <a:pt x="228" y="98"/>
                  </a:lnTo>
                  <a:lnTo>
                    <a:pt x="239" y="94"/>
                  </a:lnTo>
                  <a:lnTo>
                    <a:pt x="239" y="88"/>
                  </a:lnTo>
                  <a:lnTo>
                    <a:pt x="228" y="94"/>
                  </a:lnTo>
                  <a:lnTo>
                    <a:pt x="228" y="94"/>
                  </a:lnTo>
                  <a:lnTo>
                    <a:pt x="225" y="92"/>
                  </a:lnTo>
                  <a:lnTo>
                    <a:pt x="225" y="92"/>
                  </a:lnTo>
                  <a:lnTo>
                    <a:pt x="222" y="91"/>
                  </a:lnTo>
                  <a:lnTo>
                    <a:pt x="220" y="90"/>
                  </a:lnTo>
                  <a:lnTo>
                    <a:pt x="218" y="86"/>
                  </a:lnTo>
                  <a:lnTo>
                    <a:pt x="218" y="83"/>
                  </a:lnTo>
                  <a:lnTo>
                    <a:pt x="218" y="83"/>
                  </a:lnTo>
                  <a:lnTo>
                    <a:pt x="220" y="80"/>
                  </a:lnTo>
                  <a:lnTo>
                    <a:pt x="221" y="78"/>
                  </a:lnTo>
                  <a:lnTo>
                    <a:pt x="224" y="76"/>
                  </a:lnTo>
                  <a:lnTo>
                    <a:pt x="226" y="76"/>
                  </a:lnTo>
                  <a:lnTo>
                    <a:pt x="226" y="76"/>
                  </a:lnTo>
                  <a:lnTo>
                    <a:pt x="224" y="75"/>
                  </a:lnTo>
                  <a:lnTo>
                    <a:pt x="222" y="72"/>
                  </a:lnTo>
                  <a:lnTo>
                    <a:pt x="221" y="69"/>
                  </a:lnTo>
                  <a:lnTo>
                    <a:pt x="221" y="67"/>
                  </a:lnTo>
                  <a:lnTo>
                    <a:pt x="221" y="67"/>
                  </a:lnTo>
                  <a:lnTo>
                    <a:pt x="222" y="64"/>
                  </a:lnTo>
                  <a:lnTo>
                    <a:pt x="225" y="61"/>
                  </a:lnTo>
                  <a:lnTo>
                    <a:pt x="226" y="60"/>
                  </a:lnTo>
                  <a:lnTo>
                    <a:pt x="230" y="60"/>
                  </a:lnTo>
                  <a:lnTo>
                    <a:pt x="230" y="60"/>
                  </a:lnTo>
                  <a:lnTo>
                    <a:pt x="228" y="57"/>
                  </a:lnTo>
                  <a:lnTo>
                    <a:pt x="225" y="56"/>
                  </a:lnTo>
                  <a:lnTo>
                    <a:pt x="225" y="53"/>
                  </a:lnTo>
                  <a:lnTo>
                    <a:pt x="225" y="49"/>
                  </a:lnTo>
                  <a:lnTo>
                    <a:pt x="225" y="49"/>
                  </a:lnTo>
                  <a:lnTo>
                    <a:pt x="226" y="46"/>
                  </a:lnTo>
                  <a:lnTo>
                    <a:pt x="229" y="44"/>
                  </a:lnTo>
                  <a:lnTo>
                    <a:pt x="232" y="42"/>
                  </a:lnTo>
                  <a:lnTo>
                    <a:pt x="235" y="42"/>
                  </a:lnTo>
                  <a:lnTo>
                    <a:pt x="237" y="44"/>
                  </a:lnTo>
                  <a:lnTo>
                    <a:pt x="239" y="44"/>
                  </a:lnTo>
                  <a:lnTo>
                    <a:pt x="239" y="40"/>
                  </a:lnTo>
                  <a:close/>
                  <a:moveTo>
                    <a:pt x="84" y="4"/>
                  </a:moveTo>
                  <a:lnTo>
                    <a:pt x="63" y="0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7" y="2"/>
                  </a:lnTo>
                  <a:lnTo>
                    <a:pt x="54" y="3"/>
                  </a:lnTo>
                  <a:lnTo>
                    <a:pt x="53" y="6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27" y="0"/>
                  </a:lnTo>
                  <a:lnTo>
                    <a:pt x="22" y="2"/>
                  </a:lnTo>
                  <a:lnTo>
                    <a:pt x="18" y="3"/>
                  </a:lnTo>
                  <a:lnTo>
                    <a:pt x="12" y="6"/>
                  </a:lnTo>
                  <a:lnTo>
                    <a:pt x="8" y="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9"/>
                  </a:lnTo>
                  <a:lnTo>
                    <a:pt x="2" y="33"/>
                  </a:lnTo>
                  <a:lnTo>
                    <a:pt x="3" y="38"/>
                  </a:lnTo>
                  <a:lnTo>
                    <a:pt x="6" y="44"/>
                  </a:lnTo>
                  <a:lnTo>
                    <a:pt x="8" y="48"/>
                  </a:lnTo>
                  <a:lnTo>
                    <a:pt x="12" y="50"/>
                  </a:lnTo>
                  <a:lnTo>
                    <a:pt x="18" y="53"/>
                  </a:lnTo>
                  <a:lnTo>
                    <a:pt x="23" y="54"/>
                  </a:lnTo>
                  <a:lnTo>
                    <a:pt x="35" y="57"/>
                  </a:lnTo>
                  <a:lnTo>
                    <a:pt x="50" y="23"/>
                  </a:lnTo>
                  <a:lnTo>
                    <a:pt x="42" y="59"/>
                  </a:lnTo>
                  <a:lnTo>
                    <a:pt x="42" y="59"/>
                  </a:lnTo>
                  <a:lnTo>
                    <a:pt x="44" y="61"/>
                  </a:lnTo>
                  <a:lnTo>
                    <a:pt x="45" y="64"/>
                  </a:lnTo>
                  <a:lnTo>
                    <a:pt x="46" y="65"/>
                  </a:lnTo>
                  <a:lnTo>
                    <a:pt x="49" y="67"/>
                  </a:lnTo>
                  <a:lnTo>
                    <a:pt x="84" y="73"/>
                  </a:lnTo>
                  <a:lnTo>
                    <a:pt x="84" y="26"/>
                  </a:lnTo>
                  <a:lnTo>
                    <a:pt x="61" y="22"/>
                  </a:lnTo>
                  <a:lnTo>
                    <a:pt x="61" y="22"/>
                  </a:lnTo>
                  <a:lnTo>
                    <a:pt x="57" y="22"/>
                  </a:lnTo>
                  <a:lnTo>
                    <a:pt x="54" y="25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8" y="8"/>
                  </a:lnTo>
                  <a:lnTo>
                    <a:pt x="60" y="7"/>
                  </a:lnTo>
                  <a:lnTo>
                    <a:pt x="63" y="6"/>
                  </a:lnTo>
                  <a:lnTo>
                    <a:pt x="65" y="6"/>
                  </a:lnTo>
                  <a:lnTo>
                    <a:pt x="84" y="8"/>
                  </a:lnTo>
                  <a:lnTo>
                    <a:pt x="84" y="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7" name="组合 304"/>
            <p:cNvGrpSpPr/>
            <p:nvPr/>
          </p:nvGrpSpPr>
          <p:grpSpPr>
            <a:xfrm>
              <a:off x="1437647" y="3625701"/>
              <a:ext cx="182797" cy="230825"/>
              <a:chOff x="1516063" y="3252788"/>
              <a:chExt cx="247651" cy="312737"/>
            </a:xfrm>
            <a:grpFill/>
          </p:grpSpPr>
          <p:sp>
            <p:nvSpPr>
              <p:cNvPr id="80" name="Freeform 182"/>
              <p:cNvSpPr/>
              <p:nvPr/>
            </p:nvSpPr>
            <p:spPr bwMode="auto">
              <a:xfrm>
                <a:off x="1527176" y="3263900"/>
                <a:ext cx="236538" cy="301625"/>
              </a:xfrm>
              <a:custGeom>
                <a:avLst/>
                <a:gdLst>
                  <a:gd name="T0" fmla="*/ 0 w 149"/>
                  <a:gd name="T1" fmla="*/ 33 h 190"/>
                  <a:gd name="T2" fmla="*/ 7 w 149"/>
                  <a:gd name="T3" fmla="*/ 28 h 190"/>
                  <a:gd name="T4" fmla="*/ 96 w 149"/>
                  <a:gd name="T5" fmla="*/ 171 h 190"/>
                  <a:gd name="T6" fmla="*/ 96 w 149"/>
                  <a:gd name="T7" fmla="*/ 171 h 190"/>
                  <a:gd name="T8" fmla="*/ 99 w 149"/>
                  <a:gd name="T9" fmla="*/ 176 h 190"/>
                  <a:gd name="T10" fmla="*/ 101 w 149"/>
                  <a:gd name="T11" fmla="*/ 178 h 190"/>
                  <a:gd name="T12" fmla="*/ 105 w 149"/>
                  <a:gd name="T13" fmla="*/ 180 h 190"/>
                  <a:gd name="T14" fmla="*/ 109 w 149"/>
                  <a:gd name="T15" fmla="*/ 181 h 190"/>
                  <a:gd name="T16" fmla="*/ 114 w 149"/>
                  <a:gd name="T17" fmla="*/ 181 h 190"/>
                  <a:gd name="T18" fmla="*/ 119 w 149"/>
                  <a:gd name="T19" fmla="*/ 181 h 190"/>
                  <a:gd name="T20" fmla="*/ 123 w 149"/>
                  <a:gd name="T21" fmla="*/ 180 h 190"/>
                  <a:gd name="T22" fmla="*/ 127 w 149"/>
                  <a:gd name="T23" fmla="*/ 177 h 190"/>
                  <a:gd name="T24" fmla="*/ 127 w 149"/>
                  <a:gd name="T25" fmla="*/ 177 h 190"/>
                  <a:gd name="T26" fmla="*/ 131 w 149"/>
                  <a:gd name="T27" fmla="*/ 174 h 190"/>
                  <a:gd name="T28" fmla="*/ 135 w 149"/>
                  <a:gd name="T29" fmla="*/ 171 h 190"/>
                  <a:gd name="T30" fmla="*/ 137 w 149"/>
                  <a:gd name="T31" fmla="*/ 167 h 190"/>
                  <a:gd name="T32" fmla="*/ 138 w 149"/>
                  <a:gd name="T33" fmla="*/ 163 h 190"/>
                  <a:gd name="T34" fmla="*/ 139 w 149"/>
                  <a:gd name="T35" fmla="*/ 159 h 190"/>
                  <a:gd name="T36" fmla="*/ 139 w 149"/>
                  <a:gd name="T37" fmla="*/ 155 h 190"/>
                  <a:gd name="T38" fmla="*/ 138 w 149"/>
                  <a:gd name="T39" fmla="*/ 150 h 190"/>
                  <a:gd name="T40" fmla="*/ 137 w 149"/>
                  <a:gd name="T41" fmla="*/ 146 h 190"/>
                  <a:gd name="T42" fmla="*/ 49 w 149"/>
                  <a:gd name="T43" fmla="*/ 4 h 190"/>
                  <a:gd name="T44" fmla="*/ 54 w 149"/>
                  <a:gd name="T45" fmla="*/ 0 h 190"/>
                  <a:gd name="T46" fmla="*/ 145 w 149"/>
                  <a:gd name="T47" fmla="*/ 144 h 190"/>
                  <a:gd name="T48" fmla="*/ 145 w 149"/>
                  <a:gd name="T49" fmla="*/ 144 h 190"/>
                  <a:gd name="T50" fmla="*/ 147 w 149"/>
                  <a:gd name="T51" fmla="*/ 150 h 190"/>
                  <a:gd name="T52" fmla="*/ 149 w 149"/>
                  <a:gd name="T53" fmla="*/ 155 h 190"/>
                  <a:gd name="T54" fmla="*/ 149 w 149"/>
                  <a:gd name="T55" fmla="*/ 161 h 190"/>
                  <a:gd name="T56" fmla="*/ 147 w 149"/>
                  <a:gd name="T57" fmla="*/ 166 h 190"/>
                  <a:gd name="T58" fmla="*/ 145 w 149"/>
                  <a:gd name="T59" fmla="*/ 171 h 190"/>
                  <a:gd name="T60" fmla="*/ 142 w 149"/>
                  <a:gd name="T61" fmla="*/ 177 h 190"/>
                  <a:gd name="T62" fmla="*/ 138 w 149"/>
                  <a:gd name="T63" fmla="*/ 181 h 190"/>
                  <a:gd name="T64" fmla="*/ 133 w 149"/>
                  <a:gd name="T65" fmla="*/ 185 h 190"/>
                  <a:gd name="T66" fmla="*/ 133 w 149"/>
                  <a:gd name="T67" fmla="*/ 185 h 190"/>
                  <a:gd name="T68" fmla="*/ 127 w 149"/>
                  <a:gd name="T69" fmla="*/ 188 h 190"/>
                  <a:gd name="T70" fmla="*/ 120 w 149"/>
                  <a:gd name="T71" fmla="*/ 190 h 190"/>
                  <a:gd name="T72" fmla="*/ 115 w 149"/>
                  <a:gd name="T73" fmla="*/ 190 h 190"/>
                  <a:gd name="T74" fmla="*/ 108 w 149"/>
                  <a:gd name="T75" fmla="*/ 190 h 190"/>
                  <a:gd name="T76" fmla="*/ 103 w 149"/>
                  <a:gd name="T77" fmla="*/ 189 h 190"/>
                  <a:gd name="T78" fmla="*/ 97 w 149"/>
                  <a:gd name="T79" fmla="*/ 186 h 190"/>
                  <a:gd name="T80" fmla="*/ 93 w 149"/>
                  <a:gd name="T81" fmla="*/ 182 h 190"/>
                  <a:gd name="T82" fmla="*/ 91 w 149"/>
                  <a:gd name="T83" fmla="*/ 178 h 190"/>
                  <a:gd name="T84" fmla="*/ 0 w 149"/>
                  <a:gd name="T85" fmla="*/ 3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9" h="190">
                    <a:moveTo>
                      <a:pt x="0" y="33"/>
                    </a:moveTo>
                    <a:lnTo>
                      <a:pt x="7" y="28"/>
                    </a:lnTo>
                    <a:lnTo>
                      <a:pt x="96" y="171"/>
                    </a:lnTo>
                    <a:lnTo>
                      <a:pt x="96" y="171"/>
                    </a:lnTo>
                    <a:lnTo>
                      <a:pt x="99" y="176"/>
                    </a:lnTo>
                    <a:lnTo>
                      <a:pt x="101" y="178"/>
                    </a:lnTo>
                    <a:lnTo>
                      <a:pt x="105" y="180"/>
                    </a:lnTo>
                    <a:lnTo>
                      <a:pt x="109" y="181"/>
                    </a:lnTo>
                    <a:lnTo>
                      <a:pt x="114" y="181"/>
                    </a:lnTo>
                    <a:lnTo>
                      <a:pt x="119" y="181"/>
                    </a:lnTo>
                    <a:lnTo>
                      <a:pt x="123" y="180"/>
                    </a:lnTo>
                    <a:lnTo>
                      <a:pt x="127" y="177"/>
                    </a:lnTo>
                    <a:lnTo>
                      <a:pt x="127" y="177"/>
                    </a:lnTo>
                    <a:lnTo>
                      <a:pt x="131" y="174"/>
                    </a:lnTo>
                    <a:lnTo>
                      <a:pt x="135" y="171"/>
                    </a:lnTo>
                    <a:lnTo>
                      <a:pt x="137" y="167"/>
                    </a:lnTo>
                    <a:lnTo>
                      <a:pt x="138" y="163"/>
                    </a:lnTo>
                    <a:lnTo>
                      <a:pt x="139" y="159"/>
                    </a:lnTo>
                    <a:lnTo>
                      <a:pt x="139" y="155"/>
                    </a:lnTo>
                    <a:lnTo>
                      <a:pt x="138" y="150"/>
                    </a:lnTo>
                    <a:lnTo>
                      <a:pt x="137" y="146"/>
                    </a:lnTo>
                    <a:lnTo>
                      <a:pt x="49" y="4"/>
                    </a:lnTo>
                    <a:lnTo>
                      <a:pt x="54" y="0"/>
                    </a:lnTo>
                    <a:lnTo>
                      <a:pt x="145" y="144"/>
                    </a:lnTo>
                    <a:lnTo>
                      <a:pt x="145" y="144"/>
                    </a:lnTo>
                    <a:lnTo>
                      <a:pt x="147" y="150"/>
                    </a:lnTo>
                    <a:lnTo>
                      <a:pt x="149" y="155"/>
                    </a:lnTo>
                    <a:lnTo>
                      <a:pt x="149" y="161"/>
                    </a:lnTo>
                    <a:lnTo>
                      <a:pt x="147" y="166"/>
                    </a:lnTo>
                    <a:lnTo>
                      <a:pt x="145" y="171"/>
                    </a:lnTo>
                    <a:lnTo>
                      <a:pt x="142" y="177"/>
                    </a:lnTo>
                    <a:lnTo>
                      <a:pt x="138" y="181"/>
                    </a:lnTo>
                    <a:lnTo>
                      <a:pt x="133" y="185"/>
                    </a:lnTo>
                    <a:lnTo>
                      <a:pt x="133" y="185"/>
                    </a:lnTo>
                    <a:lnTo>
                      <a:pt x="127" y="188"/>
                    </a:lnTo>
                    <a:lnTo>
                      <a:pt x="120" y="190"/>
                    </a:lnTo>
                    <a:lnTo>
                      <a:pt x="115" y="190"/>
                    </a:lnTo>
                    <a:lnTo>
                      <a:pt x="108" y="190"/>
                    </a:lnTo>
                    <a:lnTo>
                      <a:pt x="103" y="189"/>
                    </a:lnTo>
                    <a:lnTo>
                      <a:pt x="97" y="186"/>
                    </a:lnTo>
                    <a:lnTo>
                      <a:pt x="93" y="182"/>
                    </a:lnTo>
                    <a:lnTo>
                      <a:pt x="91" y="178"/>
                    </a:lnTo>
                    <a:lnTo>
                      <a:pt x="0" y="3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1" name="Freeform 183"/>
              <p:cNvSpPr/>
              <p:nvPr/>
            </p:nvSpPr>
            <p:spPr bwMode="auto">
              <a:xfrm>
                <a:off x="1516063" y="3252788"/>
                <a:ext cx="114300" cy="79375"/>
              </a:xfrm>
              <a:custGeom>
                <a:avLst/>
                <a:gdLst>
                  <a:gd name="T0" fmla="*/ 0 w 72"/>
                  <a:gd name="T1" fmla="*/ 47 h 50"/>
                  <a:gd name="T2" fmla="*/ 0 w 72"/>
                  <a:gd name="T3" fmla="*/ 47 h 50"/>
                  <a:gd name="T4" fmla="*/ 1 w 72"/>
                  <a:gd name="T5" fmla="*/ 49 h 50"/>
                  <a:gd name="T6" fmla="*/ 4 w 72"/>
                  <a:gd name="T7" fmla="*/ 50 h 50"/>
                  <a:gd name="T8" fmla="*/ 5 w 72"/>
                  <a:gd name="T9" fmla="*/ 50 h 50"/>
                  <a:gd name="T10" fmla="*/ 8 w 72"/>
                  <a:gd name="T11" fmla="*/ 49 h 50"/>
                  <a:gd name="T12" fmla="*/ 69 w 72"/>
                  <a:gd name="T13" fmla="*/ 11 h 50"/>
                  <a:gd name="T14" fmla="*/ 69 w 72"/>
                  <a:gd name="T15" fmla="*/ 11 h 50"/>
                  <a:gd name="T16" fmla="*/ 70 w 72"/>
                  <a:gd name="T17" fmla="*/ 9 h 50"/>
                  <a:gd name="T18" fmla="*/ 72 w 72"/>
                  <a:gd name="T19" fmla="*/ 8 h 50"/>
                  <a:gd name="T20" fmla="*/ 72 w 72"/>
                  <a:gd name="T21" fmla="*/ 5 h 50"/>
                  <a:gd name="T22" fmla="*/ 70 w 72"/>
                  <a:gd name="T23" fmla="*/ 2 h 50"/>
                  <a:gd name="T24" fmla="*/ 70 w 72"/>
                  <a:gd name="T25" fmla="*/ 2 h 50"/>
                  <a:gd name="T26" fmla="*/ 69 w 72"/>
                  <a:gd name="T27" fmla="*/ 1 h 50"/>
                  <a:gd name="T28" fmla="*/ 68 w 72"/>
                  <a:gd name="T29" fmla="*/ 0 h 50"/>
                  <a:gd name="T30" fmla="*/ 65 w 72"/>
                  <a:gd name="T31" fmla="*/ 0 h 50"/>
                  <a:gd name="T32" fmla="*/ 64 w 72"/>
                  <a:gd name="T33" fmla="*/ 1 h 50"/>
                  <a:gd name="T34" fmla="*/ 1 w 72"/>
                  <a:gd name="T35" fmla="*/ 39 h 50"/>
                  <a:gd name="T36" fmla="*/ 1 w 72"/>
                  <a:gd name="T37" fmla="*/ 39 h 50"/>
                  <a:gd name="T38" fmla="*/ 0 w 72"/>
                  <a:gd name="T39" fmla="*/ 40 h 50"/>
                  <a:gd name="T40" fmla="*/ 0 w 72"/>
                  <a:gd name="T41" fmla="*/ 43 h 50"/>
                  <a:gd name="T42" fmla="*/ 0 w 72"/>
                  <a:gd name="T43" fmla="*/ 44 h 50"/>
                  <a:gd name="T44" fmla="*/ 0 w 72"/>
                  <a:gd name="T45" fmla="*/ 47 h 50"/>
                  <a:gd name="T46" fmla="*/ 0 w 72"/>
                  <a:gd name="T47" fmla="*/ 4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2" h="50">
                    <a:moveTo>
                      <a:pt x="0" y="47"/>
                    </a:moveTo>
                    <a:lnTo>
                      <a:pt x="0" y="47"/>
                    </a:lnTo>
                    <a:lnTo>
                      <a:pt x="1" y="49"/>
                    </a:lnTo>
                    <a:lnTo>
                      <a:pt x="4" y="50"/>
                    </a:lnTo>
                    <a:lnTo>
                      <a:pt x="5" y="50"/>
                    </a:lnTo>
                    <a:lnTo>
                      <a:pt x="8" y="49"/>
                    </a:lnTo>
                    <a:lnTo>
                      <a:pt x="69" y="11"/>
                    </a:lnTo>
                    <a:lnTo>
                      <a:pt x="69" y="11"/>
                    </a:lnTo>
                    <a:lnTo>
                      <a:pt x="70" y="9"/>
                    </a:lnTo>
                    <a:lnTo>
                      <a:pt x="72" y="8"/>
                    </a:lnTo>
                    <a:lnTo>
                      <a:pt x="72" y="5"/>
                    </a:lnTo>
                    <a:lnTo>
                      <a:pt x="70" y="2"/>
                    </a:lnTo>
                    <a:lnTo>
                      <a:pt x="70" y="2"/>
                    </a:lnTo>
                    <a:lnTo>
                      <a:pt x="69" y="1"/>
                    </a:lnTo>
                    <a:lnTo>
                      <a:pt x="68" y="0"/>
                    </a:lnTo>
                    <a:lnTo>
                      <a:pt x="65" y="0"/>
                    </a:lnTo>
                    <a:lnTo>
                      <a:pt x="64" y="1"/>
                    </a:lnTo>
                    <a:lnTo>
                      <a:pt x="1" y="39"/>
                    </a:lnTo>
                    <a:lnTo>
                      <a:pt x="1" y="39"/>
                    </a:lnTo>
                    <a:lnTo>
                      <a:pt x="0" y="40"/>
                    </a:lnTo>
                    <a:lnTo>
                      <a:pt x="0" y="43"/>
                    </a:lnTo>
                    <a:lnTo>
                      <a:pt x="0" y="44"/>
                    </a:lnTo>
                    <a:lnTo>
                      <a:pt x="0" y="4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2" name="Freeform 184"/>
              <p:cNvSpPr/>
              <p:nvPr/>
            </p:nvSpPr>
            <p:spPr bwMode="auto">
              <a:xfrm>
                <a:off x="1560513" y="3316288"/>
                <a:ext cx="161925" cy="219075"/>
              </a:xfrm>
              <a:custGeom>
                <a:avLst/>
                <a:gdLst>
                  <a:gd name="T0" fmla="*/ 0 w 102"/>
                  <a:gd name="T1" fmla="*/ 6 h 138"/>
                  <a:gd name="T2" fmla="*/ 9 w 102"/>
                  <a:gd name="T3" fmla="*/ 0 h 138"/>
                  <a:gd name="T4" fmla="*/ 88 w 102"/>
                  <a:gd name="T5" fmla="*/ 128 h 138"/>
                  <a:gd name="T6" fmla="*/ 88 w 102"/>
                  <a:gd name="T7" fmla="*/ 128 h 138"/>
                  <a:gd name="T8" fmla="*/ 91 w 102"/>
                  <a:gd name="T9" fmla="*/ 132 h 138"/>
                  <a:gd name="T10" fmla="*/ 94 w 102"/>
                  <a:gd name="T11" fmla="*/ 133 h 138"/>
                  <a:gd name="T12" fmla="*/ 98 w 102"/>
                  <a:gd name="T13" fmla="*/ 134 h 138"/>
                  <a:gd name="T14" fmla="*/ 102 w 102"/>
                  <a:gd name="T15" fmla="*/ 136 h 138"/>
                  <a:gd name="T16" fmla="*/ 102 w 102"/>
                  <a:gd name="T17" fmla="*/ 136 h 138"/>
                  <a:gd name="T18" fmla="*/ 101 w 102"/>
                  <a:gd name="T19" fmla="*/ 136 h 138"/>
                  <a:gd name="T20" fmla="*/ 101 w 102"/>
                  <a:gd name="T21" fmla="*/ 136 h 138"/>
                  <a:gd name="T22" fmla="*/ 95 w 102"/>
                  <a:gd name="T23" fmla="*/ 138 h 138"/>
                  <a:gd name="T24" fmla="*/ 88 w 102"/>
                  <a:gd name="T25" fmla="*/ 138 h 138"/>
                  <a:gd name="T26" fmla="*/ 83 w 102"/>
                  <a:gd name="T27" fmla="*/ 136 h 138"/>
                  <a:gd name="T28" fmla="*/ 79 w 102"/>
                  <a:gd name="T29" fmla="*/ 132 h 138"/>
                  <a:gd name="T30" fmla="*/ 0 w 102"/>
                  <a:gd name="T31" fmla="*/ 6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2" h="138">
                    <a:moveTo>
                      <a:pt x="0" y="6"/>
                    </a:moveTo>
                    <a:lnTo>
                      <a:pt x="9" y="0"/>
                    </a:lnTo>
                    <a:lnTo>
                      <a:pt x="88" y="128"/>
                    </a:lnTo>
                    <a:lnTo>
                      <a:pt x="88" y="128"/>
                    </a:lnTo>
                    <a:lnTo>
                      <a:pt x="91" y="132"/>
                    </a:lnTo>
                    <a:lnTo>
                      <a:pt x="94" y="133"/>
                    </a:lnTo>
                    <a:lnTo>
                      <a:pt x="98" y="134"/>
                    </a:lnTo>
                    <a:lnTo>
                      <a:pt x="102" y="136"/>
                    </a:lnTo>
                    <a:lnTo>
                      <a:pt x="102" y="136"/>
                    </a:lnTo>
                    <a:lnTo>
                      <a:pt x="101" y="136"/>
                    </a:lnTo>
                    <a:lnTo>
                      <a:pt x="101" y="136"/>
                    </a:lnTo>
                    <a:lnTo>
                      <a:pt x="95" y="138"/>
                    </a:lnTo>
                    <a:lnTo>
                      <a:pt x="88" y="138"/>
                    </a:lnTo>
                    <a:lnTo>
                      <a:pt x="83" y="136"/>
                    </a:lnTo>
                    <a:lnTo>
                      <a:pt x="79" y="132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8" name="Freeform 185"/>
            <p:cNvSpPr>
              <a:spLocks noEditPoints="1"/>
            </p:cNvSpPr>
            <p:nvPr/>
          </p:nvSpPr>
          <p:spPr bwMode="auto">
            <a:xfrm>
              <a:off x="1716531" y="2734028"/>
              <a:ext cx="147644" cy="113656"/>
            </a:xfrm>
            <a:custGeom>
              <a:avLst/>
              <a:gdLst>
                <a:gd name="T0" fmla="*/ 124 w 126"/>
                <a:gd name="T1" fmla="*/ 38 h 97"/>
                <a:gd name="T2" fmla="*/ 105 w 126"/>
                <a:gd name="T3" fmla="*/ 15 h 97"/>
                <a:gd name="T4" fmla="*/ 99 w 126"/>
                <a:gd name="T5" fmla="*/ 34 h 97"/>
                <a:gd name="T6" fmla="*/ 111 w 126"/>
                <a:gd name="T7" fmla="*/ 39 h 97"/>
                <a:gd name="T8" fmla="*/ 113 w 126"/>
                <a:gd name="T9" fmla="*/ 55 h 97"/>
                <a:gd name="T10" fmla="*/ 99 w 126"/>
                <a:gd name="T11" fmla="*/ 63 h 97"/>
                <a:gd name="T12" fmla="*/ 113 w 126"/>
                <a:gd name="T13" fmla="*/ 72 h 97"/>
                <a:gd name="T14" fmla="*/ 125 w 126"/>
                <a:gd name="T15" fmla="*/ 58 h 97"/>
                <a:gd name="T16" fmla="*/ 99 w 126"/>
                <a:gd name="T17" fmla="*/ 12 h 97"/>
                <a:gd name="T18" fmla="*/ 40 w 126"/>
                <a:gd name="T19" fmla="*/ 1 h 97"/>
                <a:gd name="T20" fmla="*/ 42 w 126"/>
                <a:gd name="T21" fmla="*/ 5 h 97"/>
                <a:gd name="T22" fmla="*/ 46 w 126"/>
                <a:gd name="T23" fmla="*/ 13 h 97"/>
                <a:gd name="T24" fmla="*/ 40 w 126"/>
                <a:gd name="T25" fmla="*/ 20 h 97"/>
                <a:gd name="T26" fmla="*/ 40 w 126"/>
                <a:gd name="T27" fmla="*/ 84 h 97"/>
                <a:gd name="T28" fmla="*/ 59 w 126"/>
                <a:gd name="T29" fmla="*/ 82 h 97"/>
                <a:gd name="T30" fmla="*/ 79 w 126"/>
                <a:gd name="T31" fmla="*/ 76 h 97"/>
                <a:gd name="T32" fmla="*/ 99 w 126"/>
                <a:gd name="T33" fmla="*/ 63 h 97"/>
                <a:gd name="T34" fmla="*/ 92 w 126"/>
                <a:gd name="T35" fmla="*/ 62 h 97"/>
                <a:gd name="T36" fmla="*/ 86 w 126"/>
                <a:gd name="T37" fmla="*/ 42 h 97"/>
                <a:gd name="T38" fmla="*/ 95 w 126"/>
                <a:gd name="T39" fmla="*/ 35 h 97"/>
                <a:gd name="T40" fmla="*/ 40 w 126"/>
                <a:gd name="T41" fmla="*/ 1 h 97"/>
                <a:gd name="T42" fmla="*/ 33 w 126"/>
                <a:gd name="T43" fmla="*/ 9 h 97"/>
                <a:gd name="T44" fmla="*/ 40 w 126"/>
                <a:gd name="T45" fmla="*/ 1 h 97"/>
                <a:gd name="T46" fmla="*/ 40 w 126"/>
                <a:gd name="T47" fmla="*/ 96 h 97"/>
                <a:gd name="T48" fmla="*/ 38 w 126"/>
                <a:gd name="T49" fmla="*/ 85 h 97"/>
                <a:gd name="T50" fmla="*/ 33 w 126"/>
                <a:gd name="T51" fmla="*/ 97 h 97"/>
                <a:gd name="T52" fmla="*/ 37 w 126"/>
                <a:gd name="T53" fmla="*/ 72 h 97"/>
                <a:gd name="T54" fmla="*/ 33 w 126"/>
                <a:gd name="T55" fmla="*/ 32 h 97"/>
                <a:gd name="T56" fmla="*/ 33 w 126"/>
                <a:gd name="T57" fmla="*/ 15 h 97"/>
                <a:gd name="T58" fmla="*/ 36 w 126"/>
                <a:gd name="T59" fmla="*/ 19 h 97"/>
                <a:gd name="T60" fmla="*/ 33 w 126"/>
                <a:gd name="T61" fmla="*/ 3 h 97"/>
                <a:gd name="T62" fmla="*/ 27 w 126"/>
                <a:gd name="T63" fmla="*/ 20 h 97"/>
                <a:gd name="T64" fmla="*/ 33 w 126"/>
                <a:gd name="T65" fmla="*/ 15 h 97"/>
                <a:gd name="T66" fmla="*/ 33 w 126"/>
                <a:gd name="T67" fmla="*/ 3 h 97"/>
                <a:gd name="T68" fmla="*/ 27 w 126"/>
                <a:gd name="T69" fmla="*/ 97 h 97"/>
                <a:gd name="T70" fmla="*/ 27 w 126"/>
                <a:gd name="T71" fmla="*/ 92 h 97"/>
                <a:gd name="T72" fmla="*/ 33 w 126"/>
                <a:gd name="T73" fmla="*/ 32 h 97"/>
                <a:gd name="T74" fmla="*/ 23 w 126"/>
                <a:gd name="T75" fmla="*/ 69 h 97"/>
                <a:gd name="T76" fmla="*/ 27 w 126"/>
                <a:gd name="T77" fmla="*/ 59 h 97"/>
                <a:gd name="T78" fmla="*/ 26 w 126"/>
                <a:gd name="T79" fmla="*/ 47 h 97"/>
                <a:gd name="T80" fmla="*/ 23 w 126"/>
                <a:gd name="T81" fmla="*/ 39 h 97"/>
                <a:gd name="T82" fmla="*/ 33 w 126"/>
                <a:gd name="T83" fmla="*/ 32 h 97"/>
                <a:gd name="T84" fmla="*/ 17 w 126"/>
                <a:gd name="T85" fmla="*/ 11 h 97"/>
                <a:gd name="T86" fmla="*/ 2 w 126"/>
                <a:gd name="T87" fmla="*/ 40 h 97"/>
                <a:gd name="T88" fmla="*/ 8 w 126"/>
                <a:gd name="T89" fmla="*/ 88 h 97"/>
                <a:gd name="T90" fmla="*/ 23 w 126"/>
                <a:gd name="T91" fmla="*/ 97 h 97"/>
                <a:gd name="T92" fmla="*/ 22 w 126"/>
                <a:gd name="T93" fmla="*/ 91 h 97"/>
                <a:gd name="T94" fmla="*/ 17 w 126"/>
                <a:gd name="T95" fmla="*/ 74 h 97"/>
                <a:gd name="T96" fmla="*/ 23 w 126"/>
                <a:gd name="T97" fmla="*/ 65 h 97"/>
                <a:gd name="T98" fmla="*/ 13 w 126"/>
                <a:gd name="T99" fmla="*/ 65 h 97"/>
                <a:gd name="T100" fmla="*/ 7 w 126"/>
                <a:gd name="T101" fmla="*/ 54 h 97"/>
                <a:gd name="T102" fmla="*/ 14 w 126"/>
                <a:gd name="T103" fmla="*/ 43 h 97"/>
                <a:gd name="T104" fmla="*/ 23 w 126"/>
                <a:gd name="T105" fmla="*/ 39 h 97"/>
                <a:gd name="T106" fmla="*/ 14 w 126"/>
                <a:gd name="T107" fmla="*/ 32 h 97"/>
                <a:gd name="T108" fmla="*/ 14 w 126"/>
                <a:gd name="T109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6" h="97">
                  <a:moveTo>
                    <a:pt x="126" y="53"/>
                  </a:moveTo>
                  <a:lnTo>
                    <a:pt x="126" y="53"/>
                  </a:lnTo>
                  <a:lnTo>
                    <a:pt x="126" y="45"/>
                  </a:lnTo>
                  <a:lnTo>
                    <a:pt x="124" y="38"/>
                  </a:lnTo>
                  <a:lnTo>
                    <a:pt x="121" y="31"/>
                  </a:lnTo>
                  <a:lnTo>
                    <a:pt x="117" y="24"/>
                  </a:lnTo>
                  <a:lnTo>
                    <a:pt x="109" y="17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99" y="12"/>
                  </a:lnTo>
                  <a:lnTo>
                    <a:pt x="99" y="34"/>
                  </a:lnTo>
                  <a:lnTo>
                    <a:pt x="99" y="34"/>
                  </a:lnTo>
                  <a:lnTo>
                    <a:pt x="103" y="35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11" y="39"/>
                  </a:lnTo>
                  <a:lnTo>
                    <a:pt x="114" y="45"/>
                  </a:lnTo>
                  <a:lnTo>
                    <a:pt x="114" y="50"/>
                  </a:lnTo>
                  <a:lnTo>
                    <a:pt x="113" y="55"/>
                  </a:lnTo>
                  <a:lnTo>
                    <a:pt x="113" y="55"/>
                  </a:lnTo>
                  <a:lnTo>
                    <a:pt x="110" y="59"/>
                  </a:lnTo>
                  <a:lnTo>
                    <a:pt x="107" y="62"/>
                  </a:lnTo>
                  <a:lnTo>
                    <a:pt x="103" y="63"/>
                  </a:lnTo>
                  <a:lnTo>
                    <a:pt x="99" y="63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109" y="74"/>
                  </a:lnTo>
                  <a:lnTo>
                    <a:pt x="113" y="72"/>
                  </a:lnTo>
                  <a:lnTo>
                    <a:pt x="117" y="70"/>
                  </a:lnTo>
                  <a:lnTo>
                    <a:pt x="121" y="68"/>
                  </a:lnTo>
                  <a:lnTo>
                    <a:pt x="122" y="63"/>
                  </a:lnTo>
                  <a:lnTo>
                    <a:pt x="125" y="58"/>
                  </a:lnTo>
                  <a:lnTo>
                    <a:pt x="126" y="53"/>
                  </a:lnTo>
                  <a:lnTo>
                    <a:pt x="126" y="53"/>
                  </a:lnTo>
                  <a:close/>
                  <a:moveTo>
                    <a:pt x="99" y="12"/>
                  </a:moveTo>
                  <a:lnTo>
                    <a:pt x="99" y="12"/>
                  </a:lnTo>
                  <a:lnTo>
                    <a:pt x="82" y="5"/>
                  </a:lnTo>
                  <a:lnTo>
                    <a:pt x="65" y="1"/>
                  </a:lnTo>
                  <a:lnTo>
                    <a:pt x="52" y="0"/>
                  </a:lnTo>
                  <a:lnTo>
                    <a:pt x="40" y="1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5" y="8"/>
                  </a:lnTo>
                  <a:lnTo>
                    <a:pt x="46" y="11"/>
                  </a:lnTo>
                  <a:lnTo>
                    <a:pt x="46" y="13"/>
                  </a:lnTo>
                  <a:lnTo>
                    <a:pt x="46" y="16"/>
                  </a:lnTo>
                  <a:lnTo>
                    <a:pt x="46" y="16"/>
                  </a:lnTo>
                  <a:lnTo>
                    <a:pt x="44" y="19"/>
                  </a:lnTo>
                  <a:lnTo>
                    <a:pt x="40" y="20"/>
                  </a:lnTo>
                  <a:lnTo>
                    <a:pt x="40" y="76"/>
                  </a:lnTo>
                  <a:lnTo>
                    <a:pt x="40" y="76"/>
                  </a:lnTo>
                  <a:lnTo>
                    <a:pt x="40" y="80"/>
                  </a:lnTo>
                  <a:lnTo>
                    <a:pt x="40" y="84"/>
                  </a:lnTo>
                  <a:lnTo>
                    <a:pt x="40" y="96"/>
                  </a:lnTo>
                  <a:lnTo>
                    <a:pt x="40" y="96"/>
                  </a:lnTo>
                  <a:lnTo>
                    <a:pt x="49" y="91"/>
                  </a:lnTo>
                  <a:lnTo>
                    <a:pt x="59" y="82"/>
                  </a:lnTo>
                  <a:lnTo>
                    <a:pt x="69" y="77"/>
                  </a:lnTo>
                  <a:lnTo>
                    <a:pt x="73" y="76"/>
                  </a:lnTo>
                  <a:lnTo>
                    <a:pt x="79" y="76"/>
                  </a:lnTo>
                  <a:lnTo>
                    <a:pt x="79" y="76"/>
                  </a:lnTo>
                  <a:lnTo>
                    <a:pt x="90" y="76"/>
                  </a:lnTo>
                  <a:lnTo>
                    <a:pt x="99" y="76"/>
                  </a:lnTo>
                  <a:lnTo>
                    <a:pt x="99" y="63"/>
                  </a:lnTo>
                  <a:lnTo>
                    <a:pt x="99" y="63"/>
                  </a:lnTo>
                  <a:lnTo>
                    <a:pt x="97" y="63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88" y="59"/>
                  </a:lnTo>
                  <a:lnTo>
                    <a:pt x="86" y="54"/>
                  </a:lnTo>
                  <a:lnTo>
                    <a:pt x="84" y="49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8" y="39"/>
                  </a:lnTo>
                  <a:lnTo>
                    <a:pt x="91" y="36"/>
                  </a:lnTo>
                  <a:lnTo>
                    <a:pt x="95" y="35"/>
                  </a:lnTo>
                  <a:lnTo>
                    <a:pt x="99" y="34"/>
                  </a:lnTo>
                  <a:lnTo>
                    <a:pt x="99" y="12"/>
                  </a:lnTo>
                  <a:close/>
                  <a:moveTo>
                    <a:pt x="40" y="1"/>
                  </a:moveTo>
                  <a:lnTo>
                    <a:pt x="40" y="1"/>
                  </a:lnTo>
                  <a:lnTo>
                    <a:pt x="33" y="3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6" y="7"/>
                  </a:lnTo>
                  <a:lnTo>
                    <a:pt x="40" y="5"/>
                  </a:lnTo>
                  <a:lnTo>
                    <a:pt x="40" y="1"/>
                  </a:lnTo>
                  <a:lnTo>
                    <a:pt x="40" y="1"/>
                  </a:lnTo>
                  <a:close/>
                  <a:moveTo>
                    <a:pt x="33" y="97"/>
                  </a:moveTo>
                  <a:lnTo>
                    <a:pt x="33" y="97"/>
                  </a:lnTo>
                  <a:lnTo>
                    <a:pt x="40" y="96"/>
                  </a:lnTo>
                  <a:lnTo>
                    <a:pt x="40" y="84"/>
                  </a:lnTo>
                  <a:lnTo>
                    <a:pt x="40" y="84"/>
                  </a:lnTo>
                  <a:lnTo>
                    <a:pt x="38" y="85"/>
                  </a:lnTo>
                  <a:lnTo>
                    <a:pt x="38" y="85"/>
                  </a:lnTo>
                  <a:lnTo>
                    <a:pt x="36" y="89"/>
                  </a:lnTo>
                  <a:lnTo>
                    <a:pt x="33" y="92"/>
                  </a:lnTo>
                  <a:lnTo>
                    <a:pt x="33" y="97"/>
                  </a:lnTo>
                  <a:lnTo>
                    <a:pt x="33" y="97"/>
                  </a:lnTo>
                  <a:close/>
                  <a:moveTo>
                    <a:pt x="40" y="20"/>
                  </a:moveTo>
                  <a:lnTo>
                    <a:pt x="40" y="76"/>
                  </a:lnTo>
                  <a:lnTo>
                    <a:pt x="40" y="76"/>
                  </a:lnTo>
                  <a:lnTo>
                    <a:pt x="37" y="72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32"/>
                  </a:lnTo>
                  <a:lnTo>
                    <a:pt x="33" y="32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4" y="17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40" y="20"/>
                  </a:lnTo>
                  <a:lnTo>
                    <a:pt x="40" y="20"/>
                  </a:lnTo>
                  <a:close/>
                  <a:moveTo>
                    <a:pt x="33" y="3"/>
                  </a:moveTo>
                  <a:lnTo>
                    <a:pt x="33" y="3"/>
                  </a:lnTo>
                  <a:lnTo>
                    <a:pt x="23" y="7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30" y="23"/>
                  </a:lnTo>
                  <a:lnTo>
                    <a:pt x="33" y="26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2" y="13"/>
                  </a:lnTo>
                  <a:lnTo>
                    <a:pt x="33" y="11"/>
                  </a:lnTo>
                  <a:lnTo>
                    <a:pt x="33" y="3"/>
                  </a:lnTo>
                  <a:lnTo>
                    <a:pt x="33" y="3"/>
                  </a:lnTo>
                  <a:close/>
                  <a:moveTo>
                    <a:pt x="23" y="97"/>
                  </a:moveTo>
                  <a:lnTo>
                    <a:pt x="23" y="97"/>
                  </a:lnTo>
                  <a:lnTo>
                    <a:pt x="27" y="97"/>
                  </a:lnTo>
                  <a:lnTo>
                    <a:pt x="33" y="97"/>
                  </a:lnTo>
                  <a:lnTo>
                    <a:pt x="33" y="92"/>
                  </a:lnTo>
                  <a:lnTo>
                    <a:pt x="33" y="92"/>
                  </a:lnTo>
                  <a:lnTo>
                    <a:pt x="27" y="92"/>
                  </a:lnTo>
                  <a:lnTo>
                    <a:pt x="23" y="91"/>
                  </a:lnTo>
                  <a:lnTo>
                    <a:pt x="23" y="97"/>
                  </a:lnTo>
                  <a:lnTo>
                    <a:pt x="23" y="97"/>
                  </a:lnTo>
                  <a:close/>
                  <a:moveTo>
                    <a:pt x="33" y="32"/>
                  </a:moveTo>
                  <a:lnTo>
                    <a:pt x="33" y="69"/>
                  </a:lnTo>
                  <a:lnTo>
                    <a:pt x="33" y="69"/>
                  </a:lnTo>
                  <a:lnTo>
                    <a:pt x="27" y="68"/>
                  </a:lnTo>
                  <a:lnTo>
                    <a:pt x="23" y="69"/>
                  </a:lnTo>
                  <a:lnTo>
                    <a:pt x="23" y="65"/>
                  </a:lnTo>
                  <a:lnTo>
                    <a:pt x="23" y="65"/>
                  </a:lnTo>
                  <a:lnTo>
                    <a:pt x="26" y="62"/>
                  </a:lnTo>
                  <a:lnTo>
                    <a:pt x="27" y="59"/>
                  </a:lnTo>
                  <a:lnTo>
                    <a:pt x="27" y="59"/>
                  </a:lnTo>
                  <a:lnTo>
                    <a:pt x="29" y="55"/>
                  </a:lnTo>
                  <a:lnTo>
                    <a:pt x="29" y="50"/>
                  </a:lnTo>
                  <a:lnTo>
                    <a:pt x="26" y="47"/>
                  </a:lnTo>
                  <a:lnTo>
                    <a:pt x="23" y="45"/>
                  </a:lnTo>
                  <a:lnTo>
                    <a:pt x="23" y="43"/>
                  </a:lnTo>
                  <a:lnTo>
                    <a:pt x="23" y="39"/>
                  </a:lnTo>
                  <a:lnTo>
                    <a:pt x="23" y="39"/>
                  </a:lnTo>
                  <a:lnTo>
                    <a:pt x="27" y="38"/>
                  </a:lnTo>
                  <a:lnTo>
                    <a:pt x="32" y="34"/>
                  </a:lnTo>
                  <a:lnTo>
                    <a:pt x="32" y="34"/>
                  </a:lnTo>
                  <a:lnTo>
                    <a:pt x="33" y="32"/>
                  </a:lnTo>
                  <a:lnTo>
                    <a:pt x="33" y="32"/>
                  </a:lnTo>
                  <a:close/>
                  <a:moveTo>
                    <a:pt x="23" y="7"/>
                  </a:moveTo>
                  <a:lnTo>
                    <a:pt x="23" y="7"/>
                  </a:lnTo>
                  <a:lnTo>
                    <a:pt x="17" y="11"/>
                  </a:lnTo>
                  <a:lnTo>
                    <a:pt x="13" y="16"/>
                  </a:lnTo>
                  <a:lnTo>
                    <a:pt x="8" y="21"/>
                  </a:lnTo>
                  <a:lnTo>
                    <a:pt x="6" y="27"/>
                  </a:lnTo>
                  <a:lnTo>
                    <a:pt x="2" y="40"/>
                  </a:lnTo>
                  <a:lnTo>
                    <a:pt x="0" y="54"/>
                  </a:lnTo>
                  <a:lnTo>
                    <a:pt x="2" y="66"/>
                  </a:lnTo>
                  <a:lnTo>
                    <a:pt x="4" y="78"/>
                  </a:lnTo>
                  <a:lnTo>
                    <a:pt x="8" y="88"/>
                  </a:lnTo>
                  <a:lnTo>
                    <a:pt x="13" y="91"/>
                  </a:lnTo>
                  <a:lnTo>
                    <a:pt x="15" y="93"/>
                  </a:lnTo>
                  <a:lnTo>
                    <a:pt x="15" y="93"/>
                  </a:lnTo>
                  <a:lnTo>
                    <a:pt x="23" y="97"/>
                  </a:lnTo>
                  <a:lnTo>
                    <a:pt x="23" y="91"/>
                  </a:lnTo>
                  <a:lnTo>
                    <a:pt x="22" y="91"/>
                  </a:lnTo>
                  <a:lnTo>
                    <a:pt x="22" y="91"/>
                  </a:lnTo>
                  <a:lnTo>
                    <a:pt x="22" y="91"/>
                  </a:lnTo>
                  <a:lnTo>
                    <a:pt x="18" y="88"/>
                  </a:lnTo>
                  <a:lnTo>
                    <a:pt x="17" y="84"/>
                  </a:lnTo>
                  <a:lnTo>
                    <a:pt x="15" y="80"/>
                  </a:lnTo>
                  <a:lnTo>
                    <a:pt x="17" y="74"/>
                  </a:lnTo>
                  <a:lnTo>
                    <a:pt x="17" y="74"/>
                  </a:lnTo>
                  <a:lnTo>
                    <a:pt x="19" y="72"/>
                  </a:lnTo>
                  <a:lnTo>
                    <a:pt x="23" y="69"/>
                  </a:lnTo>
                  <a:lnTo>
                    <a:pt x="23" y="65"/>
                  </a:lnTo>
                  <a:lnTo>
                    <a:pt x="23" y="65"/>
                  </a:lnTo>
                  <a:lnTo>
                    <a:pt x="18" y="66"/>
                  </a:lnTo>
                  <a:lnTo>
                    <a:pt x="13" y="65"/>
                  </a:lnTo>
                  <a:lnTo>
                    <a:pt x="13" y="65"/>
                  </a:lnTo>
                  <a:lnTo>
                    <a:pt x="13" y="65"/>
                  </a:lnTo>
                  <a:lnTo>
                    <a:pt x="10" y="62"/>
                  </a:lnTo>
                  <a:lnTo>
                    <a:pt x="7" y="58"/>
                  </a:lnTo>
                  <a:lnTo>
                    <a:pt x="7" y="54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11" y="46"/>
                  </a:lnTo>
                  <a:lnTo>
                    <a:pt x="14" y="43"/>
                  </a:lnTo>
                  <a:lnTo>
                    <a:pt x="18" y="43"/>
                  </a:lnTo>
                  <a:lnTo>
                    <a:pt x="23" y="43"/>
                  </a:lnTo>
                  <a:lnTo>
                    <a:pt x="23" y="39"/>
                  </a:lnTo>
                  <a:lnTo>
                    <a:pt x="23" y="39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15" y="35"/>
                  </a:lnTo>
                  <a:lnTo>
                    <a:pt x="14" y="32"/>
                  </a:lnTo>
                  <a:lnTo>
                    <a:pt x="13" y="2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20"/>
                  </a:lnTo>
                  <a:lnTo>
                    <a:pt x="23" y="19"/>
                  </a:lnTo>
                  <a:lnTo>
                    <a:pt x="23" y="7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9" name="组合 309"/>
            <p:cNvGrpSpPr/>
            <p:nvPr/>
          </p:nvGrpSpPr>
          <p:grpSpPr>
            <a:xfrm>
              <a:off x="3024231" y="3513218"/>
              <a:ext cx="195687" cy="247231"/>
              <a:chOff x="3665538" y="3100388"/>
              <a:chExt cx="265113" cy="334963"/>
            </a:xfrm>
            <a:grpFill/>
          </p:grpSpPr>
          <p:sp>
            <p:nvSpPr>
              <p:cNvPr id="77" name="Freeform 186"/>
              <p:cNvSpPr/>
              <p:nvPr/>
            </p:nvSpPr>
            <p:spPr bwMode="auto">
              <a:xfrm>
                <a:off x="3665538" y="3109913"/>
                <a:ext cx="252413" cy="325438"/>
              </a:xfrm>
              <a:custGeom>
                <a:avLst/>
                <a:gdLst>
                  <a:gd name="T0" fmla="*/ 159 w 159"/>
                  <a:gd name="T1" fmla="*/ 36 h 205"/>
                  <a:gd name="T2" fmla="*/ 151 w 159"/>
                  <a:gd name="T3" fmla="*/ 32 h 205"/>
                  <a:gd name="T4" fmla="*/ 56 w 159"/>
                  <a:gd name="T5" fmla="*/ 185 h 205"/>
                  <a:gd name="T6" fmla="*/ 56 w 159"/>
                  <a:gd name="T7" fmla="*/ 185 h 205"/>
                  <a:gd name="T8" fmla="*/ 53 w 159"/>
                  <a:gd name="T9" fmla="*/ 189 h 205"/>
                  <a:gd name="T10" fmla="*/ 50 w 159"/>
                  <a:gd name="T11" fmla="*/ 191 h 205"/>
                  <a:gd name="T12" fmla="*/ 46 w 159"/>
                  <a:gd name="T13" fmla="*/ 193 h 205"/>
                  <a:gd name="T14" fmla="*/ 41 w 159"/>
                  <a:gd name="T15" fmla="*/ 194 h 205"/>
                  <a:gd name="T16" fmla="*/ 37 w 159"/>
                  <a:gd name="T17" fmla="*/ 195 h 205"/>
                  <a:gd name="T18" fmla="*/ 31 w 159"/>
                  <a:gd name="T19" fmla="*/ 194 h 205"/>
                  <a:gd name="T20" fmla="*/ 27 w 159"/>
                  <a:gd name="T21" fmla="*/ 193 h 205"/>
                  <a:gd name="T22" fmla="*/ 22 w 159"/>
                  <a:gd name="T23" fmla="*/ 191 h 205"/>
                  <a:gd name="T24" fmla="*/ 22 w 159"/>
                  <a:gd name="T25" fmla="*/ 191 h 205"/>
                  <a:gd name="T26" fmla="*/ 18 w 159"/>
                  <a:gd name="T27" fmla="*/ 187 h 205"/>
                  <a:gd name="T28" fmla="*/ 15 w 159"/>
                  <a:gd name="T29" fmla="*/ 185 h 205"/>
                  <a:gd name="T30" fmla="*/ 12 w 159"/>
                  <a:gd name="T31" fmla="*/ 180 h 205"/>
                  <a:gd name="T32" fmla="*/ 10 w 159"/>
                  <a:gd name="T33" fmla="*/ 175 h 205"/>
                  <a:gd name="T34" fmla="*/ 10 w 159"/>
                  <a:gd name="T35" fmla="*/ 171 h 205"/>
                  <a:gd name="T36" fmla="*/ 10 w 159"/>
                  <a:gd name="T37" fmla="*/ 166 h 205"/>
                  <a:gd name="T38" fmla="*/ 11 w 159"/>
                  <a:gd name="T39" fmla="*/ 162 h 205"/>
                  <a:gd name="T40" fmla="*/ 12 w 159"/>
                  <a:gd name="T41" fmla="*/ 157 h 205"/>
                  <a:gd name="T42" fmla="*/ 107 w 159"/>
                  <a:gd name="T43" fmla="*/ 4 h 205"/>
                  <a:gd name="T44" fmla="*/ 100 w 159"/>
                  <a:gd name="T45" fmla="*/ 0 h 205"/>
                  <a:gd name="T46" fmla="*/ 4 w 159"/>
                  <a:gd name="T47" fmla="*/ 155 h 205"/>
                  <a:gd name="T48" fmla="*/ 4 w 159"/>
                  <a:gd name="T49" fmla="*/ 155 h 205"/>
                  <a:gd name="T50" fmla="*/ 2 w 159"/>
                  <a:gd name="T51" fmla="*/ 160 h 205"/>
                  <a:gd name="T52" fmla="*/ 0 w 159"/>
                  <a:gd name="T53" fmla="*/ 167 h 205"/>
                  <a:gd name="T54" fmla="*/ 0 w 159"/>
                  <a:gd name="T55" fmla="*/ 172 h 205"/>
                  <a:gd name="T56" fmla="*/ 2 w 159"/>
                  <a:gd name="T57" fmla="*/ 179 h 205"/>
                  <a:gd name="T58" fmla="*/ 3 w 159"/>
                  <a:gd name="T59" fmla="*/ 185 h 205"/>
                  <a:gd name="T60" fmla="*/ 7 w 159"/>
                  <a:gd name="T61" fmla="*/ 190 h 205"/>
                  <a:gd name="T62" fmla="*/ 11 w 159"/>
                  <a:gd name="T63" fmla="*/ 195 h 205"/>
                  <a:gd name="T64" fmla="*/ 16 w 159"/>
                  <a:gd name="T65" fmla="*/ 199 h 205"/>
                  <a:gd name="T66" fmla="*/ 16 w 159"/>
                  <a:gd name="T67" fmla="*/ 199 h 205"/>
                  <a:gd name="T68" fmla="*/ 23 w 159"/>
                  <a:gd name="T69" fmla="*/ 202 h 205"/>
                  <a:gd name="T70" fmla="*/ 30 w 159"/>
                  <a:gd name="T71" fmla="*/ 203 h 205"/>
                  <a:gd name="T72" fmla="*/ 35 w 159"/>
                  <a:gd name="T73" fmla="*/ 205 h 205"/>
                  <a:gd name="T74" fmla="*/ 42 w 159"/>
                  <a:gd name="T75" fmla="*/ 205 h 205"/>
                  <a:gd name="T76" fmla="*/ 48 w 159"/>
                  <a:gd name="T77" fmla="*/ 202 h 205"/>
                  <a:gd name="T78" fmla="*/ 53 w 159"/>
                  <a:gd name="T79" fmla="*/ 199 h 205"/>
                  <a:gd name="T80" fmla="*/ 58 w 159"/>
                  <a:gd name="T81" fmla="*/ 195 h 205"/>
                  <a:gd name="T82" fmla="*/ 62 w 159"/>
                  <a:gd name="T83" fmla="*/ 191 h 205"/>
                  <a:gd name="T84" fmla="*/ 159 w 159"/>
                  <a:gd name="T85" fmla="*/ 36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" h="205">
                    <a:moveTo>
                      <a:pt x="159" y="36"/>
                    </a:moveTo>
                    <a:lnTo>
                      <a:pt x="151" y="32"/>
                    </a:lnTo>
                    <a:lnTo>
                      <a:pt x="56" y="185"/>
                    </a:lnTo>
                    <a:lnTo>
                      <a:pt x="56" y="185"/>
                    </a:lnTo>
                    <a:lnTo>
                      <a:pt x="53" y="189"/>
                    </a:lnTo>
                    <a:lnTo>
                      <a:pt x="50" y="191"/>
                    </a:lnTo>
                    <a:lnTo>
                      <a:pt x="46" y="193"/>
                    </a:lnTo>
                    <a:lnTo>
                      <a:pt x="41" y="194"/>
                    </a:lnTo>
                    <a:lnTo>
                      <a:pt x="37" y="195"/>
                    </a:lnTo>
                    <a:lnTo>
                      <a:pt x="31" y="194"/>
                    </a:lnTo>
                    <a:lnTo>
                      <a:pt x="27" y="193"/>
                    </a:lnTo>
                    <a:lnTo>
                      <a:pt x="22" y="191"/>
                    </a:lnTo>
                    <a:lnTo>
                      <a:pt x="22" y="191"/>
                    </a:lnTo>
                    <a:lnTo>
                      <a:pt x="18" y="187"/>
                    </a:lnTo>
                    <a:lnTo>
                      <a:pt x="15" y="185"/>
                    </a:lnTo>
                    <a:lnTo>
                      <a:pt x="12" y="180"/>
                    </a:lnTo>
                    <a:lnTo>
                      <a:pt x="10" y="175"/>
                    </a:lnTo>
                    <a:lnTo>
                      <a:pt x="10" y="171"/>
                    </a:lnTo>
                    <a:lnTo>
                      <a:pt x="10" y="166"/>
                    </a:lnTo>
                    <a:lnTo>
                      <a:pt x="11" y="162"/>
                    </a:lnTo>
                    <a:lnTo>
                      <a:pt x="12" y="157"/>
                    </a:lnTo>
                    <a:lnTo>
                      <a:pt x="107" y="4"/>
                    </a:lnTo>
                    <a:lnTo>
                      <a:pt x="100" y="0"/>
                    </a:lnTo>
                    <a:lnTo>
                      <a:pt x="4" y="155"/>
                    </a:lnTo>
                    <a:lnTo>
                      <a:pt x="4" y="155"/>
                    </a:lnTo>
                    <a:lnTo>
                      <a:pt x="2" y="160"/>
                    </a:lnTo>
                    <a:lnTo>
                      <a:pt x="0" y="167"/>
                    </a:lnTo>
                    <a:lnTo>
                      <a:pt x="0" y="172"/>
                    </a:lnTo>
                    <a:lnTo>
                      <a:pt x="2" y="179"/>
                    </a:lnTo>
                    <a:lnTo>
                      <a:pt x="3" y="185"/>
                    </a:lnTo>
                    <a:lnTo>
                      <a:pt x="7" y="190"/>
                    </a:lnTo>
                    <a:lnTo>
                      <a:pt x="11" y="195"/>
                    </a:lnTo>
                    <a:lnTo>
                      <a:pt x="16" y="199"/>
                    </a:lnTo>
                    <a:lnTo>
                      <a:pt x="16" y="199"/>
                    </a:lnTo>
                    <a:lnTo>
                      <a:pt x="23" y="202"/>
                    </a:lnTo>
                    <a:lnTo>
                      <a:pt x="30" y="203"/>
                    </a:lnTo>
                    <a:lnTo>
                      <a:pt x="35" y="205"/>
                    </a:lnTo>
                    <a:lnTo>
                      <a:pt x="42" y="205"/>
                    </a:lnTo>
                    <a:lnTo>
                      <a:pt x="48" y="202"/>
                    </a:lnTo>
                    <a:lnTo>
                      <a:pt x="53" y="199"/>
                    </a:lnTo>
                    <a:lnTo>
                      <a:pt x="58" y="195"/>
                    </a:lnTo>
                    <a:lnTo>
                      <a:pt x="62" y="191"/>
                    </a:lnTo>
                    <a:lnTo>
                      <a:pt x="159" y="3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8" name="Freeform 187"/>
              <p:cNvSpPr/>
              <p:nvPr/>
            </p:nvSpPr>
            <p:spPr bwMode="auto">
              <a:xfrm>
                <a:off x="3808413" y="3100388"/>
                <a:ext cx="122238" cy="82550"/>
              </a:xfrm>
              <a:custGeom>
                <a:avLst/>
                <a:gdLst>
                  <a:gd name="T0" fmla="*/ 75 w 77"/>
                  <a:gd name="T1" fmla="*/ 50 h 52"/>
                  <a:gd name="T2" fmla="*/ 75 w 77"/>
                  <a:gd name="T3" fmla="*/ 50 h 52"/>
                  <a:gd name="T4" fmla="*/ 74 w 77"/>
                  <a:gd name="T5" fmla="*/ 51 h 52"/>
                  <a:gd name="T6" fmla="*/ 71 w 77"/>
                  <a:gd name="T7" fmla="*/ 52 h 52"/>
                  <a:gd name="T8" fmla="*/ 69 w 77"/>
                  <a:gd name="T9" fmla="*/ 52 h 52"/>
                  <a:gd name="T10" fmla="*/ 67 w 77"/>
                  <a:gd name="T11" fmla="*/ 51 h 52"/>
                  <a:gd name="T12" fmla="*/ 2 w 77"/>
                  <a:gd name="T13" fmla="*/ 12 h 52"/>
                  <a:gd name="T14" fmla="*/ 2 w 77"/>
                  <a:gd name="T15" fmla="*/ 12 h 52"/>
                  <a:gd name="T16" fmla="*/ 0 w 77"/>
                  <a:gd name="T17" fmla="*/ 9 h 52"/>
                  <a:gd name="T18" fmla="*/ 0 w 77"/>
                  <a:gd name="T19" fmla="*/ 8 h 52"/>
                  <a:gd name="T20" fmla="*/ 0 w 77"/>
                  <a:gd name="T21" fmla="*/ 5 h 52"/>
                  <a:gd name="T22" fmla="*/ 0 w 77"/>
                  <a:gd name="T23" fmla="*/ 2 h 52"/>
                  <a:gd name="T24" fmla="*/ 0 w 77"/>
                  <a:gd name="T25" fmla="*/ 2 h 52"/>
                  <a:gd name="T26" fmla="*/ 1 w 77"/>
                  <a:gd name="T27" fmla="*/ 1 h 52"/>
                  <a:gd name="T28" fmla="*/ 4 w 77"/>
                  <a:gd name="T29" fmla="*/ 0 h 52"/>
                  <a:gd name="T30" fmla="*/ 6 w 77"/>
                  <a:gd name="T31" fmla="*/ 0 h 52"/>
                  <a:gd name="T32" fmla="*/ 8 w 77"/>
                  <a:gd name="T33" fmla="*/ 1 h 52"/>
                  <a:gd name="T34" fmla="*/ 74 w 77"/>
                  <a:gd name="T35" fmla="*/ 42 h 52"/>
                  <a:gd name="T36" fmla="*/ 74 w 77"/>
                  <a:gd name="T37" fmla="*/ 42 h 52"/>
                  <a:gd name="T38" fmla="*/ 75 w 77"/>
                  <a:gd name="T39" fmla="*/ 43 h 52"/>
                  <a:gd name="T40" fmla="*/ 77 w 77"/>
                  <a:gd name="T41" fmla="*/ 46 h 52"/>
                  <a:gd name="T42" fmla="*/ 77 w 77"/>
                  <a:gd name="T43" fmla="*/ 47 h 52"/>
                  <a:gd name="T44" fmla="*/ 75 w 77"/>
                  <a:gd name="T45" fmla="*/ 50 h 52"/>
                  <a:gd name="T46" fmla="*/ 75 w 77"/>
                  <a:gd name="T4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52">
                    <a:moveTo>
                      <a:pt x="75" y="50"/>
                    </a:moveTo>
                    <a:lnTo>
                      <a:pt x="75" y="50"/>
                    </a:lnTo>
                    <a:lnTo>
                      <a:pt x="74" y="51"/>
                    </a:lnTo>
                    <a:lnTo>
                      <a:pt x="71" y="52"/>
                    </a:lnTo>
                    <a:lnTo>
                      <a:pt x="69" y="52"/>
                    </a:lnTo>
                    <a:lnTo>
                      <a:pt x="67" y="51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9"/>
                    </a:lnTo>
                    <a:lnTo>
                      <a:pt x="0" y="8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5" y="43"/>
                    </a:lnTo>
                    <a:lnTo>
                      <a:pt x="77" y="46"/>
                    </a:lnTo>
                    <a:lnTo>
                      <a:pt x="77" y="47"/>
                    </a:lnTo>
                    <a:lnTo>
                      <a:pt x="75" y="50"/>
                    </a:lnTo>
                    <a:lnTo>
                      <a:pt x="75" y="5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9" name="Freeform 188"/>
              <p:cNvSpPr/>
              <p:nvPr/>
            </p:nvSpPr>
            <p:spPr bwMode="auto">
              <a:xfrm>
                <a:off x="3708401" y="3168650"/>
                <a:ext cx="173038" cy="234950"/>
              </a:xfrm>
              <a:custGeom>
                <a:avLst/>
                <a:gdLst>
                  <a:gd name="T0" fmla="*/ 109 w 109"/>
                  <a:gd name="T1" fmla="*/ 5 h 148"/>
                  <a:gd name="T2" fmla="*/ 99 w 109"/>
                  <a:gd name="T3" fmla="*/ 0 h 148"/>
                  <a:gd name="T4" fmla="*/ 15 w 109"/>
                  <a:gd name="T5" fmla="*/ 137 h 148"/>
                  <a:gd name="T6" fmla="*/ 15 w 109"/>
                  <a:gd name="T7" fmla="*/ 137 h 148"/>
                  <a:gd name="T8" fmla="*/ 12 w 109"/>
                  <a:gd name="T9" fmla="*/ 139 h 148"/>
                  <a:gd name="T10" fmla="*/ 8 w 109"/>
                  <a:gd name="T11" fmla="*/ 142 h 148"/>
                  <a:gd name="T12" fmla="*/ 4 w 109"/>
                  <a:gd name="T13" fmla="*/ 143 h 148"/>
                  <a:gd name="T14" fmla="*/ 0 w 109"/>
                  <a:gd name="T15" fmla="*/ 143 h 148"/>
                  <a:gd name="T16" fmla="*/ 0 w 109"/>
                  <a:gd name="T17" fmla="*/ 143 h 148"/>
                  <a:gd name="T18" fmla="*/ 0 w 109"/>
                  <a:gd name="T19" fmla="*/ 145 h 148"/>
                  <a:gd name="T20" fmla="*/ 0 w 109"/>
                  <a:gd name="T21" fmla="*/ 145 h 148"/>
                  <a:gd name="T22" fmla="*/ 7 w 109"/>
                  <a:gd name="T23" fmla="*/ 148 h 148"/>
                  <a:gd name="T24" fmla="*/ 14 w 109"/>
                  <a:gd name="T25" fmla="*/ 148 h 148"/>
                  <a:gd name="T26" fmla="*/ 21 w 109"/>
                  <a:gd name="T27" fmla="*/ 145 h 148"/>
                  <a:gd name="T28" fmla="*/ 25 w 109"/>
                  <a:gd name="T29" fmla="*/ 141 h 148"/>
                  <a:gd name="T30" fmla="*/ 109 w 109"/>
                  <a:gd name="T31" fmla="*/ 5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9" h="148">
                    <a:moveTo>
                      <a:pt x="109" y="5"/>
                    </a:moveTo>
                    <a:lnTo>
                      <a:pt x="99" y="0"/>
                    </a:lnTo>
                    <a:lnTo>
                      <a:pt x="15" y="137"/>
                    </a:lnTo>
                    <a:lnTo>
                      <a:pt x="15" y="137"/>
                    </a:lnTo>
                    <a:lnTo>
                      <a:pt x="12" y="139"/>
                    </a:lnTo>
                    <a:lnTo>
                      <a:pt x="8" y="142"/>
                    </a:lnTo>
                    <a:lnTo>
                      <a:pt x="4" y="143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7" y="148"/>
                    </a:lnTo>
                    <a:lnTo>
                      <a:pt x="14" y="148"/>
                    </a:lnTo>
                    <a:lnTo>
                      <a:pt x="21" y="145"/>
                    </a:lnTo>
                    <a:lnTo>
                      <a:pt x="25" y="141"/>
                    </a:lnTo>
                    <a:lnTo>
                      <a:pt x="109" y="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70" name="Freeform 189"/>
            <p:cNvSpPr>
              <a:spLocks noEditPoints="1"/>
            </p:cNvSpPr>
            <p:nvPr/>
          </p:nvSpPr>
          <p:spPr bwMode="auto">
            <a:xfrm>
              <a:off x="2065717" y="4706017"/>
              <a:ext cx="160533" cy="172241"/>
            </a:xfrm>
            <a:custGeom>
              <a:avLst/>
              <a:gdLst>
                <a:gd name="T0" fmla="*/ 107 w 137"/>
                <a:gd name="T1" fmla="*/ 68 h 147"/>
                <a:gd name="T2" fmla="*/ 103 w 137"/>
                <a:gd name="T3" fmla="*/ 51 h 147"/>
                <a:gd name="T4" fmla="*/ 103 w 137"/>
                <a:gd name="T5" fmla="*/ 99 h 147"/>
                <a:gd name="T6" fmla="*/ 117 w 137"/>
                <a:gd name="T7" fmla="*/ 111 h 147"/>
                <a:gd name="T8" fmla="*/ 115 w 137"/>
                <a:gd name="T9" fmla="*/ 118 h 147"/>
                <a:gd name="T10" fmla="*/ 103 w 137"/>
                <a:gd name="T11" fmla="*/ 38 h 147"/>
                <a:gd name="T12" fmla="*/ 115 w 137"/>
                <a:gd name="T13" fmla="*/ 19 h 147"/>
                <a:gd name="T14" fmla="*/ 117 w 137"/>
                <a:gd name="T15" fmla="*/ 24 h 147"/>
                <a:gd name="T16" fmla="*/ 103 w 137"/>
                <a:gd name="T17" fmla="*/ 38 h 147"/>
                <a:gd name="T18" fmla="*/ 114 w 137"/>
                <a:gd name="T19" fmla="*/ 68 h 147"/>
                <a:gd name="T20" fmla="*/ 134 w 137"/>
                <a:gd name="T21" fmla="*/ 65 h 147"/>
                <a:gd name="T22" fmla="*/ 136 w 137"/>
                <a:gd name="T23" fmla="*/ 70 h 147"/>
                <a:gd name="T24" fmla="*/ 114 w 137"/>
                <a:gd name="T25" fmla="*/ 70 h 147"/>
                <a:gd name="T26" fmla="*/ 69 w 137"/>
                <a:gd name="T27" fmla="*/ 30 h 147"/>
                <a:gd name="T28" fmla="*/ 103 w 137"/>
                <a:gd name="T29" fmla="*/ 51 h 147"/>
                <a:gd name="T30" fmla="*/ 90 w 137"/>
                <a:gd name="T31" fmla="*/ 100 h 147"/>
                <a:gd name="T32" fmla="*/ 84 w 137"/>
                <a:gd name="T33" fmla="*/ 142 h 147"/>
                <a:gd name="T34" fmla="*/ 69 w 137"/>
                <a:gd name="T35" fmla="*/ 114 h 147"/>
                <a:gd name="T36" fmla="*/ 83 w 137"/>
                <a:gd name="T37" fmla="*/ 96 h 147"/>
                <a:gd name="T38" fmla="*/ 95 w 137"/>
                <a:gd name="T39" fmla="*/ 84 h 147"/>
                <a:gd name="T40" fmla="*/ 99 w 137"/>
                <a:gd name="T41" fmla="*/ 62 h 147"/>
                <a:gd name="T42" fmla="*/ 91 w 137"/>
                <a:gd name="T43" fmla="*/ 47 h 147"/>
                <a:gd name="T44" fmla="*/ 69 w 137"/>
                <a:gd name="T45" fmla="*/ 38 h 147"/>
                <a:gd name="T46" fmla="*/ 100 w 137"/>
                <a:gd name="T47" fmla="*/ 31 h 147"/>
                <a:gd name="T48" fmla="*/ 100 w 137"/>
                <a:gd name="T49" fmla="*/ 36 h 147"/>
                <a:gd name="T50" fmla="*/ 103 w 137"/>
                <a:gd name="T51" fmla="*/ 99 h 147"/>
                <a:gd name="T52" fmla="*/ 99 w 137"/>
                <a:gd name="T53" fmla="*/ 101 h 147"/>
                <a:gd name="T54" fmla="*/ 103 w 137"/>
                <a:gd name="T55" fmla="*/ 99 h 147"/>
                <a:gd name="T56" fmla="*/ 72 w 137"/>
                <a:gd name="T57" fmla="*/ 1 h 147"/>
                <a:gd name="T58" fmla="*/ 72 w 137"/>
                <a:gd name="T59" fmla="*/ 23 h 147"/>
                <a:gd name="T60" fmla="*/ 67 w 137"/>
                <a:gd name="T61" fmla="*/ 147 h 147"/>
                <a:gd name="T62" fmla="*/ 49 w 137"/>
                <a:gd name="T63" fmla="*/ 137 h 147"/>
                <a:gd name="T64" fmla="*/ 41 w 137"/>
                <a:gd name="T65" fmla="*/ 92 h 147"/>
                <a:gd name="T66" fmla="*/ 41 w 137"/>
                <a:gd name="T67" fmla="*/ 43 h 147"/>
                <a:gd name="T68" fmla="*/ 69 w 137"/>
                <a:gd name="T69" fmla="*/ 30 h 147"/>
                <a:gd name="T70" fmla="*/ 57 w 137"/>
                <a:gd name="T71" fmla="*/ 40 h 147"/>
                <a:gd name="T72" fmla="*/ 45 w 137"/>
                <a:gd name="T73" fmla="*/ 51 h 147"/>
                <a:gd name="T74" fmla="*/ 40 w 137"/>
                <a:gd name="T75" fmla="*/ 68 h 147"/>
                <a:gd name="T76" fmla="*/ 54 w 137"/>
                <a:gd name="T77" fmla="*/ 93 h 147"/>
                <a:gd name="T78" fmla="*/ 56 w 137"/>
                <a:gd name="T79" fmla="*/ 97 h 147"/>
                <a:gd name="T80" fmla="*/ 69 w 137"/>
                <a:gd name="T81" fmla="*/ 147 h 147"/>
                <a:gd name="T82" fmla="*/ 69 w 137"/>
                <a:gd name="T83" fmla="*/ 24 h 147"/>
                <a:gd name="T84" fmla="*/ 65 w 137"/>
                <a:gd name="T85" fmla="*/ 4 h 147"/>
                <a:gd name="T86" fmla="*/ 69 w 137"/>
                <a:gd name="T87" fmla="*/ 0 h 147"/>
                <a:gd name="T88" fmla="*/ 38 w 137"/>
                <a:gd name="T89" fmla="*/ 104 h 147"/>
                <a:gd name="T90" fmla="*/ 35 w 137"/>
                <a:gd name="T91" fmla="*/ 99 h 147"/>
                <a:gd name="T92" fmla="*/ 35 w 137"/>
                <a:gd name="T93" fmla="*/ 38 h 147"/>
                <a:gd name="T94" fmla="*/ 38 w 137"/>
                <a:gd name="T95" fmla="*/ 31 h 147"/>
                <a:gd name="T96" fmla="*/ 35 w 137"/>
                <a:gd name="T97" fmla="*/ 84 h 147"/>
                <a:gd name="T98" fmla="*/ 33 w 137"/>
                <a:gd name="T99" fmla="*/ 59 h 147"/>
                <a:gd name="T100" fmla="*/ 35 w 137"/>
                <a:gd name="T101" fmla="*/ 30 h 147"/>
                <a:gd name="T102" fmla="*/ 33 w 137"/>
                <a:gd name="T103" fmla="*/ 36 h 147"/>
                <a:gd name="T104" fmla="*/ 21 w 137"/>
                <a:gd name="T105" fmla="*/ 20 h 147"/>
                <a:gd name="T106" fmla="*/ 35 w 137"/>
                <a:gd name="T107" fmla="*/ 30 h 147"/>
                <a:gd name="T108" fmla="*/ 26 w 137"/>
                <a:gd name="T109" fmla="*/ 116 h 147"/>
                <a:gd name="T110" fmla="*/ 21 w 137"/>
                <a:gd name="T111" fmla="*/ 116 h 147"/>
                <a:gd name="T112" fmla="*/ 33 w 137"/>
                <a:gd name="T113" fmla="*/ 99 h 147"/>
                <a:gd name="T114" fmla="*/ 4 w 137"/>
                <a:gd name="T115" fmla="*/ 65 h 147"/>
                <a:gd name="T116" fmla="*/ 23 w 137"/>
                <a:gd name="T117" fmla="*/ 65 h 147"/>
                <a:gd name="T118" fmla="*/ 21 w 137"/>
                <a:gd name="T119" fmla="*/ 72 h 147"/>
                <a:gd name="T120" fmla="*/ 0 w 137"/>
                <a:gd name="T121" fmla="*/ 68 h 147"/>
                <a:gd name="T122" fmla="*/ 4 w 137"/>
                <a:gd name="T123" fmla="*/ 6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7">
                  <a:moveTo>
                    <a:pt x="103" y="51"/>
                  </a:moveTo>
                  <a:lnTo>
                    <a:pt x="103" y="51"/>
                  </a:lnTo>
                  <a:lnTo>
                    <a:pt x="106" y="59"/>
                  </a:lnTo>
                  <a:lnTo>
                    <a:pt x="107" y="68"/>
                  </a:lnTo>
                  <a:lnTo>
                    <a:pt x="107" y="68"/>
                  </a:lnTo>
                  <a:lnTo>
                    <a:pt x="106" y="77"/>
                  </a:lnTo>
                  <a:lnTo>
                    <a:pt x="103" y="84"/>
                  </a:lnTo>
                  <a:lnTo>
                    <a:pt x="103" y="51"/>
                  </a:lnTo>
                  <a:lnTo>
                    <a:pt x="103" y="51"/>
                  </a:lnTo>
                  <a:close/>
                  <a:moveTo>
                    <a:pt x="103" y="107"/>
                  </a:moveTo>
                  <a:lnTo>
                    <a:pt x="103" y="99"/>
                  </a:lnTo>
                  <a:lnTo>
                    <a:pt x="103" y="99"/>
                  </a:lnTo>
                  <a:lnTo>
                    <a:pt x="106" y="99"/>
                  </a:lnTo>
                  <a:lnTo>
                    <a:pt x="106" y="99"/>
                  </a:lnTo>
                  <a:lnTo>
                    <a:pt x="117" y="111"/>
                  </a:lnTo>
                  <a:lnTo>
                    <a:pt x="117" y="111"/>
                  </a:lnTo>
                  <a:lnTo>
                    <a:pt x="118" y="114"/>
                  </a:lnTo>
                  <a:lnTo>
                    <a:pt x="117" y="116"/>
                  </a:lnTo>
                  <a:lnTo>
                    <a:pt x="117" y="116"/>
                  </a:lnTo>
                  <a:lnTo>
                    <a:pt x="115" y="118"/>
                  </a:lnTo>
                  <a:lnTo>
                    <a:pt x="113" y="116"/>
                  </a:lnTo>
                  <a:lnTo>
                    <a:pt x="103" y="107"/>
                  </a:lnTo>
                  <a:lnTo>
                    <a:pt x="103" y="107"/>
                  </a:lnTo>
                  <a:close/>
                  <a:moveTo>
                    <a:pt x="103" y="38"/>
                  </a:moveTo>
                  <a:lnTo>
                    <a:pt x="103" y="28"/>
                  </a:lnTo>
                  <a:lnTo>
                    <a:pt x="113" y="20"/>
                  </a:lnTo>
                  <a:lnTo>
                    <a:pt x="113" y="20"/>
                  </a:lnTo>
                  <a:lnTo>
                    <a:pt x="115" y="19"/>
                  </a:lnTo>
                  <a:lnTo>
                    <a:pt x="117" y="20"/>
                  </a:lnTo>
                  <a:lnTo>
                    <a:pt x="117" y="20"/>
                  </a:lnTo>
                  <a:lnTo>
                    <a:pt x="118" y="23"/>
                  </a:lnTo>
                  <a:lnTo>
                    <a:pt x="117" y="24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3" y="38"/>
                  </a:lnTo>
                  <a:lnTo>
                    <a:pt x="103" y="38"/>
                  </a:lnTo>
                  <a:close/>
                  <a:moveTo>
                    <a:pt x="114" y="68"/>
                  </a:moveTo>
                  <a:lnTo>
                    <a:pt x="114" y="68"/>
                  </a:lnTo>
                  <a:lnTo>
                    <a:pt x="114" y="68"/>
                  </a:lnTo>
                  <a:lnTo>
                    <a:pt x="114" y="65"/>
                  </a:lnTo>
                  <a:lnTo>
                    <a:pt x="117" y="65"/>
                  </a:lnTo>
                  <a:lnTo>
                    <a:pt x="134" y="65"/>
                  </a:lnTo>
                  <a:lnTo>
                    <a:pt x="134" y="65"/>
                  </a:lnTo>
                  <a:lnTo>
                    <a:pt x="136" y="65"/>
                  </a:lnTo>
                  <a:lnTo>
                    <a:pt x="137" y="68"/>
                  </a:lnTo>
                  <a:lnTo>
                    <a:pt x="137" y="68"/>
                  </a:lnTo>
                  <a:lnTo>
                    <a:pt x="136" y="70"/>
                  </a:lnTo>
                  <a:lnTo>
                    <a:pt x="134" y="72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4" y="70"/>
                  </a:lnTo>
                  <a:lnTo>
                    <a:pt x="114" y="68"/>
                  </a:lnTo>
                  <a:lnTo>
                    <a:pt x="114" y="68"/>
                  </a:lnTo>
                  <a:close/>
                  <a:moveTo>
                    <a:pt x="69" y="30"/>
                  </a:moveTo>
                  <a:lnTo>
                    <a:pt x="69" y="30"/>
                  </a:lnTo>
                  <a:lnTo>
                    <a:pt x="80" y="32"/>
                  </a:lnTo>
                  <a:lnTo>
                    <a:pt x="90" y="36"/>
                  </a:lnTo>
                  <a:lnTo>
                    <a:pt x="98" y="43"/>
                  </a:lnTo>
                  <a:lnTo>
                    <a:pt x="103" y="51"/>
                  </a:lnTo>
                  <a:lnTo>
                    <a:pt x="103" y="84"/>
                  </a:lnTo>
                  <a:lnTo>
                    <a:pt x="103" y="84"/>
                  </a:lnTo>
                  <a:lnTo>
                    <a:pt x="98" y="93"/>
                  </a:lnTo>
                  <a:lnTo>
                    <a:pt x="90" y="100"/>
                  </a:lnTo>
                  <a:lnTo>
                    <a:pt x="90" y="130"/>
                  </a:lnTo>
                  <a:lnTo>
                    <a:pt x="90" y="130"/>
                  </a:lnTo>
                  <a:lnTo>
                    <a:pt x="88" y="137"/>
                  </a:lnTo>
                  <a:lnTo>
                    <a:pt x="84" y="142"/>
                  </a:lnTo>
                  <a:lnTo>
                    <a:pt x="79" y="146"/>
                  </a:lnTo>
                  <a:lnTo>
                    <a:pt x="71" y="147"/>
                  </a:lnTo>
                  <a:lnTo>
                    <a:pt x="69" y="147"/>
                  </a:lnTo>
                  <a:lnTo>
                    <a:pt x="69" y="114"/>
                  </a:lnTo>
                  <a:lnTo>
                    <a:pt x="82" y="114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3" y="96"/>
                  </a:lnTo>
                  <a:lnTo>
                    <a:pt x="84" y="95"/>
                  </a:lnTo>
                  <a:lnTo>
                    <a:pt x="84" y="95"/>
                  </a:lnTo>
                  <a:lnTo>
                    <a:pt x="91" y="89"/>
                  </a:lnTo>
                  <a:lnTo>
                    <a:pt x="95" y="84"/>
                  </a:lnTo>
                  <a:lnTo>
                    <a:pt x="98" y="76"/>
                  </a:lnTo>
                  <a:lnTo>
                    <a:pt x="99" y="68"/>
                  </a:lnTo>
                  <a:lnTo>
                    <a:pt x="99" y="68"/>
                  </a:lnTo>
                  <a:lnTo>
                    <a:pt x="99" y="62"/>
                  </a:lnTo>
                  <a:lnTo>
                    <a:pt x="96" y="57"/>
                  </a:lnTo>
                  <a:lnTo>
                    <a:pt x="94" y="51"/>
                  </a:lnTo>
                  <a:lnTo>
                    <a:pt x="91" y="47"/>
                  </a:lnTo>
                  <a:lnTo>
                    <a:pt x="91" y="47"/>
                  </a:lnTo>
                  <a:lnTo>
                    <a:pt x="86" y="43"/>
                  </a:lnTo>
                  <a:lnTo>
                    <a:pt x="82" y="40"/>
                  </a:lnTo>
                  <a:lnTo>
                    <a:pt x="75" y="39"/>
                  </a:lnTo>
                  <a:lnTo>
                    <a:pt x="69" y="38"/>
                  </a:lnTo>
                  <a:lnTo>
                    <a:pt x="69" y="30"/>
                  </a:lnTo>
                  <a:lnTo>
                    <a:pt x="69" y="30"/>
                  </a:lnTo>
                  <a:close/>
                  <a:moveTo>
                    <a:pt x="103" y="28"/>
                  </a:moveTo>
                  <a:lnTo>
                    <a:pt x="100" y="31"/>
                  </a:lnTo>
                  <a:lnTo>
                    <a:pt x="100" y="31"/>
                  </a:lnTo>
                  <a:lnTo>
                    <a:pt x="99" y="34"/>
                  </a:lnTo>
                  <a:lnTo>
                    <a:pt x="100" y="36"/>
                  </a:lnTo>
                  <a:lnTo>
                    <a:pt x="100" y="36"/>
                  </a:lnTo>
                  <a:lnTo>
                    <a:pt x="103" y="38"/>
                  </a:lnTo>
                  <a:lnTo>
                    <a:pt x="103" y="28"/>
                  </a:lnTo>
                  <a:lnTo>
                    <a:pt x="103" y="28"/>
                  </a:lnTo>
                  <a:close/>
                  <a:moveTo>
                    <a:pt x="103" y="99"/>
                  </a:moveTo>
                  <a:lnTo>
                    <a:pt x="103" y="99"/>
                  </a:lnTo>
                  <a:lnTo>
                    <a:pt x="100" y="99"/>
                  </a:lnTo>
                  <a:lnTo>
                    <a:pt x="100" y="99"/>
                  </a:lnTo>
                  <a:lnTo>
                    <a:pt x="99" y="101"/>
                  </a:lnTo>
                  <a:lnTo>
                    <a:pt x="100" y="104"/>
                  </a:lnTo>
                  <a:lnTo>
                    <a:pt x="103" y="107"/>
                  </a:lnTo>
                  <a:lnTo>
                    <a:pt x="103" y="99"/>
                  </a:lnTo>
                  <a:lnTo>
                    <a:pt x="103" y="99"/>
                  </a:lnTo>
                  <a:close/>
                  <a:moveTo>
                    <a:pt x="69" y="24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72" y="1"/>
                  </a:lnTo>
                  <a:lnTo>
                    <a:pt x="72" y="4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2" y="23"/>
                  </a:lnTo>
                  <a:lnTo>
                    <a:pt x="69" y="24"/>
                  </a:lnTo>
                  <a:lnTo>
                    <a:pt x="69" y="24"/>
                  </a:lnTo>
                  <a:close/>
                  <a:moveTo>
                    <a:pt x="69" y="147"/>
                  </a:moveTo>
                  <a:lnTo>
                    <a:pt x="67" y="147"/>
                  </a:lnTo>
                  <a:lnTo>
                    <a:pt x="67" y="147"/>
                  </a:lnTo>
                  <a:lnTo>
                    <a:pt x="60" y="146"/>
                  </a:lnTo>
                  <a:lnTo>
                    <a:pt x="53" y="142"/>
                  </a:lnTo>
                  <a:lnTo>
                    <a:pt x="49" y="137"/>
                  </a:lnTo>
                  <a:lnTo>
                    <a:pt x="48" y="130"/>
                  </a:lnTo>
                  <a:lnTo>
                    <a:pt x="48" y="99"/>
                  </a:lnTo>
                  <a:lnTo>
                    <a:pt x="48" y="99"/>
                  </a:lnTo>
                  <a:lnTo>
                    <a:pt x="41" y="92"/>
                  </a:lnTo>
                  <a:lnTo>
                    <a:pt x="35" y="84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41" y="43"/>
                  </a:lnTo>
                  <a:lnTo>
                    <a:pt x="49" y="36"/>
                  </a:lnTo>
                  <a:lnTo>
                    <a:pt x="59" y="32"/>
                  </a:lnTo>
                  <a:lnTo>
                    <a:pt x="64" y="31"/>
                  </a:lnTo>
                  <a:lnTo>
                    <a:pt x="69" y="30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4" y="39"/>
                  </a:lnTo>
                  <a:lnTo>
                    <a:pt x="57" y="40"/>
                  </a:lnTo>
                  <a:lnTo>
                    <a:pt x="53" y="43"/>
                  </a:lnTo>
                  <a:lnTo>
                    <a:pt x="48" y="47"/>
                  </a:lnTo>
                  <a:lnTo>
                    <a:pt x="48" y="47"/>
                  </a:lnTo>
                  <a:lnTo>
                    <a:pt x="45" y="51"/>
                  </a:lnTo>
                  <a:lnTo>
                    <a:pt x="42" y="57"/>
                  </a:lnTo>
                  <a:lnTo>
                    <a:pt x="40" y="62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41" y="76"/>
                  </a:lnTo>
                  <a:lnTo>
                    <a:pt x="44" y="82"/>
                  </a:lnTo>
                  <a:lnTo>
                    <a:pt x="48" y="89"/>
                  </a:lnTo>
                  <a:lnTo>
                    <a:pt x="54" y="93"/>
                  </a:lnTo>
                  <a:lnTo>
                    <a:pt x="54" y="93"/>
                  </a:lnTo>
                  <a:lnTo>
                    <a:pt x="54" y="93"/>
                  </a:lnTo>
                  <a:lnTo>
                    <a:pt x="56" y="95"/>
                  </a:lnTo>
                  <a:lnTo>
                    <a:pt x="56" y="97"/>
                  </a:lnTo>
                  <a:lnTo>
                    <a:pt x="56" y="114"/>
                  </a:lnTo>
                  <a:lnTo>
                    <a:pt x="69" y="114"/>
                  </a:lnTo>
                  <a:lnTo>
                    <a:pt x="69" y="147"/>
                  </a:lnTo>
                  <a:lnTo>
                    <a:pt x="69" y="147"/>
                  </a:lnTo>
                  <a:close/>
                  <a:moveTo>
                    <a:pt x="69" y="0"/>
                  </a:moveTo>
                  <a:lnTo>
                    <a:pt x="69" y="24"/>
                  </a:lnTo>
                  <a:lnTo>
                    <a:pt x="69" y="24"/>
                  </a:lnTo>
                  <a:lnTo>
                    <a:pt x="69" y="24"/>
                  </a:lnTo>
                  <a:lnTo>
                    <a:pt x="69" y="24"/>
                  </a:lnTo>
                  <a:lnTo>
                    <a:pt x="67" y="23"/>
                  </a:lnTo>
                  <a:lnTo>
                    <a:pt x="65" y="20"/>
                  </a:lnTo>
                  <a:lnTo>
                    <a:pt x="65" y="4"/>
                  </a:lnTo>
                  <a:lnTo>
                    <a:pt x="65" y="4"/>
                  </a:lnTo>
                  <a:lnTo>
                    <a:pt x="67" y="1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69" y="0"/>
                  </a:lnTo>
                  <a:close/>
                  <a:moveTo>
                    <a:pt x="35" y="107"/>
                  </a:moveTo>
                  <a:lnTo>
                    <a:pt x="38" y="104"/>
                  </a:lnTo>
                  <a:lnTo>
                    <a:pt x="38" y="104"/>
                  </a:lnTo>
                  <a:lnTo>
                    <a:pt x="38" y="101"/>
                  </a:lnTo>
                  <a:lnTo>
                    <a:pt x="38" y="99"/>
                  </a:lnTo>
                  <a:lnTo>
                    <a:pt x="38" y="99"/>
                  </a:lnTo>
                  <a:lnTo>
                    <a:pt x="35" y="99"/>
                  </a:lnTo>
                  <a:lnTo>
                    <a:pt x="35" y="107"/>
                  </a:lnTo>
                  <a:lnTo>
                    <a:pt x="35" y="107"/>
                  </a:lnTo>
                  <a:close/>
                  <a:moveTo>
                    <a:pt x="35" y="38"/>
                  </a:moveTo>
                  <a:lnTo>
                    <a:pt x="35" y="38"/>
                  </a:lnTo>
                  <a:lnTo>
                    <a:pt x="38" y="36"/>
                  </a:lnTo>
                  <a:lnTo>
                    <a:pt x="38" y="36"/>
                  </a:lnTo>
                  <a:lnTo>
                    <a:pt x="38" y="34"/>
                  </a:lnTo>
                  <a:lnTo>
                    <a:pt x="38" y="31"/>
                  </a:lnTo>
                  <a:lnTo>
                    <a:pt x="35" y="30"/>
                  </a:lnTo>
                  <a:lnTo>
                    <a:pt x="35" y="38"/>
                  </a:lnTo>
                  <a:close/>
                  <a:moveTo>
                    <a:pt x="35" y="84"/>
                  </a:moveTo>
                  <a:lnTo>
                    <a:pt x="35" y="84"/>
                  </a:lnTo>
                  <a:lnTo>
                    <a:pt x="33" y="76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3" y="59"/>
                  </a:lnTo>
                  <a:lnTo>
                    <a:pt x="35" y="51"/>
                  </a:lnTo>
                  <a:lnTo>
                    <a:pt x="35" y="84"/>
                  </a:lnTo>
                  <a:lnTo>
                    <a:pt x="35" y="84"/>
                  </a:lnTo>
                  <a:close/>
                  <a:moveTo>
                    <a:pt x="35" y="30"/>
                  </a:moveTo>
                  <a:lnTo>
                    <a:pt x="35" y="38"/>
                  </a:lnTo>
                  <a:lnTo>
                    <a:pt x="35" y="38"/>
                  </a:lnTo>
                  <a:lnTo>
                    <a:pt x="33" y="36"/>
                  </a:lnTo>
                  <a:lnTo>
                    <a:pt x="33" y="36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9" y="23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3" y="19"/>
                  </a:lnTo>
                  <a:lnTo>
                    <a:pt x="26" y="20"/>
                  </a:lnTo>
                  <a:lnTo>
                    <a:pt x="35" y="30"/>
                  </a:lnTo>
                  <a:lnTo>
                    <a:pt x="35" y="30"/>
                  </a:lnTo>
                  <a:close/>
                  <a:moveTo>
                    <a:pt x="35" y="99"/>
                  </a:moveTo>
                  <a:lnTo>
                    <a:pt x="35" y="107"/>
                  </a:lnTo>
                  <a:lnTo>
                    <a:pt x="26" y="116"/>
                  </a:lnTo>
                  <a:lnTo>
                    <a:pt x="26" y="116"/>
                  </a:lnTo>
                  <a:lnTo>
                    <a:pt x="23" y="118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9" y="114"/>
                  </a:lnTo>
                  <a:lnTo>
                    <a:pt x="21" y="111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5" y="99"/>
                  </a:lnTo>
                  <a:lnTo>
                    <a:pt x="35" y="99"/>
                  </a:lnTo>
                  <a:close/>
                  <a:moveTo>
                    <a:pt x="4" y="65"/>
                  </a:moveTo>
                  <a:lnTo>
                    <a:pt x="4" y="65"/>
                  </a:lnTo>
                  <a:lnTo>
                    <a:pt x="21" y="65"/>
                  </a:lnTo>
                  <a:lnTo>
                    <a:pt x="21" y="65"/>
                  </a:lnTo>
                  <a:lnTo>
                    <a:pt x="23" y="65"/>
                  </a:lnTo>
                  <a:lnTo>
                    <a:pt x="25" y="68"/>
                  </a:lnTo>
                  <a:lnTo>
                    <a:pt x="25" y="68"/>
                  </a:lnTo>
                  <a:lnTo>
                    <a:pt x="23" y="70"/>
                  </a:lnTo>
                  <a:lnTo>
                    <a:pt x="21" y="72"/>
                  </a:lnTo>
                  <a:lnTo>
                    <a:pt x="4" y="72"/>
                  </a:lnTo>
                  <a:lnTo>
                    <a:pt x="4" y="72"/>
                  </a:lnTo>
                  <a:lnTo>
                    <a:pt x="2" y="7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" y="65"/>
                  </a:lnTo>
                  <a:lnTo>
                    <a:pt x="4" y="65"/>
                  </a:lnTo>
                  <a:lnTo>
                    <a:pt x="4" y="6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71" name="组合 314"/>
            <p:cNvGrpSpPr/>
            <p:nvPr/>
          </p:nvGrpSpPr>
          <p:grpSpPr>
            <a:xfrm>
              <a:off x="2296557" y="3383155"/>
              <a:ext cx="118349" cy="188645"/>
              <a:chOff x="2679701" y="2924175"/>
              <a:chExt cx="160337" cy="255588"/>
            </a:xfrm>
            <a:grpFill/>
          </p:grpSpPr>
          <p:sp>
            <p:nvSpPr>
              <p:cNvPr id="73" name="Freeform 190"/>
              <p:cNvSpPr/>
              <p:nvPr/>
            </p:nvSpPr>
            <p:spPr bwMode="auto">
              <a:xfrm>
                <a:off x="2770188" y="3103563"/>
                <a:ext cx="57150" cy="57150"/>
              </a:xfrm>
              <a:custGeom>
                <a:avLst/>
                <a:gdLst>
                  <a:gd name="T0" fmla="*/ 0 w 36"/>
                  <a:gd name="T1" fmla="*/ 22 h 36"/>
                  <a:gd name="T2" fmla="*/ 0 w 36"/>
                  <a:gd name="T3" fmla="*/ 22 h 36"/>
                  <a:gd name="T4" fmla="*/ 2 w 36"/>
                  <a:gd name="T5" fmla="*/ 27 h 36"/>
                  <a:gd name="T6" fmla="*/ 8 w 36"/>
                  <a:gd name="T7" fmla="*/ 33 h 36"/>
                  <a:gd name="T8" fmla="*/ 13 w 36"/>
                  <a:gd name="T9" fmla="*/ 36 h 36"/>
                  <a:gd name="T10" fmla="*/ 21 w 36"/>
                  <a:gd name="T11" fmla="*/ 36 h 36"/>
                  <a:gd name="T12" fmla="*/ 21 w 36"/>
                  <a:gd name="T13" fmla="*/ 36 h 36"/>
                  <a:gd name="T14" fmla="*/ 28 w 36"/>
                  <a:gd name="T15" fmla="*/ 33 h 36"/>
                  <a:gd name="T16" fmla="*/ 32 w 36"/>
                  <a:gd name="T17" fmla="*/ 29 h 36"/>
                  <a:gd name="T18" fmla="*/ 35 w 36"/>
                  <a:gd name="T19" fmla="*/ 22 h 36"/>
                  <a:gd name="T20" fmla="*/ 36 w 36"/>
                  <a:gd name="T21" fmla="*/ 15 h 36"/>
                  <a:gd name="T22" fmla="*/ 36 w 36"/>
                  <a:gd name="T23" fmla="*/ 15 h 36"/>
                  <a:gd name="T24" fmla="*/ 33 w 36"/>
                  <a:gd name="T25" fmla="*/ 8 h 36"/>
                  <a:gd name="T26" fmla="*/ 28 w 36"/>
                  <a:gd name="T27" fmla="*/ 3 h 36"/>
                  <a:gd name="T28" fmla="*/ 21 w 36"/>
                  <a:gd name="T29" fmla="*/ 0 h 36"/>
                  <a:gd name="T30" fmla="*/ 14 w 36"/>
                  <a:gd name="T31" fmla="*/ 0 h 36"/>
                  <a:gd name="T32" fmla="*/ 14 w 36"/>
                  <a:gd name="T33" fmla="*/ 0 h 36"/>
                  <a:gd name="T34" fmla="*/ 8 w 36"/>
                  <a:gd name="T35" fmla="*/ 3 h 36"/>
                  <a:gd name="T36" fmla="*/ 4 w 36"/>
                  <a:gd name="T37" fmla="*/ 8 h 36"/>
                  <a:gd name="T38" fmla="*/ 1 w 36"/>
                  <a:gd name="T39" fmla="*/ 14 h 36"/>
                  <a:gd name="T40" fmla="*/ 0 w 36"/>
                  <a:gd name="T41" fmla="*/ 22 h 36"/>
                  <a:gd name="T42" fmla="*/ 0 w 36"/>
                  <a:gd name="T43" fmla="*/ 2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6" h="36">
                    <a:moveTo>
                      <a:pt x="0" y="22"/>
                    </a:moveTo>
                    <a:lnTo>
                      <a:pt x="0" y="22"/>
                    </a:lnTo>
                    <a:lnTo>
                      <a:pt x="2" y="27"/>
                    </a:lnTo>
                    <a:lnTo>
                      <a:pt x="8" y="33"/>
                    </a:lnTo>
                    <a:lnTo>
                      <a:pt x="13" y="36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8" y="33"/>
                    </a:lnTo>
                    <a:lnTo>
                      <a:pt x="32" y="29"/>
                    </a:lnTo>
                    <a:lnTo>
                      <a:pt x="35" y="22"/>
                    </a:lnTo>
                    <a:lnTo>
                      <a:pt x="36" y="15"/>
                    </a:lnTo>
                    <a:lnTo>
                      <a:pt x="36" y="15"/>
                    </a:lnTo>
                    <a:lnTo>
                      <a:pt x="33" y="8"/>
                    </a:lnTo>
                    <a:lnTo>
                      <a:pt x="28" y="3"/>
                    </a:lnTo>
                    <a:lnTo>
                      <a:pt x="21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3"/>
                    </a:lnTo>
                    <a:lnTo>
                      <a:pt x="4" y="8"/>
                    </a:lnTo>
                    <a:lnTo>
                      <a:pt x="1" y="14"/>
                    </a:lnTo>
                    <a:lnTo>
                      <a:pt x="0" y="22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4" name="Freeform 191"/>
              <p:cNvSpPr/>
              <p:nvPr/>
            </p:nvSpPr>
            <p:spPr bwMode="auto">
              <a:xfrm>
                <a:off x="2786063" y="2924175"/>
                <a:ext cx="53975" cy="192088"/>
              </a:xfrm>
              <a:custGeom>
                <a:avLst/>
                <a:gdLst>
                  <a:gd name="T0" fmla="*/ 0 w 34"/>
                  <a:gd name="T1" fmla="*/ 121 h 121"/>
                  <a:gd name="T2" fmla="*/ 0 w 34"/>
                  <a:gd name="T3" fmla="*/ 121 h 121"/>
                  <a:gd name="T4" fmla="*/ 21 w 34"/>
                  <a:gd name="T5" fmla="*/ 17 h 121"/>
                  <a:gd name="T6" fmla="*/ 21 w 34"/>
                  <a:gd name="T7" fmla="*/ 17 h 121"/>
                  <a:gd name="T8" fmla="*/ 27 w 34"/>
                  <a:gd name="T9" fmla="*/ 9 h 121"/>
                  <a:gd name="T10" fmla="*/ 31 w 34"/>
                  <a:gd name="T11" fmla="*/ 2 h 121"/>
                  <a:gd name="T12" fmla="*/ 34 w 34"/>
                  <a:gd name="T13" fmla="*/ 0 h 121"/>
                  <a:gd name="T14" fmla="*/ 34 w 34"/>
                  <a:gd name="T15" fmla="*/ 0 h 121"/>
                  <a:gd name="T16" fmla="*/ 31 w 34"/>
                  <a:gd name="T17" fmla="*/ 19 h 121"/>
                  <a:gd name="T18" fmla="*/ 25 w 34"/>
                  <a:gd name="T19" fmla="*/ 61 h 121"/>
                  <a:gd name="T20" fmla="*/ 14 w 34"/>
                  <a:gd name="T21" fmla="*/ 121 h 121"/>
                  <a:gd name="T22" fmla="*/ 0 w 34"/>
                  <a:gd name="T23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" h="121">
                    <a:moveTo>
                      <a:pt x="0" y="121"/>
                    </a:moveTo>
                    <a:lnTo>
                      <a:pt x="0" y="121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27" y="9"/>
                    </a:lnTo>
                    <a:lnTo>
                      <a:pt x="31" y="2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1" y="19"/>
                    </a:lnTo>
                    <a:lnTo>
                      <a:pt x="25" y="61"/>
                    </a:lnTo>
                    <a:lnTo>
                      <a:pt x="14" y="121"/>
                    </a:lnTo>
                    <a:lnTo>
                      <a:pt x="0" y="12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5" name="Freeform 192"/>
              <p:cNvSpPr/>
              <p:nvPr/>
            </p:nvSpPr>
            <p:spPr bwMode="auto">
              <a:xfrm>
                <a:off x="2679701" y="2954338"/>
                <a:ext cx="123825" cy="166688"/>
              </a:xfrm>
              <a:custGeom>
                <a:avLst/>
                <a:gdLst>
                  <a:gd name="T0" fmla="*/ 77 w 78"/>
                  <a:gd name="T1" fmla="*/ 98 h 105"/>
                  <a:gd name="T2" fmla="*/ 19 w 78"/>
                  <a:gd name="T3" fmla="*/ 13 h 105"/>
                  <a:gd name="T4" fmla="*/ 0 w 78"/>
                  <a:gd name="T5" fmla="*/ 0 h 105"/>
                  <a:gd name="T6" fmla="*/ 8 w 78"/>
                  <a:gd name="T7" fmla="*/ 20 h 105"/>
                  <a:gd name="T8" fmla="*/ 66 w 78"/>
                  <a:gd name="T9" fmla="*/ 105 h 105"/>
                  <a:gd name="T10" fmla="*/ 78 w 78"/>
                  <a:gd name="T11" fmla="*/ 98 h 105"/>
                  <a:gd name="T12" fmla="*/ 77 w 78"/>
                  <a:gd name="T13" fmla="*/ 98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05">
                    <a:moveTo>
                      <a:pt x="77" y="98"/>
                    </a:moveTo>
                    <a:lnTo>
                      <a:pt x="19" y="13"/>
                    </a:lnTo>
                    <a:lnTo>
                      <a:pt x="0" y="0"/>
                    </a:lnTo>
                    <a:lnTo>
                      <a:pt x="8" y="20"/>
                    </a:lnTo>
                    <a:lnTo>
                      <a:pt x="66" y="105"/>
                    </a:lnTo>
                    <a:lnTo>
                      <a:pt x="78" y="98"/>
                    </a:lnTo>
                    <a:lnTo>
                      <a:pt x="77" y="98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6" name="Freeform 193"/>
              <p:cNvSpPr/>
              <p:nvPr/>
            </p:nvSpPr>
            <p:spPr bwMode="auto">
              <a:xfrm>
                <a:off x="2798763" y="3149600"/>
                <a:ext cx="14288" cy="30163"/>
              </a:xfrm>
              <a:custGeom>
                <a:avLst/>
                <a:gdLst>
                  <a:gd name="T0" fmla="*/ 7 w 9"/>
                  <a:gd name="T1" fmla="*/ 2 h 19"/>
                  <a:gd name="T2" fmla="*/ 7 w 9"/>
                  <a:gd name="T3" fmla="*/ 2 h 19"/>
                  <a:gd name="T4" fmla="*/ 6 w 9"/>
                  <a:gd name="T5" fmla="*/ 0 h 19"/>
                  <a:gd name="T6" fmla="*/ 3 w 9"/>
                  <a:gd name="T7" fmla="*/ 0 h 19"/>
                  <a:gd name="T8" fmla="*/ 3 w 9"/>
                  <a:gd name="T9" fmla="*/ 0 h 19"/>
                  <a:gd name="T10" fmla="*/ 0 w 9"/>
                  <a:gd name="T11" fmla="*/ 1 h 19"/>
                  <a:gd name="T12" fmla="*/ 0 w 9"/>
                  <a:gd name="T13" fmla="*/ 4 h 19"/>
                  <a:gd name="T14" fmla="*/ 3 w 9"/>
                  <a:gd name="T15" fmla="*/ 16 h 19"/>
                  <a:gd name="T16" fmla="*/ 3 w 9"/>
                  <a:gd name="T17" fmla="*/ 16 h 19"/>
                  <a:gd name="T18" fmla="*/ 3 w 9"/>
                  <a:gd name="T19" fmla="*/ 19 h 19"/>
                  <a:gd name="T20" fmla="*/ 6 w 9"/>
                  <a:gd name="T21" fmla="*/ 19 h 19"/>
                  <a:gd name="T22" fmla="*/ 6 w 9"/>
                  <a:gd name="T23" fmla="*/ 19 h 19"/>
                  <a:gd name="T24" fmla="*/ 9 w 9"/>
                  <a:gd name="T25" fmla="*/ 17 h 19"/>
                  <a:gd name="T26" fmla="*/ 9 w 9"/>
                  <a:gd name="T27" fmla="*/ 15 h 19"/>
                  <a:gd name="T28" fmla="*/ 7 w 9"/>
                  <a:gd name="T2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19">
                    <a:moveTo>
                      <a:pt x="7" y="2"/>
                    </a:moveTo>
                    <a:lnTo>
                      <a:pt x="7" y="2"/>
                    </a:lnTo>
                    <a:lnTo>
                      <a:pt x="6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1"/>
                    </a:lnTo>
                    <a:lnTo>
                      <a:pt x="0" y="4"/>
                    </a:lnTo>
                    <a:lnTo>
                      <a:pt x="3" y="16"/>
                    </a:lnTo>
                    <a:lnTo>
                      <a:pt x="3" y="16"/>
                    </a:lnTo>
                    <a:lnTo>
                      <a:pt x="3" y="19"/>
                    </a:lnTo>
                    <a:lnTo>
                      <a:pt x="6" y="19"/>
                    </a:lnTo>
                    <a:lnTo>
                      <a:pt x="6" y="19"/>
                    </a:lnTo>
                    <a:lnTo>
                      <a:pt x="9" y="17"/>
                    </a:lnTo>
                    <a:lnTo>
                      <a:pt x="9" y="15"/>
                    </a:lnTo>
                    <a:lnTo>
                      <a:pt x="7" y="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72" name="Freeform 194"/>
            <p:cNvSpPr>
              <a:spLocks noEditPoints="1"/>
            </p:cNvSpPr>
            <p:nvPr/>
          </p:nvSpPr>
          <p:spPr bwMode="auto">
            <a:xfrm>
              <a:off x="2283668" y="2416497"/>
              <a:ext cx="160533" cy="174585"/>
            </a:xfrm>
            <a:custGeom>
              <a:avLst/>
              <a:gdLst>
                <a:gd name="T0" fmla="*/ 105 w 137"/>
                <a:gd name="T1" fmla="*/ 69 h 149"/>
                <a:gd name="T2" fmla="*/ 103 w 137"/>
                <a:gd name="T3" fmla="*/ 51 h 149"/>
                <a:gd name="T4" fmla="*/ 103 w 137"/>
                <a:gd name="T5" fmla="*/ 99 h 149"/>
                <a:gd name="T6" fmla="*/ 116 w 137"/>
                <a:gd name="T7" fmla="*/ 112 h 149"/>
                <a:gd name="T8" fmla="*/ 114 w 137"/>
                <a:gd name="T9" fmla="*/ 118 h 149"/>
                <a:gd name="T10" fmla="*/ 103 w 137"/>
                <a:gd name="T11" fmla="*/ 38 h 149"/>
                <a:gd name="T12" fmla="*/ 114 w 137"/>
                <a:gd name="T13" fmla="*/ 19 h 149"/>
                <a:gd name="T14" fmla="*/ 116 w 137"/>
                <a:gd name="T15" fmla="*/ 26 h 149"/>
                <a:gd name="T16" fmla="*/ 103 w 137"/>
                <a:gd name="T17" fmla="*/ 38 h 149"/>
                <a:gd name="T18" fmla="*/ 112 w 137"/>
                <a:gd name="T19" fmla="*/ 69 h 149"/>
                <a:gd name="T20" fmla="*/ 133 w 137"/>
                <a:gd name="T21" fmla="*/ 65 h 149"/>
                <a:gd name="T22" fmla="*/ 135 w 137"/>
                <a:gd name="T23" fmla="*/ 72 h 149"/>
                <a:gd name="T24" fmla="*/ 114 w 137"/>
                <a:gd name="T25" fmla="*/ 72 h 149"/>
                <a:gd name="T26" fmla="*/ 69 w 137"/>
                <a:gd name="T27" fmla="*/ 31 h 149"/>
                <a:gd name="T28" fmla="*/ 103 w 137"/>
                <a:gd name="T29" fmla="*/ 51 h 149"/>
                <a:gd name="T30" fmla="*/ 89 w 137"/>
                <a:gd name="T31" fmla="*/ 100 h 149"/>
                <a:gd name="T32" fmla="*/ 84 w 137"/>
                <a:gd name="T33" fmla="*/ 144 h 149"/>
                <a:gd name="T34" fmla="*/ 69 w 137"/>
                <a:gd name="T35" fmla="*/ 115 h 149"/>
                <a:gd name="T36" fmla="*/ 81 w 137"/>
                <a:gd name="T37" fmla="*/ 96 h 149"/>
                <a:gd name="T38" fmla="*/ 95 w 137"/>
                <a:gd name="T39" fmla="*/ 84 h 149"/>
                <a:gd name="T40" fmla="*/ 97 w 137"/>
                <a:gd name="T41" fmla="*/ 62 h 149"/>
                <a:gd name="T42" fmla="*/ 89 w 137"/>
                <a:gd name="T43" fmla="*/ 47 h 149"/>
                <a:gd name="T44" fmla="*/ 69 w 137"/>
                <a:gd name="T45" fmla="*/ 39 h 149"/>
                <a:gd name="T46" fmla="*/ 100 w 137"/>
                <a:gd name="T47" fmla="*/ 33 h 149"/>
                <a:gd name="T48" fmla="*/ 100 w 137"/>
                <a:gd name="T49" fmla="*/ 38 h 149"/>
                <a:gd name="T50" fmla="*/ 103 w 137"/>
                <a:gd name="T51" fmla="*/ 99 h 149"/>
                <a:gd name="T52" fmla="*/ 99 w 137"/>
                <a:gd name="T53" fmla="*/ 103 h 149"/>
                <a:gd name="T54" fmla="*/ 103 w 137"/>
                <a:gd name="T55" fmla="*/ 99 h 149"/>
                <a:gd name="T56" fmla="*/ 70 w 137"/>
                <a:gd name="T57" fmla="*/ 1 h 149"/>
                <a:gd name="T58" fmla="*/ 70 w 137"/>
                <a:gd name="T59" fmla="*/ 23 h 149"/>
                <a:gd name="T60" fmla="*/ 66 w 137"/>
                <a:gd name="T61" fmla="*/ 149 h 149"/>
                <a:gd name="T62" fmla="*/ 49 w 137"/>
                <a:gd name="T63" fmla="*/ 137 h 149"/>
                <a:gd name="T64" fmla="*/ 39 w 137"/>
                <a:gd name="T65" fmla="*/ 93 h 149"/>
                <a:gd name="T66" fmla="*/ 40 w 137"/>
                <a:gd name="T67" fmla="*/ 43 h 149"/>
                <a:gd name="T68" fmla="*/ 69 w 137"/>
                <a:gd name="T69" fmla="*/ 31 h 149"/>
                <a:gd name="T70" fmla="*/ 57 w 137"/>
                <a:gd name="T71" fmla="*/ 41 h 149"/>
                <a:gd name="T72" fmla="*/ 43 w 137"/>
                <a:gd name="T73" fmla="*/ 51 h 149"/>
                <a:gd name="T74" fmla="*/ 38 w 137"/>
                <a:gd name="T75" fmla="*/ 69 h 149"/>
                <a:gd name="T76" fmla="*/ 53 w 137"/>
                <a:gd name="T77" fmla="*/ 95 h 149"/>
                <a:gd name="T78" fmla="*/ 55 w 137"/>
                <a:gd name="T79" fmla="*/ 98 h 149"/>
                <a:gd name="T80" fmla="*/ 69 w 137"/>
                <a:gd name="T81" fmla="*/ 149 h 149"/>
                <a:gd name="T82" fmla="*/ 68 w 137"/>
                <a:gd name="T83" fmla="*/ 24 h 149"/>
                <a:gd name="T84" fmla="*/ 65 w 137"/>
                <a:gd name="T85" fmla="*/ 4 h 149"/>
                <a:gd name="T86" fmla="*/ 69 w 137"/>
                <a:gd name="T87" fmla="*/ 0 h 149"/>
                <a:gd name="T88" fmla="*/ 36 w 137"/>
                <a:gd name="T89" fmla="*/ 106 h 149"/>
                <a:gd name="T90" fmla="*/ 34 w 137"/>
                <a:gd name="T91" fmla="*/ 99 h 149"/>
                <a:gd name="T92" fmla="*/ 34 w 137"/>
                <a:gd name="T93" fmla="*/ 38 h 149"/>
                <a:gd name="T94" fmla="*/ 36 w 137"/>
                <a:gd name="T95" fmla="*/ 33 h 149"/>
                <a:gd name="T96" fmla="*/ 34 w 137"/>
                <a:gd name="T97" fmla="*/ 85 h 149"/>
                <a:gd name="T98" fmla="*/ 31 w 137"/>
                <a:gd name="T99" fmla="*/ 61 h 149"/>
                <a:gd name="T100" fmla="*/ 34 w 137"/>
                <a:gd name="T101" fmla="*/ 30 h 149"/>
                <a:gd name="T102" fmla="*/ 31 w 137"/>
                <a:gd name="T103" fmla="*/ 38 h 149"/>
                <a:gd name="T104" fmla="*/ 20 w 137"/>
                <a:gd name="T105" fmla="*/ 20 h 149"/>
                <a:gd name="T106" fmla="*/ 34 w 137"/>
                <a:gd name="T107" fmla="*/ 30 h 149"/>
                <a:gd name="T108" fmla="*/ 24 w 137"/>
                <a:gd name="T109" fmla="*/ 116 h 149"/>
                <a:gd name="T110" fmla="*/ 20 w 137"/>
                <a:gd name="T111" fmla="*/ 116 h 149"/>
                <a:gd name="T112" fmla="*/ 31 w 137"/>
                <a:gd name="T113" fmla="*/ 100 h 149"/>
                <a:gd name="T114" fmla="*/ 4 w 137"/>
                <a:gd name="T115" fmla="*/ 65 h 149"/>
                <a:gd name="T116" fmla="*/ 23 w 137"/>
                <a:gd name="T117" fmla="*/ 66 h 149"/>
                <a:gd name="T118" fmla="*/ 20 w 137"/>
                <a:gd name="T119" fmla="*/ 72 h 149"/>
                <a:gd name="T120" fmla="*/ 0 w 137"/>
                <a:gd name="T121" fmla="*/ 69 h 149"/>
                <a:gd name="T122" fmla="*/ 4 w 137"/>
                <a:gd name="T123" fmla="*/ 6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9">
                  <a:moveTo>
                    <a:pt x="103" y="51"/>
                  </a:moveTo>
                  <a:lnTo>
                    <a:pt x="103" y="51"/>
                  </a:lnTo>
                  <a:lnTo>
                    <a:pt x="105" y="60"/>
                  </a:lnTo>
                  <a:lnTo>
                    <a:pt x="105" y="69"/>
                  </a:lnTo>
                  <a:lnTo>
                    <a:pt x="105" y="69"/>
                  </a:lnTo>
                  <a:lnTo>
                    <a:pt x="105" y="77"/>
                  </a:lnTo>
                  <a:lnTo>
                    <a:pt x="103" y="85"/>
                  </a:lnTo>
                  <a:lnTo>
                    <a:pt x="103" y="51"/>
                  </a:lnTo>
                  <a:lnTo>
                    <a:pt x="103" y="51"/>
                  </a:lnTo>
                  <a:close/>
                  <a:moveTo>
                    <a:pt x="103" y="108"/>
                  </a:moveTo>
                  <a:lnTo>
                    <a:pt x="103" y="99"/>
                  </a:lnTo>
                  <a:lnTo>
                    <a:pt x="103" y="99"/>
                  </a:lnTo>
                  <a:lnTo>
                    <a:pt x="104" y="100"/>
                  </a:lnTo>
                  <a:lnTo>
                    <a:pt x="104" y="100"/>
                  </a:lnTo>
                  <a:lnTo>
                    <a:pt x="116" y="112"/>
                  </a:lnTo>
                  <a:lnTo>
                    <a:pt x="116" y="112"/>
                  </a:lnTo>
                  <a:lnTo>
                    <a:pt x="118" y="115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14" y="118"/>
                  </a:lnTo>
                  <a:lnTo>
                    <a:pt x="111" y="116"/>
                  </a:lnTo>
                  <a:lnTo>
                    <a:pt x="103" y="108"/>
                  </a:lnTo>
                  <a:lnTo>
                    <a:pt x="103" y="108"/>
                  </a:lnTo>
                  <a:close/>
                  <a:moveTo>
                    <a:pt x="103" y="38"/>
                  </a:moveTo>
                  <a:lnTo>
                    <a:pt x="103" y="30"/>
                  </a:lnTo>
                  <a:lnTo>
                    <a:pt x="111" y="20"/>
                  </a:lnTo>
                  <a:lnTo>
                    <a:pt x="111" y="20"/>
                  </a:lnTo>
                  <a:lnTo>
                    <a:pt x="114" y="19"/>
                  </a:lnTo>
                  <a:lnTo>
                    <a:pt x="116" y="20"/>
                  </a:lnTo>
                  <a:lnTo>
                    <a:pt x="116" y="20"/>
                  </a:lnTo>
                  <a:lnTo>
                    <a:pt x="118" y="23"/>
                  </a:lnTo>
                  <a:lnTo>
                    <a:pt x="116" y="26"/>
                  </a:lnTo>
                  <a:lnTo>
                    <a:pt x="104" y="38"/>
                  </a:lnTo>
                  <a:lnTo>
                    <a:pt x="104" y="38"/>
                  </a:lnTo>
                  <a:lnTo>
                    <a:pt x="104" y="38"/>
                  </a:lnTo>
                  <a:lnTo>
                    <a:pt x="103" y="38"/>
                  </a:lnTo>
                  <a:lnTo>
                    <a:pt x="103" y="38"/>
                  </a:lnTo>
                  <a:close/>
                  <a:moveTo>
                    <a:pt x="112" y="69"/>
                  </a:moveTo>
                  <a:lnTo>
                    <a:pt x="112" y="69"/>
                  </a:lnTo>
                  <a:lnTo>
                    <a:pt x="112" y="69"/>
                  </a:lnTo>
                  <a:lnTo>
                    <a:pt x="114" y="66"/>
                  </a:lnTo>
                  <a:lnTo>
                    <a:pt x="116" y="65"/>
                  </a:lnTo>
                  <a:lnTo>
                    <a:pt x="133" y="65"/>
                  </a:lnTo>
                  <a:lnTo>
                    <a:pt x="133" y="65"/>
                  </a:lnTo>
                  <a:lnTo>
                    <a:pt x="135" y="66"/>
                  </a:lnTo>
                  <a:lnTo>
                    <a:pt x="137" y="69"/>
                  </a:lnTo>
                  <a:lnTo>
                    <a:pt x="137" y="69"/>
                  </a:lnTo>
                  <a:lnTo>
                    <a:pt x="135" y="72"/>
                  </a:lnTo>
                  <a:lnTo>
                    <a:pt x="133" y="72"/>
                  </a:lnTo>
                  <a:lnTo>
                    <a:pt x="116" y="72"/>
                  </a:lnTo>
                  <a:lnTo>
                    <a:pt x="116" y="72"/>
                  </a:lnTo>
                  <a:lnTo>
                    <a:pt x="114" y="72"/>
                  </a:lnTo>
                  <a:lnTo>
                    <a:pt x="112" y="69"/>
                  </a:lnTo>
                  <a:lnTo>
                    <a:pt x="112" y="69"/>
                  </a:lnTo>
                  <a:close/>
                  <a:moveTo>
                    <a:pt x="69" y="31"/>
                  </a:moveTo>
                  <a:lnTo>
                    <a:pt x="69" y="31"/>
                  </a:lnTo>
                  <a:lnTo>
                    <a:pt x="78" y="33"/>
                  </a:lnTo>
                  <a:lnTo>
                    <a:pt x="88" y="37"/>
                  </a:lnTo>
                  <a:lnTo>
                    <a:pt x="96" y="43"/>
                  </a:lnTo>
                  <a:lnTo>
                    <a:pt x="103" y="51"/>
                  </a:lnTo>
                  <a:lnTo>
                    <a:pt x="103" y="85"/>
                  </a:lnTo>
                  <a:lnTo>
                    <a:pt x="103" y="85"/>
                  </a:lnTo>
                  <a:lnTo>
                    <a:pt x="96" y="93"/>
                  </a:lnTo>
                  <a:lnTo>
                    <a:pt x="89" y="100"/>
                  </a:lnTo>
                  <a:lnTo>
                    <a:pt x="89" y="130"/>
                  </a:lnTo>
                  <a:lnTo>
                    <a:pt x="89" y="130"/>
                  </a:lnTo>
                  <a:lnTo>
                    <a:pt x="88" y="137"/>
                  </a:lnTo>
                  <a:lnTo>
                    <a:pt x="84" y="144"/>
                  </a:lnTo>
                  <a:lnTo>
                    <a:pt x="77" y="148"/>
                  </a:lnTo>
                  <a:lnTo>
                    <a:pt x="70" y="149"/>
                  </a:lnTo>
                  <a:lnTo>
                    <a:pt x="69" y="149"/>
                  </a:lnTo>
                  <a:lnTo>
                    <a:pt x="69" y="115"/>
                  </a:lnTo>
                  <a:lnTo>
                    <a:pt x="81" y="115"/>
                  </a:lnTo>
                  <a:lnTo>
                    <a:pt x="81" y="98"/>
                  </a:lnTo>
                  <a:lnTo>
                    <a:pt x="81" y="98"/>
                  </a:lnTo>
                  <a:lnTo>
                    <a:pt x="81" y="96"/>
                  </a:lnTo>
                  <a:lnTo>
                    <a:pt x="82" y="95"/>
                  </a:lnTo>
                  <a:lnTo>
                    <a:pt x="82" y="95"/>
                  </a:lnTo>
                  <a:lnTo>
                    <a:pt x="89" y="89"/>
                  </a:lnTo>
                  <a:lnTo>
                    <a:pt x="95" y="84"/>
                  </a:lnTo>
                  <a:lnTo>
                    <a:pt x="97" y="77"/>
                  </a:lnTo>
                  <a:lnTo>
                    <a:pt x="99" y="69"/>
                  </a:lnTo>
                  <a:lnTo>
                    <a:pt x="99" y="69"/>
                  </a:lnTo>
                  <a:lnTo>
                    <a:pt x="97" y="62"/>
                  </a:lnTo>
                  <a:lnTo>
                    <a:pt x="96" y="57"/>
                  </a:lnTo>
                  <a:lnTo>
                    <a:pt x="93" y="51"/>
                  </a:lnTo>
                  <a:lnTo>
                    <a:pt x="89" y="47"/>
                  </a:lnTo>
                  <a:lnTo>
                    <a:pt x="89" y="47"/>
                  </a:lnTo>
                  <a:lnTo>
                    <a:pt x="85" y="43"/>
                  </a:lnTo>
                  <a:lnTo>
                    <a:pt x="80" y="41"/>
                  </a:lnTo>
                  <a:lnTo>
                    <a:pt x="74" y="39"/>
                  </a:lnTo>
                  <a:lnTo>
                    <a:pt x="69" y="39"/>
                  </a:lnTo>
                  <a:lnTo>
                    <a:pt x="69" y="31"/>
                  </a:lnTo>
                  <a:lnTo>
                    <a:pt x="69" y="31"/>
                  </a:lnTo>
                  <a:close/>
                  <a:moveTo>
                    <a:pt x="103" y="30"/>
                  </a:moveTo>
                  <a:lnTo>
                    <a:pt x="100" y="33"/>
                  </a:lnTo>
                  <a:lnTo>
                    <a:pt x="100" y="33"/>
                  </a:lnTo>
                  <a:lnTo>
                    <a:pt x="99" y="35"/>
                  </a:lnTo>
                  <a:lnTo>
                    <a:pt x="100" y="38"/>
                  </a:lnTo>
                  <a:lnTo>
                    <a:pt x="100" y="38"/>
                  </a:lnTo>
                  <a:lnTo>
                    <a:pt x="103" y="38"/>
                  </a:lnTo>
                  <a:lnTo>
                    <a:pt x="103" y="30"/>
                  </a:lnTo>
                  <a:lnTo>
                    <a:pt x="103" y="30"/>
                  </a:lnTo>
                  <a:close/>
                  <a:moveTo>
                    <a:pt x="103" y="99"/>
                  </a:moveTo>
                  <a:lnTo>
                    <a:pt x="103" y="99"/>
                  </a:lnTo>
                  <a:lnTo>
                    <a:pt x="100" y="100"/>
                  </a:lnTo>
                  <a:lnTo>
                    <a:pt x="100" y="100"/>
                  </a:lnTo>
                  <a:lnTo>
                    <a:pt x="99" y="103"/>
                  </a:lnTo>
                  <a:lnTo>
                    <a:pt x="100" y="106"/>
                  </a:lnTo>
                  <a:lnTo>
                    <a:pt x="103" y="108"/>
                  </a:lnTo>
                  <a:lnTo>
                    <a:pt x="103" y="99"/>
                  </a:lnTo>
                  <a:lnTo>
                    <a:pt x="103" y="99"/>
                  </a:lnTo>
                  <a:close/>
                  <a:moveTo>
                    <a:pt x="69" y="24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70" y="1"/>
                  </a:lnTo>
                  <a:lnTo>
                    <a:pt x="72" y="4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0" y="23"/>
                  </a:lnTo>
                  <a:lnTo>
                    <a:pt x="69" y="24"/>
                  </a:lnTo>
                  <a:lnTo>
                    <a:pt x="69" y="24"/>
                  </a:lnTo>
                  <a:close/>
                  <a:moveTo>
                    <a:pt x="69" y="149"/>
                  </a:moveTo>
                  <a:lnTo>
                    <a:pt x="66" y="149"/>
                  </a:lnTo>
                  <a:lnTo>
                    <a:pt x="66" y="149"/>
                  </a:lnTo>
                  <a:lnTo>
                    <a:pt x="58" y="148"/>
                  </a:lnTo>
                  <a:lnTo>
                    <a:pt x="53" y="144"/>
                  </a:lnTo>
                  <a:lnTo>
                    <a:pt x="49" y="137"/>
                  </a:lnTo>
                  <a:lnTo>
                    <a:pt x="47" y="13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39" y="93"/>
                  </a:lnTo>
                  <a:lnTo>
                    <a:pt x="34" y="85"/>
                  </a:lnTo>
                  <a:lnTo>
                    <a:pt x="34" y="53"/>
                  </a:lnTo>
                  <a:lnTo>
                    <a:pt x="34" y="53"/>
                  </a:lnTo>
                  <a:lnTo>
                    <a:pt x="40" y="43"/>
                  </a:lnTo>
                  <a:lnTo>
                    <a:pt x="47" y="37"/>
                  </a:lnTo>
                  <a:lnTo>
                    <a:pt x="58" y="33"/>
                  </a:lnTo>
                  <a:lnTo>
                    <a:pt x="62" y="31"/>
                  </a:lnTo>
                  <a:lnTo>
                    <a:pt x="69" y="31"/>
                  </a:lnTo>
                  <a:lnTo>
                    <a:pt x="69" y="39"/>
                  </a:lnTo>
                  <a:lnTo>
                    <a:pt x="69" y="39"/>
                  </a:lnTo>
                  <a:lnTo>
                    <a:pt x="62" y="39"/>
                  </a:lnTo>
                  <a:lnTo>
                    <a:pt x="57" y="41"/>
                  </a:lnTo>
                  <a:lnTo>
                    <a:pt x="51" y="43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3" y="51"/>
                  </a:lnTo>
                  <a:lnTo>
                    <a:pt x="40" y="57"/>
                  </a:lnTo>
                  <a:lnTo>
                    <a:pt x="39" y="62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39" y="77"/>
                  </a:lnTo>
                  <a:lnTo>
                    <a:pt x="42" y="84"/>
                  </a:lnTo>
                  <a:lnTo>
                    <a:pt x="47" y="89"/>
                  </a:lnTo>
                  <a:lnTo>
                    <a:pt x="53" y="95"/>
                  </a:lnTo>
                  <a:lnTo>
                    <a:pt x="53" y="95"/>
                  </a:lnTo>
                  <a:lnTo>
                    <a:pt x="53" y="95"/>
                  </a:lnTo>
                  <a:lnTo>
                    <a:pt x="54" y="96"/>
                  </a:lnTo>
                  <a:lnTo>
                    <a:pt x="55" y="98"/>
                  </a:lnTo>
                  <a:lnTo>
                    <a:pt x="55" y="115"/>
                  </a:lnTo>
                  <a:lnTo>
                    <a:pt x="69" y="115"/>
                  </a:lnTo>
                  <a:lnTo>
                    <a:pt x="69" y="149"/>
                  </a:lnTo>
                  <a:lnTo>
                    <a:pt x="69" y="149"/>
                  </a:lnTo>
                  <a:close/>
                  <a:moveTo>
                    <a:pt x="69" y="0"/>
                  </a:moveTo>
                  <a:lnTo>
                    <a:pt x="69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3"/>
                  </a:lnTo>
                  <a:lnTo>
                    <a:pt x="65" y="20"/>
                  </a:lnTo>
                  <a:lnTo>
                    <a:pt x="65" y="4"/>
                  </a:lnTo>
                  <a:lnTo>
                    <a:pt x="65" y="4"/>
                  </a:lnTo>
                  <a:lnTo>
                    <a:pt x="66" y="1"/>
                  </a:lnTo>
                  <a:lnTo>
                    <a:pt x="68" y="0"/>
                  </a:lnTo>
                  <a:lnTo>
                    <a:pt x="69" y="0"/>
                  </a:lnTo>
                  <a:lnTo>
                    <a:pt x="69" y="0"/>
                  </a:lnTo>
                  <a:close/>
                  <a:moveTo>
                    <a:pt x="34" y="107"/>
                  </a:moveTo>
                  <a:lnTo>
                    <a:pt x="36" y="106"/>
                  </a:lnTo>
                  <a:lnTo>
                    <a:pt x="36" y="106"/>
                  </a:lnTo>
                  <a:lnTo>
                    <a:pt x="38" y="103"/>
                  </a:lnTo>
                  <a:lnTo>
                    <a:pt x="36" y="100"/>
                  </a:lnTo>
                  <a:lnTo>
                    <a:pt x="36" y="100"/>
                  </a:lnTo>
                  <a:lnTo>
                    <a:pt x="34" y="99"/>
                  </a:lnTo>
                  <a:lnTo>
                    <a:pt x="34" y="107"/>
                  </a:lnTo>
                  <a:lnTo>
                    <a:pt x="34" y="107"/>
                  </a:lnTo>
                  <a:close/>
                  <a:moveTo>
                    <a:pt x="34" y="38"/>
                  </a:moveTo>
                  <a:lnTo>
                    <a:pt x="34" y="38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8" y="35"/>
                  </a:lnTo>
                  <a:lnTo>
                    <a:pt x="36" y="33"/>
                  </a:lnTo>
                  <a:lnTo>
                    <a:pt x="34" y="30"/>
                  </a:lnTo>
                  <a:lnTo>
                    <a:pt x="34" y="38"/>
                  </a:lnTo>
                  <a:close/>
                  <a:moveTo>
                    <a:pt x="34" y="85"/>
                  </a:moveTo>
                  <a:lnTo>
                    <a:pt x="34" y="85"/>
                  </a:lnTo>
                  <a:lnTo>
                    <a:pt x="31" y="77"/>
                  </a:lnTo>
                  <a:lnTo>
                    <a:pt x="31" y="69"/>
                  </a:lnTo>
                  <a:lnTo>
                    <a:pt x="31" y="69"/>
                  </a:lnTo>
                  <a:lnTo>
                    <a:pt x="31" y="61"/>
                  </a:lnTo>
                  <a:lnTo>
                    <a:pt x="34" y="53"/>
                  </a:lnTo>
                  <a:lnTo>
                    <a:pt x="34" y="85"/>
                  </a:lnTo>
                  <a:lnTo>
                    <a:pt x="34" y="85"/>
                  </a:lnTo>
                  <a:close/>
                  <a:moveTo>
                    <a:pt x="34" y="30"/>
                  </a:moveTo>
                  <a:lnTo>
                    <a:pt x="34" y="38"/>
                  </a:lnTo>
                  <a:lnTo>
                    <a:pt x="34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9" y="23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3" y="19"/>
                  </a:lnTo>
                  <a:lnTo>
                    <a:pt x="24" y="20"/>
                  </a:lnTo>
                  <a:lnTo>
                    <a:pt x="34" y="30"/>
                  </a:lnTo>
                  <a:lnTo>
                    <a:pt x="34" y="30"/>
                  </a:lnTo>
                  <a:close/>
                  <a:moveTo>
                    <a:pt x="34" y="99"/>
                  </a:moveTo>
                  <a:lnTo>
                    <a:pt x="34" y="107"/>
                  </a:lnTo>
                  <a:lnTo>
                    <a:pt x="24" y="116"/>
                  </a:lnTo>
                  <a:lnTo>
                    <a:pt x="24" y="116"/>
                  </a:lnTo>
                  <a:lnTo>
                    <a:pt x="23" y="118"/>
                  </a:lnTo>
                  <a:lnTo>
                    <a:pt x="20" y="116"/>
                  </a:lnTo>
                  <a:lnTo>
                    <a:pt x="20" y="116"/>
                  </a:lnTo>
                  <a:lnTo>
                    <a:pt x="19" y="115"/>
                  </a:lnTo>
                  <a:lnTo>
                    <a:pt x="20" y="112"/>
                  </a:lnTo>
                  <a:lnTo>
                    <a:pt x="31" y="100"/>
                  </a:lnTo>
                  <a:lnTo>
                    <a:pt x="31" y="100"/>
                  </a:lnTo>
                  <a:lnTo>
                    <a:pt x="31" y="100"/>
                  </a:lnTo>
                  <a:lnTo>
                    <a:pt x="34" y="99"/>
                  </a:lnTo>
                  <a:lnTo>
                    <a:pt x="34" y="99"/>
                  </a:lnTo>
                  <a:close/>
                  <a:moveTo>
                    <a:pt x="4" y="65"/>
                  </a:moveTo>
                  <a:lnTo>
                    <a:pt x="4" y="65"/>
                  </a:lnTo>
                  <a:lnTo>
                    <a:pt x="20" y="65"/>
                  </a:lnTo>
                  <a:lnTo>
                    <a:pt x="20" y="65"/>
                  </a:lnTo>
                  <a:lnTo>
                    <a:pt x="23" y="66"/>
                  </a:lnTo>
                  <a:lnTo>
                    <a:pt x="24" y="69"/>
                  </a:lnTo>
                  <a:lnTo>
                    <a:pt x="24" y="69"/>
                  </a:lnTo>
                  <a:lnTo>
                    <a:pt x="23" y="72"/>
                  </a:lnTo>
                  <a:lnTo>
                    <a:pt x="20" y="72"/>
                  </a:lnTo>
                  <a:lnTo>
                    <a:pt x="4" y="72"/>
                  </a:lnTo>
                  <a:lnTo>
                    <a:pt x="4" y="72"/>
                  </a:lnTo>
                  <a:lnTo>
                    <a:pt x="1" y="72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1" y="66"/>
                  </a:lnTo>
                  <a:lnTo>
                    <a:pt x="4" y="65"/>
                  </a:lnTo>
                  <a:lnTo>
                    <a:pt x="4" y="6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314" name="Group 32"/>
          <p:cNvGrpSpPr/>
          <p:nvPr/>
        </p:nvGrpSpPr>
        <p:grpSpPr>
          <a:xfrm>
            <a:off x="7455288" y="2366400"/>
            <a:ext cx="812800" cy="812800"/>
            <a:chOff x="8462878" y="1892901"/>
            <a:chExt cx="812800" cy="812800"/>
          </a:xfrm>
        </p:grpSpPr>
        <p:sp>
          <p:nvSpPr>
            <p:cNvPr id="315" name="Oval 5"/>
            <p:cNvSpPr/>
            <p:nvPr/>
          </p:nvSpPr>
          <p:spPr>
            <a:xfrm>
              <a:off x="8462878" y="1892901"/>
              <a:ext cx="812800" cy="812800"/>
            </a:xfrm>
            <a:prstGeom prst="ellipse">
              <a:avLst/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Shape 2553"/>
            <p:cNvSpPr/>
            <p:nvPr/>
          </p:nvSpPr>
          <p:spPr>
            <a:xfrm>
              <a:off x="8682675" y="2129661"/>
              <a:ext cx="373205" cy="3392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09" y="8100"/>
                  </a:moveTo>
                  <a:cubicBezTo>
                    <a:pt x="14896" y="8100"/>
                    <a:pt x="14236" y="8826"/>
                    <a:pt x="14236" y="9720"/>
                  </a:cubicBezTo>
                  <a:cubicBezTo>
                    <a:pt x="14236" y="10615"/>
                    <a:pt x="14896" y="11340"/>
                    <a:pt x="15709" y="11340"/>
                  </a:cubicBezTo>
                  <a:cubicBezTo>
                    <a:pt x="16522" y="11340"/>
                    <a:pt x="17182" y="10615"/>
                    <a:pt x="17182" y="9720"/>
                  </a:cubicBezTo>
                  <a:cubicBezTo>
                    <a:pt x="17182" y="8826"/>
                    <a:pt x="16522" y="8100"/>
                    <a:pt x="15709" y="8100"/>
                  </a:cubicBezTo>
                  <a:moveTo>
                    <a:pt x="10800" y="18360"/>
                  </a:moveTo>
                  <a:cubicBezTo>
                    <a:pt x="9864" y="18360"/>
                    <a:pt x="8922" y="18237"/>
                    <a:pt x="7998" y="17995"/>
                  </a:cubicBezTo>
                  <a:cubicBezTo>
                    <a:pt x="7923" y="17975"/>
                    <a:pt x="7846" y="17965"/>
                    <a:pt x="7770" y="17965"/>
                  </a:cubicBezTo>
                  <a:cubicBezTo>
                    <a:pt x="7646" y="17965"/>
                    <a:pt x="7522" y="17991"/>
                    <a:pt x="7406" y="18043"/>
                  </a:cubicBezTo>
                  <a:lnTo>
                    <a:pt x="3352" y="19826"/>
                  </a:lnTo>
                  <a:lnTo>
                    <a:pt x="4013" y="16735"/>
                  </a:lnTo>
                  <a:cubicBezTo>
                    <a:pt x="4098" y="16339"/>
                    <a:pt x="3972" y="15924"/>
                    <a:pt x="3689" y="15662"/>
                  </a:cubicBezTo>
                  <a:cubicBezTo>
                    <a:pt x="1944" y="14045"/>
                    <a:pt x="982" y="11934"/>
                    <a:pt x="982" y="9720"/>
                  </a:cubicBezTo>
                  <a:cubicBezTo>
                    <a:pt x="982" y="4956"/>
                    <a:pt x="5387" y="1080"/>
                    <a:pt x="10800" y="1080"/>
                  </a:cubicBezTo>
                  <a:cubicBezTo>
                    <a:pt x="16214" y="1080"/>
                    <a:pt x="20618" y="4956"/>
                    <a:pt x="20618" y="9720"/>
                  </a:cubicBezTo>
                  <a:cubicBezTo>
                    <a:pt x="20618" y="14484"/>
                    <a:pt x="16214" y="18360"/>
                    <a:pt x="10800" y="18360"/>
                  </a:cubicBezTo>
                  <a:moveTo>
                    <a:pt x="10800" y="0"/>
                  </a:moveTo>
                  <a:cubicBezTo>
                    <a:pt x="4835" y="0"/>
                    <a:pt x="0" y="4352"/>
                    <a:pt x="0" y="9720"/>
                  </a:cubicBezTo>
                  <a:cubicBezTo>
                    <a:pt x="0" y="12353"/>
                    <a:pt x="1168" y="14738"/>
                    <a:pt x="3057" y="16488"/>
                  </a:cubicBezTo>
                  <a:lnTo>
                    <a:pt x="1964" y="21600"/>
                  </a:lnTo>
                  <a:lnTo>
                    <a:pt x="7770" y="19046"/>
                  </a:lnTo>
                  <a:cubicBezTo>
                    <a:pt x="8732" y="19298"/>
                    <a:pt x="9747" y="19440"/>
                    <a:pt x="10800" y="19440"/>
                  </a:cubicBezTo>
                  <a:cubicBezTo>
                    <a:pt x="16765" y="19440"/>
                    <a:pt x="21600" y="15089"/>
                    <a:pt x="21600" y="9720"/>
                  </a:cubicBezTo>
                  <a:cubicBezTo>
                    <a:pt x="21600" y="4352"/>
                    <a:pt x="16765" y="0"/>
                    <a:pt x="10800" y="0"/>
                  </a:cubicBezTo>
                  <a:moveTo>
                    <a:pt x="10800" y="8100"/>
                  </a:moveTo>
                  <a:cubicBezTo>
                    <a:pt x="9987" y="8100"/>
                    <a:pt x="9327" y="8826"/>
                    <a:pt x="9327" y="9720"/>
                  </a:cubicBezTo>
                  <a:cubicBezTo>
                    <a:pt x="9327" y="10615"/>
                    <a:pt x="9987" y="11340"/>
                    <a:pt x="10800" y="11340"/>
                  </a:cubicBezTo>
                  <a:cubicBezTo>
                    <a:pt x="11613" y="11340"/>
                    <a:pt x="12273" y="10615"/>
                    <a:pt x="12273" y="9720"/>
                  </a:cubicBezTo>
                  <a:cubicBezTo>
                    <a:pt x="12273" y="8826"/>
                    <a:pt x="11613" y="8100"/>
                    <a:pt x="10800" y="8100"/>
                  </a:cubicBezTo>
                  <a:moveTo>
                    <a:pt x="5891" y="8100"/>
                  </a:moveTo>
                  <a:cubicBezTo>
                    <a:pt x="5078" y="8100"/>
                    <a:pt x="4418" y="8826"/>
                    <a:pt x="4418" y="9720"/>
                  </a:cubicBezTo>
                  <a:cubicBezTo>
                    <a:pt x="4418" y="10615"/>
                    <a:pt x="5078" y="11340"/>
                    <a:pt x="5891" y="11340"/>
                  </a:cubicBezTo>
                  <a:cubicBezTo>
                    <a:pt x="6704" y="11340"/>
                    <a:pt x="7364" y="10615"/>
                    <a:pt x="7364" y="9720"/>
                  </a:cubicBezTo>
                  <a:cubicBezTo>
                    <a:pt x="7364" y="8826"/>
                    <a:pt x="6704" y="8100"/>
                    <a:pt x="5891" y="810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317" name="Group 33"/>
          <p:cNvGrpSpPr/>
          <p:nvPr/>
        </p:nvGrpSpPr>
        <p:grpSpPr>
          <a:xfrm>
            <a:off x="7455288" y="4801630"/>
            <a:ext cx="812800" cy="812800"/>
            <a:chOff x="8462878" y="3874101"/>
            <a:chExt cx="812800" cy="812800"/>
          </a:xfrm>
        </p:grpSpPr>
        <p:sp>
          <p:nvSpPr>
            <p:cNvPr id="318" name="Oval 6"/>
            <p:cNvSpPr/>
            <p:nvPr/>
          </p:nvSpPr>
          <p:spPr>
            <a:xfrm>
              <a:off x="8462878" y="3874101"/>
              <a:ext cx="812800" cy="81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Shape 2525"/>
            <p:cNvSpPr/>
            <p:nvPr/>
          </p:nvSpPr>
          <p:spPr>
            <a:xfrm>
              <a:off x="8682674" y="4093897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91" y="17673"/>
                  </a:moveTo>
                  <a:cubicBezTo>
                    <a:pt x="11562" y="17673"/>
                    <a:pt x="11782" y="17453"/>
                    <a:pt x="11782" y="17182"/>
                  </a:cubicBezTo>
                  <a:cubicBezTo>
                    <a:pt x="11782" y="16911"/>
                    <a:pt x="11562" y="16691"/>
                    <a:pt x="11291" y="16691"/>
                  </a:cubicBezTo>
                  <a:cubicBezTo>
                    <a:pt x="11020" y="16691"/>
                    <a:pt x="10800" y="16911"/>
                    <a:pt x="10800" y="17182"/>
                  </a:cubicBezTo>
                  <a:cubicBezTo>
                    <a:pt x="10800" y="17453"/>
                    <a:pt x="11020" y="17673"/>
                    <a:pt x="11291" y="17673"/>
                  </a:cubicBezTo>
                  <a:moveTo>
                    <a:pt x="17673" y="18655"/>
                  </a:moveTo>
                  <a:lnTo>
                    <a:pt x="13745" y="18655"/>
                  </a:lnTo>
                  <a:lnTo>
                    <a:pt x="13745" y="12273"/>
                  </a:lnTo>
                  <a:cubicBezTo>
                    <a:pt x="13745" y="12002"/>
                    <a:pt x="13525" y="11782"/>
                    <a:pt x="13255" y="11782"/>
                  </a:cubicBezTo>
                  <a:lnTo>
                    <a:pt x="8345" y="11782"/>
                  </a:lnTo>
                  <a:cubicBezTo>
                    <a:pt x="8075" y="11782"/>
                    <a:pt x="7855" y="12002"/>
                    <a:pt x="7855" y="12273"/>
                  </a:cubicBezTo>
                  <a:lnTo>
                    <a:pt x="7855" y="18655"/>
                  </a:lnTo>
                  <a:lnTo>
                    <a:pt x="3927" y="18655"/>
                  </a:lnTo>
                  <a:lnTo>
                    <a:pt x="3927" y="8058"/>
                  </a:lnTo>
                  <a:lnTo>
                    <a:pt x="10800" y="1185"/>
                  </a:lnTo>
                  <a:lnTo>
                    <a:pt x="17673" y="8058"/>
                  </a:lnTo>
                  <a:cubicBezTo>
                    <a:pt x="17673" y="8058"/>
                    <a:pt x="17673" y="18655"/>
                    <a:pt x="17673" y="18655"/>
                  </a:cubicBezTo>
                  <a:close/>
                  <a:moveTo>
                    <a:pt x="17673" y="20618"/>
                  </a:moveTo>
                  <a:lnTo>
                    <a:pt x="13745" y="20618"/>
                  </a:lnTo>
                  <a:lnTo>
                    <a:pt x="13745" y="19636"/>
                  </a:lnTo>
                  <a:lnTo>
                    <a:pt x="17673" y="19636"/>
                  </a:lnTo>
                  <a:cubicBezTo>
                    <a:pt x="17673" y="19636"/>
                    <a:pt x="17673" y="20618"/>
                    <a:pt x="17673" y="20618"/>
                  </a:cubicBezTo>
                  <a:close/>
                  <a:moveTo>
                    <a:pt x="12764" y="20618"/>
                  </a:moveTo>
                  <a:lnTo>
                    <a:pt x="8836" y="20618"/>
                  </a:lnTo>
                  <a:lnTo>
                    <a:pt x="8836" y="12764"/>
                  </a:lnTo>
                  <a:lnTo>
                    <a:pt x="12764" y="12764"/>
                  </a:lnTo>
                  <a:cubicBezTo>
                    <a:pt x="12764" y="12764"/>
                    <a:pt x="12764" y="20618"/>
                    <a:pt x="12764" y="20618"/>
                  </a:cubicBezTo>
                  <a:close/>
                  <a:moveTo>
                    <a:pt x="7855" y="20618"/>
                  </a:moveTo>
                  <a:lnTo>
                    <a:pt x="3927" y="20618"/>
                  </a:lnTo>
                  <a:lnTo>
                    <a:pt x="3927" y="19636"/>
                  </a:lnTo>
                  <a:lnTo>
                    <a:pt x="7855" y="19636"/>
                  </a:lnTo>
                  <a:cubicBezTo>
                    <a:pt x="7855" y="19636"/>
                    <a:pt x="7855" y="20618"/>
                    <a:pt x="7855" y="20618"/>
                  </a:cubicBezTo>
                  <a:close/>
                  <a:moveTo>
                    <a:pt x="14727" y="1964"/>
                  </a:moveTo>
                  <a:lnTo>
                    <a:pt x="16691" y="1964"/>
                  </a:lnTo>
                  <a:lnTo>
                    <a:pt x="16691" y="5688"/>
                  </a:lnTo>
                  <a:lnTo>
                    <a:pt x="14727" y="3724"/>
                  </a:lnTo>
                  <a:cubicBezTo>
                    <a:pt x="14727" y="3724"/>
                    <a:pt x="14727" y="1964"/>
                    <a:pt x="14727" y="1964"/>
                  </a:cubicBezTo>
                  <a:close/>
                  <a:moveTo>
                    <a:pt x="21456" y="10453"/>
                  </a:moveTo>
                  <a:lnTo>
                    <a:pt x="17673" y="6670"/>
                  </a:lnTo>
                  <a:lnTo>
                    <a:pt x="17673" y="1473"/>
                  </a:lnTo>
                  <a:cubicBezTo>
                    <a:pt x="17673" y="1202"/>
                    <a:pt x="17453" y="982"/>
                    <a:pt x="17182" y="982"/>
                  </a:cubicBezTo>
                  <a:lnTo>
                    <a:pt x="14236" y="982"/>
                  </a:lnTo>
                  <a:cubicBezTo>
                    <a:pt x="13966" y="982"/>
                    <a:pt x="13745" y="1202"/>
                    <a:pt x="13745" y="1473"/>
                  </a:cubicBezTo>
                  <a:lnTo>
                    <a:pt x="13745" y="2742"/>
                  </a:lnTo>
                  <a:lnTo>
                    <a:pt x="11147" y="144"/>
                  </a:lnTo>
                  <a:cubicBezTo>
                    <a:pt x="11058" y="55"/>
                    <a:pt x="10935" y="0"/>
                    <a:pt x="10800" y="0"/>
                  </a:cubicBezTo>
                  <a:cubicBezTo>
                    <a:pt x="10665" y="0"/>
                    <a:pt x="10542" y="55"/>
                    <a:pt x="10453" y="144"/>
                  </a:cubicBezTo>
                  <a:lnTo>
                    <a:pt x="144" y="10453"/>
                  </a:lnTo>
                  <a:cubicBezTo>
                    <a:pt x="55" y="10542"/>
                    <a:pt x="0" y="10665"/>
                    <a:pt x="0" y="10800"/>
                  </a:cubicBezTo>
                  <a:cubicBezTo>
                    <a:pt x="0" y="11072"/>
                    <a:pt x="220" y="11291"/>
                    <a:pt x="491" y="11291"/>
                  </a:cubicBezTo>
                  <a:cubicBezTo>
                    <a:pt x="626" y="11291"/>
                    <a:pt x="749" y="11236"/>
                    <a:pt x="838" y="11147"/>
                  </a:cubicBezTo>
                  <a:lnTo>
                    <a:pt x="2945" y="9040"/>
                  </a:lnTo>
                  <a:lnTo>
                    <a:pt x="2945" y="21109"/>
                  </a:lnTo>
                  <a:cubicBezTo>
                    <a:pt x="2945" y="21381"/>
                    <a:pt x="3166" y="21600"/>
                    <a:pt x="3436" y="21600"/>
                  </a:cubicBezTo>
                  <a:lnTo>
                    <a:pt x="18164" y="21600"/>
                  </a:lnTo>
                  <a:cubicBezTo>
                    <a:pt x="18434" y="21600"/>
                    <a:pt x="18655" y="21381"/>
                    <a:pt x="18655" y="21109"/>
                  </a:cubicBezTo>
                  <a:lnTo>
                    <a:pt x="18655" y="9040"/>
                  </a:lnTo>
                  <a:lnTo>
                    <a:pt x="20762" y="11147"/>
                  </a:lnTo>
                  <a:cubicBezTo>
                    <a:pt x="20851" y="11236"/>
                    <a:pt x="20974" y="11291"/>
                    <a:pt x="21109" y="11291"/>
                  </a:cubicBezTo>
                  <a:cubicBezTo>
                    <a:pt x="21380" y="11291"/>
                    <a:pt x="21600" y="11072"/>
                    <a:pt x="21600" y="10800"/>
                  </a:cubicBezTo>
                  <a:cubicBezTo>
                    <a:pt x="21600" y="10665"/>
                    <a:pt x="21545" y="10542"/>
                    <a:pt x="21456" y="10453"/>
                  </a:cubicBezTo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320" name="Group 23"/>
          <p:cNvGrpSpPr/>
          <p:nvPr/>
        </p:nvGrpSpPr>
        <p:grpSpPr>
          <a:xfrm>
            <a:off x="790567" y="4801630"/>
            <a:ext cx="812800" cy="812800"/>
            <a:chOff x="4910730" y="3874101"/>
            <a:chExt cx="812800" cy="812800"/>
          </a:xfrm>
        </p:grpSpPr>
        <p:sp>
          <p:nvSpPr>
            <p:cNvPr id="321" name="Oval 3"/>
            <p:cNvSpPr/>
            <p:nvPr/>
          </p:nvSpPr>
          <p:spPr>
            <a:xfrm>
              <a:off x="4910730" y="3874101"/>
              <a:ext cx="812800" cy="812800"/>
            </a:xfrm>
            <a:prstGeom prst="ellipse">
              <a:avLst/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Shape 2584"/>
            <p:cNvSpPr/>
            <p:nvPr/>
          </p:nvSpPr>
          <p:spPr>
            <a:xfrm>
              <a:off x="5130527" y="4093898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09" y="17673"/>
                  </a:moveTo>
                  <a:cubicBezTo>
                    <a:pt x="10445" y="17673"/>
                    <a:pt x="10567" y="17618"/>
                    <a:pt x="10656" y="17529"/>
                  </a:cubicBezTo>
                  <a:lnTo>
                    <a:pt x="12620" y="15565"/>
                  </a:lnTo>
                  <a:cubicBezTo>
                    <a:pt x="12709" y="15477"/>
                    <a:pt x="12764" y="15354"/>
                    <a:pt x="12764" y="15218"/>
                  </a:cubicBezTo>
                  <a:cubicBezTo>
                    <a:pt x="12764" y="14947"/>
                    <a:pt x="12544" y="14728"/>
                    <a:pt x="12273" y="14728"/>
                  </a:cubicBezTo>
                  <a:cubicBezTo>
                    <a:pt x="12137" y="14728"/>
                    <a:pt x="12014" y="14782"/>
                    <a:pt x="11926" y="14871"/>
                  </a:cubicBezTo>
                  <a:lnTo>
                    <a:pt x="9962" y="16835"/>
                  </a:lnTo>
                  <a:cubicBezTo>
                    <a:pt x="9873" y="16924"/>
                    <a:pt x="9818" y="17046"/>
                    <a:pt x="9818" y="17183"/>
                  </a:cubicBezTo>
                  <a:cubicBezTo>
                    <a:pt x="9818" y="17453"/>
                    <a:pt x="10038" y="17673"/>
                    <a:pt x="10309" y="17673"/>
                  </a:cubicBezTo>
                  <a:moveTo>
                    <a:pt x="10309" y="20415"/>
                  </a:moveTo>
                  <a:lnTo>
                    <a:pt x="982" y="11088"/>
                  </a:lnTo>
                  <a:lnTo>
                    <a:pt x="982" y="4418"/>
                  </a:lnTo>
                  <a:cubicBezTo>
                    <a:pt x="982" y="4147"/>
                    <a:pt x="1201" y="3927"/>
                    <a:pt x="1473" y="3927"/>
                  </a:cubicBezTo>
                  <a:lnTo>
                    <a:pt x="8142" y="3927"/>
                  </a:lnTo>
                  <a:lnTo>
                    <a:pt x="17469" y="13255"/>
                  </a:lnTo>
                  <a:cubicBezTo>
                    <a:pt x="17469" y="13255"/>
                    <a:pt x="10309" y="20415"/>
                    <a:pt x="10309" y="20415"/>
                  </a:cubicBezTo>
                  <a:close/>
                  <a:moveTo>
                    <a:pt x="8693" y="3090"/>
                  </a:moveTo>
                  <a:cubicBezTo>
                    <a:pt x="8604" y="3001"/>
                    <a:pt x="8481" y="2945"/>
                    <a:pt x="8345" y="2945"/>
                  </a:cubicBezTo>
                  <a:lnTo>
                    <a:pt x="1473" y="2945"/>
                  </a:lnTo>
                  <a:cubicBezTo>
                    <a:pt x="660" y="2945"/>
                    <a:pt x="0" y="3605"/>
                    <a:pt x="0" y="4418"/>
                  </a:cubicBezTo>
                  <a:lnTo>
                    <a:pt x="0" y="11291"/>
                  </a:lnTo>
                  <a:cubicBezTo>
                    <a:pt x="0" y="11427"/>
                    <a:pt x="55" y="11549"/>
                    <a:pt x="144" y="11638"/>
                  </a:cubicBezTo>
                  <a:lnTo>
                    <a:pt x="9962" y="21456"/>
                  </a:lnTo>
                  <a:cubicBezTo>
                    <a:pt x="10051" y="21546"/>
                    <a:pt x="10174" y="21600"/>
                    <a:pt x="10309" y="21600"/>
                  </a:cubicBezTo>
                  <a:cubicBezTo>
                    <a:pt x="10445" y="21600"/>
                    <a:pt x="10567" y="21546"/>
                    <a:pt x="10656" y="21456"/>
                  </a:cubicBezTo>
                  <a:lnTo>
                    <a:pt x="18511" y="13602"/>
                  </a:lnTo>
                  <a:cubicBezTo>
                    <a:pt x="18600" y="13513"/>
                    <a:pt x="18655" y="13390"/>
                    <a:pt x="18655" y="13255"/>
                  </a:cubicBezTo>
                  <a:cubicBezTo>
                    <a:pt x="18655" y="13119"/>
                    <a:pt x="18599" y="12997"/>
                    <a:pt x="18511" y="12908"/>
                  </a:cubicBezTo>
                  <a:cubicBezTo>
                    <a:pt x="18511" y="12908"/>
                    <a:pt x="8693" y="3090"/>
                    <a:pt x="8693" y="3090"/>
                  </a:cubicBezTo>
                  <a:close/>
                  <a:moveTo>
                    <a:pt x="7855" y="15218"/>
                  </a:moveTo>
                  <a:cubicBezTo>
                    <a:pt x="7855" y="15490"/>
                    <a:pt x="8074" y="15709"/>
                    <a:pt x="8345" y="15709"/>
                  </a:cubicBezTo>
                  <a:cubicBezTo>
                    <a:pt x="8481" y="15709"/>
                    <a:pt x="8604" y="15655"/>
                    <a:pt x="8693" y="15565"/>
                  </a:cubicBezTo>
                  <a:lnTo>
                    <a:pt x="9183" y="15074"/>
                  </a:lnTo>
                  <a:cubicBezTo>
                    <a:pt x="9273" y="14986"/>
                    <a:pt x="9327" y="14863"/>
                    <a:pt x="9327" y="14728"/>
                  </a:cubicBezTo>
                  <a:cubicBezTo>
                    <a:pt x="9327" y="14456"/>
                    <a:pt x="9108" y="14236"/>
                    <a:pt x="8836" y="14236"/>
                  </a:cubicBezTo>
                  <a:cubicBezTo>
                    <a:pt x="8701" y="14236"/>
                    <a:pt x="8578" y="14291"/>
                    <a:pt x="8489" y="14381"/>
                  </a:cubicBezTo>
                  <a:lnTo>
                    <a:pt x="7998" y="14871"/>
                  </a:lnTo>
                  <a:cubicBezTo>
                    <a:pt x="7910" y="14961"/>
                    <a:pt x="7855" y="15083"/>
                    <a:pt x="7855" y="15218"/>
                  </a:cubicBezTo>
                  <a:moveTo>
                    <a:pt x="21456" y="9962"/>
                  </a:moveTo>
                  <a:lnTo>
                    <a:pt x="11638" y="144"/>
                  </a:lnTo>
                  <a:cubicBezTo>
                    <a:pt x="11549" y="55"/>
                    <a:pt x="11427" y="0"/>
                    <a:pt x="11291" y="0"/>
                  </a:cubicBezTo>
                  <a:lnTo>
                    <a:pt x="4418" y="0"/>
                  </a:lnTo>
                  <a:cubicBezTo>
                    <a:pt x="3605" y="0"/>
                    <a:pt x="2945" y="660"/>
                    <a:pt x="2945" y="1473"/>
                  </a:cubicBezTo>
                  <a:cubicBezTo>
                    <a:pt x="2945" y="1744"/>
                    <a:pt x="3165" y="1964"/>
                    <a:pt x="3436" y="1964"/>
                  </a:cubicBezTo>
                  <a:cubicBezTo>
                    <a:pt x="3708" y="1964"/>
                    <a:pt x="3927" y="1744"/>
                    <a:pt x="3927" y="1473"/>
                  </a:cubicBezTo>
                  <a:cubicBezTo>
                    <a:pt x="3927" y="1202"/>
                    <a:pt x="4147" y="982"/>
                    <a:pt x="4418" y="982"/>
                  </a:cubicBezTo>
                  <a:lnTo>
                    <a:pt x="11088" y="982"/>
                  </a:lnTo>
                  <a:lnTo>
                    <a:pt x="20415" y="10310"/>
                  </a:lnTo>
                  <a:lnTo>
                    <a:pt x="19289" y="11435"/>
                  </a:lnTo>
                  <a:cubicBezTo>
                    <a:pt x="19201" y="11524"/>
                    <a:pt x="19145" y="11646"/>
                    <a:pt x="19145" y="11782"/>
                  </a:cubicBezTo>
                  <a:cubicBezTo>
                    <a:pt x="19145" y="12053"/>
                    <a:pt x="19366" y="12273"/>
                    <a:pt x="19636" y="12273"/>
                  </a:cubicBezTo>
                  <a:cubicBezTo>
                    <a:pt x="19772" y="12273"/>
                    <a:pt x="19895" y="12218"/>
                    <a:pt x="19983" y="12129"/>
                  </a:cubicBezTo>
                  <a:lnTo>
                    <a:pt x="21456" y="10656"/>
                  </a:lnTo>
                  <a:cubicBezTo>
                    <a:pt x="21545" y="10567"/>
                    <a:pt x="21600" y="10445"/>
                    <a:pt x="21600" y="10310"/>
                  </a:cubicBezTo>
                  <a:cubicBezTo>
                    <a:pt x="21600" y="10174"/>
                    <a:pt x="21545" y="10051"/>
                    <a:pt x="21456" y="9962"/>
                  </a:cubicBezTo>
                  <a:moveTo>
                    <a:pt x="10309" y="13745"/>
                  </a:moveTo>
                  <a:cubicBezTo>
                    <a:pt x="10445" y="13745"/>
                    <a:pt x="10567" y="13691"/>
                    <a:pt x="10656" y="13602"/>
                  </a:cubicBezTo>
                  <a:lnTo>
                    <a:pt x="11638" y="12620"/>
                  </a:lnTo>
                  <a:cubicBezTo>
                    <a:pt x="11727" y="12531"/>
                    <a:pt x="11782" y="12408"/>
                    <a:pt x="11782" y="12273"/>
                  </a:cubicBezTo>
                  <a:cubicBezTo>
                    <a:pt x="11782" y="12002"/>
                    <a:pt x="11562" y="11782"/>
                    <a:pt x="11291" y="11782"/>
                  </a:cubicBezTo>
                  <a:cubicBezTo>
                    <a:pt x="11156" y="11782"/>
                    <a:pt x="11033" y="11837"/>
                    <a:pt x="10944" y="11926"/>
                  </a:cubicBezTo>
                  <a:lnTo>
                    <a:pt x="9962" y="12908"/>
                  </a:lnTo>
                  <a:cubicBezTo>
                    <a:pt x="9873" y="12997"/>
                    <a:pt x="9818" y="13119"/>
                    <a:pt x="9818" y="13255"/>
                  </a:cubicBezTo>
                  <a:cubicBezTo>
                    <a:pt x="9818" y="13526"/>
                    <a:pt x="10038" y="13745"/>
                    <a:pt x="10309" y="13745"/>
                  </a:cubicBezTo>
                  <a:moveTo>
                    <a:pt x="4418" y="7855"/>
                  </a:moveTo>
                  <a:cubicBezTo>
                    <a:pt x="4147" y="7855"/>
                    <a:pt x="3927" y="7635"/>
                    <a:pt x="3927" y="7364"/>
                  </a:cubicBezTo>
                  <a:cubicBezTo>
                    <a:pt x="3927" y="7093"/>
                    <a:pt x="4147" y="6873"/>
                    <a:pt x="4418" y="6873"/>
                  </a:cubicBezTo>
                  <a:cubicBezTo>
                    <a:pt x="4690" y="6873"/>
                    <a:pt x="4909" y="7093"/>
                    <a:pt x="4909" y="7364"/>
                  </a:cubicBezTo>
                  <a:cubicBezTo>
                    <a:pt x="4909" y="7635"/>
                    <a:pt x="4690" y="7855"/>
                    <a:pt x="4418" y="7855"/>
                  </a:cubicBezTo>
                  <a:moveTo>
                    <a:pt x="4418" y="5891"/>
                  </a:moveTo>
                  <a:cubicBezTo>
                    <a:pt x="3605" y="5891"/>
                    <a:pt x="2945" y="6551"/>
                    <a:pt x="2945" y="7364"/>
                  </a:cubicBezTo>
                  <a:cubicBezTo>
                    <a:pt x="2945" y="8177"/>
                    <a:pt x="3605" y="8837"/>
                    <a:pt x="4418" y="8837"/>
                  </a:cubicBezTo>
                  <a:cubicBezTo>
                    <a:pt x="5232" y="8837"/>
                    <a:pt x="5891" y="8177"/>
                    <a:pt x="5891" y="7364"/>
                  </a:cubicBezTo>
                  <a:cubicBezTo>
                    <a:pt x="5891" y="6551"/>
                    <a:pt x="5232" y="5891"/>
                    <a:pt x="4418" y="5891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323" name="Group 21"/>
          <p:cNvGrpSpPr/>
          <p:nvPr/>
        </p:nvGrpSpPr>
        <p:grpSpPr>
          <a:xfrm>
            <a:off x="790567" y="2366400"/>
            <a:ext cx="812800" cy="812800"/>
            <a:chOff x="4910730" y="1892901"/>
            <a:chExt cx="812800" cy="812800"/>
          </a:xfrm>
        </p:grpSpPr>
        <p:sp>
          <p:nvSpPr>
            <p:cNvPr id="324" name="Oval 2"/>
            <p:cNvSpPr/>
            <p:nvPr/>
          </p:nvSpPr>
          <p:spPr>
            <a:xfrm>
              <a:off x="4910730" y="1892901"/>
              <a:ext cx="812800" cy="81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Shape 2587"/>
            <p:cNvSpPr/>
            <p:nvPr/>
          </p:nvSpPr>
          <p:spPr>
            <a:xfrm>
              <a:off x="5130527" y="2112698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81" y="19846"/>
                  </a:moveTo>
                  <a:lnTo>
                    <a:pt x="9413" y="12882"/>
                  </a:lnTo>
                  <a:lnTo>
                    <a:pt x="19655" y="2640"/>
                  </a:lnTo>
                  <a:cubicBezTo>
                    <a:pt x="19655" y="2640"/>
                    <a:pt x="12281" y="19846"/>
                    <a:pt x="12281" y="19846"/>
                  </a:cubicBezTo>
                  <a:close/>
                  <a:moveTo>
                    <a:pt x="1755" y="9320"/>
                  </a:moveTo>
                  <a:lnTo>
                    <a:pt x="18960" y="1945"/>
                  </a:lnTo>
                  <a:lnTo>
                    <a:pt x="8719" y="12187"/>
                  </a:lnTo>
                  <a:cubicBezTo>
                    <a:pt x="8719" y="12187"/>
                    <a:pt x="1755" y="9320"/>
                    <a:pt x="1755" y="9320"/>
                  </a:cubicBezTo>
                  <a:close/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1034" y="0"/>
                    <a:pt x="20964" y="20"/>
                    <a:pt x="20900" y="52"/>
                  </a:cubicBezTo>
                  <a:lnTo>
                    <a:pt x="20898" y="48"/>
                  </a:lnTo>
                  <a:lnTo>
                    <a:pt x="302" y="8875"/>
                  </a:lnTo>
                  <a:cubicBezTo>
                    <a:pt x="301" y="8875"/>
                    <a:pt x="299" y="8876"/>
                    <a:pt x="297" y="8877"/>
                  </a:cubicBezTo>
                  <a:lnTo>
                    <a:pt x="280" y="8885"/>
                  </a:lnTo>
                  <a:lnTo>
                    <a:pt x="281" y="8887"/>
                  </a:lnTo>
                  <a:cubicBezTo>
                    <a:pt x="116" y="8967"/>
                    <a:pt x="0" y="9132"/>
                    <a:pt x="0" y="9327"/>
                  </a:cubicBezTo>
                  <a:cubicBezTo>
                    <a:pt x="0" y="9550"/>
                    <a:pt x="151" y="9731"/>
                    <a:pt x="355" y="9791"/>
                  </a:cubicBezTo>
                  <a:lnTo>
                    <a:pt x="353" y="9799"/>
                  </a:lnTo>
                  <a:lnTo>
                    <a:pt x="8462" y="13138"/>
                  </a:lnTo>
                  <a:lnTo>
                    <a:pt x="11801" y="21248"/>
                  </a:lnTo>
                  <a:lnTo>
                    <a:pt x="11809" y="21245"/>
                  </a:lnTo>
                  <a:cubicBezTo>
                    <a:pt x="11869" y="21449"/>
                    <a:pt x="12050" y="21600"/>
                    <a:pt x="12273" y="21600"/>
                  </a:cubicBezTo>
                  <a:cubicBezTo>
                    <a:pt x="12468" y="21600"/>
                    <a:pt x="12634" y="21484"/>
                    <a:pt x="12713" y="21319"/>
                  </a:cubicBezTo>
                  <a:lnTo>
                    <a:pt x="12716" y="21320"/>
                  </a:lnTo>
                  <a:lnTo>
                    <a:pt x="12723" y="21303"/>
                  </a:lnTo>
                  <a:cubicBezTo>
                    <a:pt x="12724" y="21301"/>
                    <a:pt x="12725" y="21300"/>
                    <a:pt x="12725" y="21298"/>
                  </a:cubicBezTo>
                  <a:lnTo>
                    <a:pt x="21553" y="702"/>
                  </a:lnTo>
                  <a:lnTo>
                    <a:pt x="21547" y="699"/>
                  </a:lnTo>
                  <a:cubicBezTo>
                    <a:pt x="21578" y="636"/>
                    <a:pt x="21600" y="567"/>
                    <a:pt x="21600" y="491"/>
                  </a:cubicBezTo>
                  <a:moveTo>
                    <a:pt x="7855" y="16200"/>
                  </a:moveTo>
                  <a:cubicBezTo>
                    <a:pt x="7719" y="16200"/>
                    <a:pt x="7596" y="16255"/>
                    <a:pt x="7507" y="16344"/>
                  </a:cubicBezTo>
                  <a:lnTo>
                    <a:pt x="6035" y="17817"/>
                  </a:lnTo>
                  <a:cubicBezTo>
                    <a:pt x="5946" y="17905"/>
                    <a:pt x="5891" y="18029"/>
                    <a:pt x="5891" y="18164"/>
                  </a:cubicBezTo>
                  <a:cubicBezTo>
                    <a:pt x="5891" y="18435"/>
                    <a:pt x="6111" y="18655"/>
                    <a:pt x="6382" y="18655"/>
                  </a:cubicBezTo>
                  <a:cubicBezTo>
                    <a:pt x="6517" y="18655"/>
                    <a:pt x="6640" y="18600"/>
                    <a:pt x="6729" y="18511"/>
                  </a:cubicBezTo>
                  <a:lnTo>
                    <a:pt x="8202" y="17038"/>
                  </a:lnTo>
                  <a:cubicBezTo>
                    <a:pt x="8291" y="16950"/>
                    <a:pt x="8345" y="16827"/>
                    <a:pt x="8345" y="16691"/>
                  </a:cubicBezTo>
                  <a:cubicBezTo>
                    <a:pt x="8345" y="16420"/>
                    <a:pt x="8126" y="16200"/>
                    <a:pt x="7855" y="16200"/>
                  </a:cubicBezTo>
                  <a:moveTo>
                    <a:pt x="7855" y="14237"/>
                  </a:moveTo>
                  <a:cubicBezTo>
                    <a:pt x="7855" y="13966"/>
                    <a:pt x="7635" y="13745"/>
                    <a:pt x="7364" y="13745"/>
                  </a:cubicBezTo>
                  <a:cubicBezTo>
                    <a:pt x="7228" y="13745"/>
                    <a:pt x="7105" y="13801"/>
                    <a:pt x="7017" y="13889"/>
                  </a:cubicBezTo>
                  <a:lnTo>
                    <a:pt x="2107" y="18798"/>
                  </a:lnTo>
                  <a:cubicBezTo>
                    <a:pt x="2019" y="18888"/>
                    <a:pt x="1964" y="19011"/>
                    <a:pt x="1964" y="19145"/>
                  </a:cubicBezTo>
                  <a:cubicBezTo>
                    <a:pt x="1964" y="19417"/>
                    <a:pt x="2184" y="19636"/>
                    <a:pt x="2455" y="19636"/>
                  </a:cubicBezTo>
                  <a:cubicBezTo>
                    <a:pt x="2590" y="19636"/>
                    <a:pt x="2713" y="19582"/>
                    <a:pt x="2802" y="19493"/>
                  </a:cubicBezTo>
                  <a:lnTo>
                    <a:pt x="7711" y="14583"/>
                  </a:lnTo>
                  <a:cubicBezTo>
                    <a:pt x="7800" y="14495"/>
                    <a:pt x="7855" y="14372"/>
                    <a:pt x="7855" y="14237"/>
                  </a:cubicBezTo>
                  <a:moveTo>
                    <a:pt x="4765" y="14583"/>
                  </a:moveTo>
                  <a:lnTo>
                    <a:pt x="5256" y="14093"/>
                  </a:lnTo>
                  <a:cubicBezTo>
                    <a:pt x="5345" y="14004"/>
                    <a:pt x="5400" y="13881"/>
                    <a:pt x="5400" y="13745"/>
                  </a:cubicBezTo>
                  <a:cubicBezTo>
                    <a:pt x="5400" y="13475"/>
                    <a:pt x="5180" y="13255"/>
                    <a:pt x="4909" y="13255"/>
                  </a:cubicBezTo>
                  <a:cubicBezTo>
                    <a:pt x="4774" y="13255"/>
                    <a:pt x="4651" y="13310"/>
                    <a:pt x="4562" y="13398"/>
                  </a:cubicBezTo>
                  <a:lnTo>
                    <a:pt x="4071" y="13889"/>
                  </a:lnTo>
                  <a:cubicBezTo>
                    <a:pt x="3982" y="13979"/>
                    <a:pt x="3927" y="14101"/>
                    <a:pt x="3927" y="14237"/>
                  </a:cubicBezTo>
                  <a:cubicBezTo>
                    <a:pt x="3927" y="14507"/>
                    <a:pt x="4147" y="14727"/>
                    <a:pt x="4418" y="14727"/>
                  </a:cubicBezTo>
                  <a:cubicBezTo>
                    <a:pt x="4554" y="14727"/>
                    <a:pt x="4676" y="14673"/>
                    <a:pt x="4765" y="14583"/>
                  </a:cubicBezTo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328" name="Group 30"/>
          <p:cNvGrpSpPr/>
          <p:nvPr/>
        </p:nvGrpSpPr>
        <p:grpSpPr>
          <a:xfrm>
            <a:off x="1883626" y="2315714"/>
            <a:ext cx="2248681" cy="1782163"/>
            <a:chOff x="5943326" y="1823873"/>
            <a:chExt cx="2248681" cy="1782163"/>
          </a:xfrm>
        </p:grpSpPr>
        <p:sp>
          <p:nvSpPr>
            <p:cNvPr id="329" name="Rectangle 11"/>
            <p:cNvSpPr/>
            <p:nvPr/>
          </p:nvSpPr>
          <p:spPr>
            <a:xfrm>
              <a:off x="5943327" y="2129661"/>
              <a:ext cx="2248680" cy="1476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函数嵌套函数，内部执行函数可以访问外部函数的变量，外部函数不能访问内部函数的变量，形成一个作用域空间【安全气泡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0" name="TextBox 12"/>
            <p:cNvSpPr txBox="1"/>
            <p:nvPr/>
          </p:nvSpPr>
          <p:spPr>
            <a:xfrm>
              <a:off x="5943326" y="1823873"/>
              <a:ext cx="214795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闭包函数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1" name="Group 30"/>
          <p:cNvGrpSpPr/>
          <p:nvPr/>
        </p:nvGrpSpPr>
        <p:grpSpPr>
          <a:xfrm>
            <a:off x="1917065" y="4662170"/>
            <a:ext cx="2366010" cy="1227865"/>
            <a:chOff x="5943326" y="1823873"/>
            <a:chExt cx="2248681" cy="1227635"/>
          </a:xfrm>
        </p:grpSpPr>
        <p:sp>
          <p:nvSpPr>
            <p:cNvPr id="332" name="Rectangle 11"/>
            <p:cNvSpPr/>
            <p:nvPr/>
          </p:nvSpPr>
          <p:spPr>
            <a:xfrm>
              <a:off x="5943327" y="2129661"/>
              <a:ext cx="2248680" cy="9218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①保存：保存变量的值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②保护：把变量保护起来，不让其他人访问，避免了全局污染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3" name="TextBox 12"/>
            <p:cNvSpPr txBox="1"/>
            <p:nvPr/>
          </p:nvSpPr>
          <p:spPr>
            <a:xfrm>
              <a:off x="5943326" y="1823873"/>
              <a:ext cx="2147958" cy="368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作用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4" name="Group 30"/>
          <p:cNvGrpSpPr/>
          <p:nvPr/>
        </p:nvGrpSpPr>
        <p:grpSpPr>
          <a:xfrm>
            <a:off x="8516657" y="2315714"/>
            <a:ext cx="2248681" cy="1504668"/>
            <a:chOff x="5943326" y="1823873"/>
            <a:chExt cx="2248681" cy="1504668"/>
          </a:xfrm>
        </p:grpSpPr>
        <p:sp>
          <p:nvSpPr>
            <p:cNvPr id="335" name="Rectangle 11"/>
            <p:cNvSpPr/>
            <p:nvPr/>
          </p:nvSpPr>
          <p:spPr>
            <a:xfrm>
              <a:off x="5943327" y="2129661"/>
              <a:ext cx="2248680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闭包使用过多的话，造成变量无法被浏览器的垃圾回收机制【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GO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】回收，造成内存占用过多，容易堆栈溢出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6" name="TextBox 12"/>
            <p:cNvSpPr txBox="1"/>
            <p:nvPr/>
          </p:nvSpPr>
          <p:spPr>
            <a:xfrm>
              <a:off x="5943326" y="1823873"/>
              <a:ext cx="214795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缺点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7" name="Group 30"/>
          <p:cNvGrpSpPr/>
          <p:nvPr/>
        </p:nvGrpSpPr>
        <p:grpSpPr>
          <a:xfrm>
            <a:off x="8550022" y="4662065"/>
            <a:ext cx="2248681" cy="1227808"/>
            <a:chOff x="5943326" y="1823873"/>
            <a:chExt cx="2248681" cy="1227808"/>
          </a:xfrm>
        </p:grpSpPr>
        <p:sp>
          <p:nvSpPr>
            <p:cNvPr id="338" name="Rectangle 11"/>
            <p:cNvSpPr/>
            <p:nvPr/>
          </p:nvSpPr>
          <p:spPr>
            <a:xfrm>
              <a:off x="5943327" y="2129661"/>
              <a:ext cx="2248680" cy="922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自执行函数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匿名函数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函数嵌套函数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9" name="TextBox 12"/>
            <p:cNvSpPr txBox="1"/>
            <p:nvPr/>
          </p:nvSpPr>
          <p:spPr>
            <a:xfrm>
              <a:off x="5943326" y="1823873"/>
              <a:ext cx="214795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闭包有哪些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02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函数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32" name="Freeform 171"/>
          <p:cNvSpPr>
            <a:spLocks noEditPoints="1"/>
          </p:cNvSpPr>
          <p:nvPr/>
        </p:nvSpPr>
        <p:spPr bwMode="auto">
          <a:xfrm>
            <a:off x="5936010" y="1818061"/>
            <a:ext cx="488212" cy="418466"/>
          </a:xfrm>
          <a:custGeom>
            <a:avLst/>
            <a:gdLst>
              <a:gd name="T0" fmla="*/ 169 w 169"/>
              <a:gd name="T1" fmla="*/ 40 h 145"/>
              <a:gd name="T2" fmla="*/ 169 w 169"/>
              <a:gd name="T3" fmla="*/ 76 h 145"/>
              <a:gd name="T4" fmla="*/ 0 w 169"/>
              <a:gd name="T5" fmla="*/ 76 h 145"/>
              <a:gd name="T6" fmla="*/ 0 w 169"/>
              <a:gd name="T7" fmla="*/ 40 h 145"/>
              <a:gd name="T8" fmla="*/ 4 w 169"/>
              <a:gd name="T9" fmla="*/ 29 h 145"/>
              <a:gd name="T10" fmla="*/ 15 w 169"/>
              <a:gd name="T11" fmla="*/ 24 h 145"/>
              <a:gd name="T12" fmla="*/ 48 w 169"/>
              <a:gd name="T13" fmla="*/ 24 h 145"/>
              <a:gd name="T14" fmla="*/ 48 w 169"/>
              <a:gd name="T15" fmla="*/ 9 h 145"/>
              <a:gd name="T16" fmla="*/ 51 w 169"/>
              <a:gd name="T17" fmla="*/ 3 h 145"/>
              <a:gd name="T18" fmla="*/ 57 w 169"/>
              <a:gd name="T19" fmla="*/ 0 h 145"/>
              <a:gd name="T20" fmla="*/ 112 w 169"/>
              <a:gd name="T21" fmla="*/ 0 h 145"/>
              <a:gd name="T22" fmla="*/ 118 w 169"/>
              <a:gd name="T23" fmla="*/ 3 h 145"/>
              <a:gd name="T24" fmla="*/ 121 w 169"/>
              <a:gd name="T25" fmla="*/ 9 h 145"/>
              <a:gd name="T26" fmla="*/ 121 w 169"/>
              <a:gd name="T27" fmla="*/ 24 h 145"/>
              <a:gd name="T28" fmla="*/ 154 w 169"/>
              <a:gd name="T29" fmla="*/ 24 h 145"/>
              <a:gd name="T30" fmla="*/ 165 w 169"/>
              <a:gd name="T31" fmla="*/ 29 h 145"/>
              <a:gd name="T32" fmla="*/ 169 w 169"/>
              <a:gd name="T33" fmla="*/ 40 h 145"/>
              <a:gd name="T34" fmla="*/ 169 w 169"/>
              <a:gd name="T35" fmla="*/ 85 h 145"/>
              <a:gd name="T36" fmla="*/ 169 w 169"/>
              <a:gd name="T37" fmla="*/ 130 h 145"/>
              <a:gd name="T38" fmla="*/ 165 w 169"/>
              <a:gd name="T39" fmla="*/ 141 h 145"/>
              <a:gd name="T40" fmla="*/ 154 w 169"/>
              <a:gd name="T41" fmla="*/ 145 h 145"/>
              <a:gd name="T42" fmla="*/ 15 w 169"/>
              <a:gd name="T43" fmla="*/ 145 h 145"/>
              <a:gd name="T44" fmla="*/ 4 w 169"/>
              <a:gd name="T45" fmla="*/ 141 h 145"/>
              <a:gd name="T46" fmla="*/ 0 w 169"/>
              <a:gd name="T47" fmla="*/ 130 h 145"/>
              <a:gd name="T48" fmla="*/ 0 w 169"/>
              <a:gd name="T49" fmla="*/ 85 h 145"/>
              <a:gd name="T50" fmla="*/ 63 w 169"/>
              <a:gd name="T51" fmla="*/ 85 h 145"/>
              <a:gd name="T52" fmla="*/ 63 w 169"/>
              <a:gd name="T53" fmla="*/ 100 h 145"/>
              <a:gd name="T54" fmla="*/ 65 w 169"/>
              <a:gd name="T55" fmla="*/ 104 h 145"/>
              <a:gd name="T56" fmla="*/ 69 w 169"/>
              <a:gd name="T57" fmla="*/ 106 h 145"/>
              <a:gd name="T58" fmla="*/ 100 w 169"/>
              <a:gd name="T59" fmla="*/ 106 h 145"/>
              <a:gd name="T60" fmla="*/ 104 w 169"/>
              <a:gd name="T61" fmla="*/ 104 h 145"/>
              <a:gd name="T62" fmla="*/ 106 w 169"/>
              <a:gd name="T63" fmla="*/ 100 h 145"/>
              <a:gd name="T64" fmla="*/ 106 w 169"/>
              <a:gd name="T65" fmla="*/ 85 h 145"/>
              <a:gd name="T66" fmla="*/ 169 w 169"/>
              <a:gd name="T67" fmla="*/ 85 h 145"/>
              <a:gd name="T68" fmla="*/ 60 w 169"/>
              <a:gd name="T69" fmla="*/ 24 h 145"/>
              <a:gd name="T70" fmla="*/ 109 w 169"/>
              <a:gd name="T71" fmla="*/ 24 h 145"/>
              <a:gd name="T72" fmla="*/ 109 w 169"/>
              <a:gd name="T73" fmla="*/ 12 h 145"/>
              <a:gd name="T74" fmla="*/ 60 w 169"/>
              <a:gd name="T75" fmla="*/ 12 h 145"/>
              <a:gd name="T76" fmla="*/ 60 w 169"/>
              <a:gd name="T77" fmla="*/ 24 h 145"/>
              <a:gd name="T78" fmla="*/ 97 w 169"/>
              <a:gd name="T79" fmla="*/ 85 h 145"/>
              <a:gd name="T80" fmla="*/ 97 w 169"/>
              <a:gd name="T81" fmla="*/ 97 h 145"/>
              <a:gd name="T82" fmla="*/ 72 w 169"/>
              <a:gd name="T83" fmla="*/ 97 h 145"/>
              <a:gd name="T84" fmla="*/ 72 w 169"/>
              <a:gd name="T85" fmla="*/ 85 h 145"/>
              <a:gd name="T86" fmla="*/ 97 w 169"/>
              <a:gd name="T87" fmla="*/ 8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9" h="145">
                <a:moveTo>
                  <a:pt x="169" y="40"/>
                </a:moveTo>
                <a:cubicBezTo>
                  <a:pt x="169" y="76"/>
                  <a:pt x="169" y="76"/>
                  <a:pt x="169" y="76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5"/>
                  <a:pt x="1" y="32"/>
                  <a:pt x="4" y="29"/>
                </a:cubicBezTo>
                <a:cubicBezTo>
                  <a:pt x="7" y="26"/>
                  <a:pt x="11" y="24"/>
                  <a:pt x="15" y="24"/>
                </a:cubicBezTo>
                <a:cubicBezTo>
                  <a:pt x="48" y="24"/>
                  <a:pt x="48" y="24"/>
                  <a:pt x="48" y="24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7"/>
                  <a:pt x="49" y="5"/>
                  <a:pt x="51" y="3"/>
                </a:cubicBezTo>
                <a:cubicBezTo>
                  <a:pt x="53" y="1"/>
                  <a:pt x="55" y="0"/>
                  <a:pt x="57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4" y="0"/>
                  <a:pt x="116" y="1"/>
                  <a:pt x="118" y="3"/>
                </a:cubicBezTo>
                <a:cubicBezTo>
                  <a:pt x="120" y="5"/>
                  <a:pt x="121" y="7"/>
                  <a:pt x="121" y="9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54" y="24"/>
                  <a:pt x="154" y="24"/>
                  <a:pt x="154" y="24"/>
                </a:cubicBezTo>
                <a:cubicBezTo>
                  <a:pt x="158" y="24"/>
                  <a:pt x="162" y="26"/>
                  <a:pt x="165" y="29"/>
                </a:cubicBezTo>
                <a:cubicBezTo>
                  <a:pt x="168" y="32"/>
                  <a:pt x="169" y="35"/>
                  <a:pt x="169" y="40"/>
                </a:cubicBezTo>
                <a:close/>
                <a:moveTo>
                  <a:pt x="169" y="85"/>
                </a:moveTo>
                <a:cubicBezTo>
                  <a:pt x="169" y="130"/>
                  <a:pt x="169" y="130"/>
                  <a:pt x="169" y="130"/>
                </a:cubicBezTo>
                <a:cubicBezTo>
                  <a:pt x="169" y="134"/>
                  <a:pt x="168" y="138"/>
                  <a:pt x="165" y="141"/>
                </a:cubicBezTo>
                <a:cubicBezTo>
                  <a:pt x="162" y="144"/>
                  <a:pt x="158" y="145"/>
                  <a:pt x="154" y="145"/>
                </a:cubicBezTo>
                <a:cubicBezTo>
                  <a:pt x="15" y="145"/>
                  <a:pt x="15" y="145"/>
                  <a:pt x="15" y="145"/>
                </a:cubicBezTo>
                <a:cubicBezTo>
                  <a:pt x="11" y="145"/>
                  <a:pt x="7" y="144"/>
                  <a:pt x="4" y="141"/>
                </a:cubicBezTo>
                <a:cubicBezTo>
                  <a:pt x="1" y="138"/>
                  <a:pt x="0" y="134"/>
                  <a:pt x="0" y="130"/>
                </a:cubicBezTo>
                <a:cubicBezTo>
                  <a:pt x="0" y="85"/>
                  <a:pt x="0" y="85"/>
                  <a:pt x="0" y="85"/>
                </a:cubicBezTo>
                <a:cubicBezTo>
                  <a:pt x="63" y="85"/>
                  <a:pt x="63" y="85"/>
                  <a:pt x="63" y="85"/>
                </a:cubicBezTo>
                <a:cubicBezTo>
                  <a:pt x="63" y="100"/>
                  <a:pt x="63" y="100"/>
                  <a:pt x="63" y="100"/>
                </a:cubicBezTo>
                <a:cubicBezTo>
                  <a:pt x="63" y="102"/>
                  <a:pt x="64" y="103"/>
                  <a:pt x="65" y="104"/>
                </a:cubicBezTo>
                <a:cubicBezTo>
                  <a:pt x="66" y="106"/>
                  <a:pt x="68" y="106"/>
                  <a:pt x="69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1" y="106"/>
                  <a:pt x="103" y="106"/>
                  <a:pt x="104" y="104"/>
                </a:cubicBezTo>
                <a:cubicBezTo>
                  <a:pt x="105" y="103"/>
                  <a:pt x="106" y="102"/>
                  <a:pt x="106" y="100"/>
                </a:cubicBezTo>
                <a:cubicBezTo>
                  <a:pt x="106" y="85"/>
                  <a:pt x="106" y="85"/>
                  <a:pt x="106" y="85"/>
                </a:cubicBezTo>
                <a:lnTo>
                  <a:pt x="169" y="85"/>
                </a:lnTo>
                <a:close/>
                <a:moveTo>
                  <a:pt x="60" y="24"/>
                </a:moveTo>
                <a:cubicBezTo>
                  <a:pt x="109" y="24"/>
                  <a:pt x="109" y="24"/>
                  <a:pt x="109" y="24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60" y="12"/>
                  <a:pt x="60" y="12"/>
                  <a:pt x="60" y="12"/>
                </a:cubicBezTo>
                <a:lnTo>
                  <a:pt x="60" y="24"/>
                </a:lnTo>
                <a:close/>
                <a:moveTo>
                  <a:pt x="97" y="85"/>
                </a:moveTo>
                <a:cubicBezTo>
                  <a:pt x="97" y="97"/>
                  <a:pt x="97" y="97"/>
                  <a:pt x="97" y="97"/>
                </a:cubicBezTo>
                <a:cubicBezTo>
                  <a:pt x="72" y="97"/>
                  <a:pt x="72" y="97"/>
                  <a:pt x="72" y="97"/>
                </a:cubicBezTo>
                <a:cubicBezTo>
                  <a:pt x="72" y="85"/>
                  <a:pt x="72" y="85"/>
                  <a:pt x="72" y="85"/>
                </a:cubicBezTo>
                <a:lnTo>
                  <a:pt x="97" y="85"/>
                </a:lnTo>
                <a:close/>
              </a:path>
            </a:pathLst>
          </a:custGeom>
          <a:solidFill>
            <a:srgbClr val="97B9A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33" name="TextBox 23"/>
          <p:cNvSpPr txBox="1"/>
          <p:nvPr/>
        </p:nvSpPr>
        <p:spPr>
          <a:xfrm>
            <a:off x="6537586" y="1761067"/>
            <a:ext cx="3206915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递归函数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34" name="Rectangle 25"/>
          <p:cNvSpPr/>
          <p:nvPr/>
        </p:nvSpPr>
        <p:spPr>
          <a:xfrm>
            <a:off x="5842975" y="2339664"/>
            <a:ext cx="4031817" cy="1169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直接或者间接的调用自身函数叫做递归函数</a:t>
            </a:r>
            <a:b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</a:b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注意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：必须要有结束条件，否则造成堆栈溢出</a:t>
            </a:r>
            <a:b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</a:b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优点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：在数据嵌套不确定次数时，用递归函数</a:t>
            </a:r>
            <a:b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</a:b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缺点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：使用过多会造成堆栈溢出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35" name="TextBox 27"/>
          <p:cNvSpPr txBox="1"/>
          <p:nvPr/>
        </p:nvSpPr>
        <p:spPr>
          <a:xfrm>
            <a:off x="6537585" y="4996288"/>
            <a:ext cx="2363941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箭头函数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36" name="Rectangle 28"/>
          <p:cNvSpPr/>
          <p:nvPr/>
        </p:nvSpPr>
        <p:spPr>
          <a:xfrm>
            <a:off x="5842975" y="5651720"/>
            <a:ext cx="4031817" cy="530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ES6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新语法，没有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this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，借用的是直接父级的上下文【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this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】，不能使用构造函数，不能被实例化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37" name="TextBox 29"/>
          <p:cNvSpPr txBox="1"/>
          <p:nvPr/>
        </p:nvSpPr>
        <p:spPr>
          <a:xfrm>
            <a:off x="6537586" y="3681572"/>
            <a:ext cx="285166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自执行函数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38" name="Rectangle 33"/>
          <p:cNvSpPr/>
          <p:nvPr/>
        </p:nvSpPr>
        <p:spPr>
          <a:xfrm>
            <a:off x="5842975" y="4337004"/>
            <a:ext cx="4031817" cy="330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()()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不传参数，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this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指向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window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39" name="Freeform 173"/>
          <p:cNvSpPr>
            <a:spLocks noEditPoints="1"/>
          </p:cNvSpPr>
          <p:nvPr/>
        </p:nvSpPr>
        <p:spPr bwMode="auto">
          <a:xfrm>
            <a:off x="5956070" y="3772023"/>
            <a:ext cx="448091" cy="418466"/>
          </a:xfrm>
          <a:custGeom>
            <a:avLst/>
            <a:gdLst>
              <a:gd name="T0" fmla="*/ 31 w 182"/>
              <a:gd name="T1" fmla="*/ 97 h 170"/>
              <a:gd name="T2" fmla="*/ 5 w 182"/>
              <a:gd name="T3" fmla="*/ 93 h 170"/>
              <a:gd name="T4" fmla="*/ 12 w 182"/>
              <a:gd name="T5" fmla="*/ 49 h 170"/>
              <a:gd name="T6" fmla="*/ 25 w 182"/>
              <a:gd name="T7" fmla="*/ 55 h 170"/>
              <a:gd name="T8" fmla="*/ 49 w 182"/>
              <a:gd name="T9" fmla="*/ 54 h 170"/>
              <a:gd name="T10" fmla="*/ 56 w 182"/>
              <a:gd name="T11" fmla="*/ 85 h 170"/>
              <a:gd name="T12" fmla="*/ 61 w 182"/>
              <a:gd name="T13" fmla="*/ 24 h 170"/>
              <a:gd name="T14" fmla="*/ 36 w 182"/>
              <a:gd name="T15" fmla="*/ 49 h 170"/>
              <a:gd name="T16" fmla="*/ 12 w 182"/>
              <a:gd name="T17" fmla="*/ 24 h 170"/>
              <a:gd name="T18" fmla="*/ 36 w 182"/>
              <a:gd name="T19" fmla="*/ 0 h 170"/>
              <a:gd name="T20" fmla="*/ 157 w 182"/>
              <a:gd name="T21" fmla="*/ 145 h 170"/>
              <a:gd name="T22" fmla="*/ 132 w 182"/>
              <a:gd name="T23" fmla="*/ 170 h 170"/>
              <a:gd name="T24" fmla="*/ 31 w 182"/>
              <a:gd name="T25" fmla="*/ 163 h 170"/>
              <a:gd name="T26" fmla="*/ 25 w 182"/>
              <a:gd name="T27" fmla="*/ 135 h 170"/>
              <a:gd name="T28" fmla="*/ 28 w 182"/>
              <a:gd name="T29" fmla="*/ 115 h 170"/>
              <a:gd name="T30" fmla="*/ 38 w 182"/>
              <a:gd name="T31" fmla="*/ 98 h 170"/>
              <a:gd name="T32" fmla="*/ 57 w 182"/>
              <a:gd name="T33" fmla="*/ 91 h 170"/>
              <a:gd name="T34" fmla="*/ 68 w 182"/>
              <a:gd name="T35" fmla="*/ 98 h 170"/>
              <a:gd name="T36" fmla="*/ 91 w 182"/>
              <a:gd name="T37" fmla="*/ 104 h 170"/>
              <a:gd name="T38" fmla="*/ 114 w 182"/>
              <a:gd name="T39" fmla="*/ 98 h 170"/>
              <a:gd name="T40" fmla="*/ 125 w 182"/>
              <a:gd name="T41" fmla="*/ 91 h 170"/>
              <a:gd name="T42" fmla="*/ 143 w 182"/>
              <a:gd name="T43" fmla="*/ 98 h 170"/>
              <a:gd name="T44" fmla="*/ 153 w 182"/>
              <a:gd name="T45" fmla="*/ 115 h 170"/>
              <a:gd name="T46" fmla="*/ 157 w 182"/>
              <a:gd name="T47" fmla="*/ 135 h 170"/>
              <a:gd name="T48" fmla="*/ 116 w 182"/>
              <a:gd name="T49" fmla="*/ 35 h 170"/>
              <a:gd name="T50" fmla="*/ 116 w 182"/>
              <a:gd name="T51" fmla="*/ 86 h 170"/>
              <a:gd name="T52" fmla="*/ 65 w 182"/>
              <a:gd name="T53" fmla="*/ 86 h 170"/>
              <a:gd name="T54" fmla="*/ 65 w 182"/>
              <a:gd name="T55" fmla="*/ 35 h 170"/>
              <a:gd name="T56" fmla="*/ 116 w 182"/>
              <a:gd name="T57" fmla="*/ 35 h 170"/>
              <a:gd name="T58" fmla="*/ 169 w 182"/>
              <a:gd name="T59" fmla="*/ 24 h 170"/>
              <a:gd name="T60" fmla="*/ 145 w 182"/>
              <a:gd name="T61" fmla="*/ 49 h 170"/>
              <a:gd name="T62" fmla="*/ 121 w 182"/>
              <a:gd name="T63" fmla="*/ 24 h 170"/>
              <a:gd name="T64" fmla="*/ 145 w 182"/>
              <a:gd name="T65" fmla="*/ 0 h 170"/>
              <a:gd name="T66" fmla="*/ 182 w 182"/>
              <a:gd name="T67" fmla="*/ 82 h 170"/>
              <a:gd name="T68" fmla="*/ 163 w 182"/>
              <a:gd name="T69" fmla="*/ 97 h 170"/>
              <a:gd name="T70" fmla="*/ 125 w 182"/>
              <a:gd name="T71" fmla="*/ 85 h 170"/>
              <a:gd name="T72" fmla="*/ 133 w 182"/>
              <a:gd name="T73" fmla="*/ 54 h 170"/>
              <a:gd name="T74" fmla="*/ 156 w 182"/>
              <a:gd name="T75" fmla="*/ 55 h 170"/>
              <a:gd name="T76" fmla="*/ 170 w 182"/>
              <a:gd name="T77" fmla="*/ 4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2" h="170">
                <a:moveTo>
                  <a:pt x="56" y="85"/>
                </a:moveTo>
                <a:cubicBezTo>
                  <a:pt x="46" y="85"/>
                  <a:pt x="37" y="89"/>
                  <a:pt x="31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3" y="97"/>
                  <a:pt x="9" y="96"/>
                  <a:pt x="5" y="93"/>
                </a:cubicBezTo>
                <a:cubicBezTo>
                  <a:pt x="2" y="91"/>
                  <a:pt x="0" y="87"/>
                  <a:pt x="0" y="82"/>
                </a:cubicBezTo>
                <a:cubicBezTo>
                  <a:pt x="0" y="60"/>
                  <a:pt x="4" y="49"/>
                  <a:pt x="12" y="49"/>
                </a:cubicBezTo>
                <a:cubicBezTo>
                  <a:pt x="12" y="49"/>
                  <a:pt x="13" y="49"/>
                  <a:pt x="16" y="51"/>
                </a:cubicBezTo>
                <a:cubicBezTo>
                  <a:pt x="18" y="52"/>
                  <a:pt x="21" y="53"/>
                  <a:pt x="25" y="55"/>
                </a:cubicBezTo>
                <a:cubicBezTo>
                  <a:pt x="29" y="56"/>
                  <a:pt x="33" y="57"/>
                  <a:pt x="36" y="57"/>
                </a:cubicBezTo>
                <a:cubicBezTo>
                  <a:pt x="41" y="57"/>
                  <a:pt x="45" y="56"/>
                  <a:pt x="49" y="54"/>
                </a:cubicBezTo>
                <a:cubicBezTo>
                  <a:pt x="49" y="57"/>
                  <a:pt x="48" y="59"/>
                  <a:pt x="48" y="61"/>
                </a:cubicBezTo>
                <a:cubicBezTo>
                  <a:pt x="48" y="69"/>
                  <a:pt x="51" y="78"/>
                  <a:pt x="56" y="85"/>
                </a:cubicBezTo>
                <a:close/>
                <a:moveTo>
                  <a:pt x="53" y="7"/>
                </a:moveTo>
                <a:cubicBezTo>
                  <a:pt x="58" y="12"/>
                  <a:pt x="61" y="18"/>
                  <a:pt x="61" y="24"/>
                </a:cubicBezTo>
                <a:cubicBezTo>
                  <a:pt x="61" y="31"/>
                  <a:pt x="58" y="37"/>
                  <a:pt x="53" y="42"/>
                </a:cubicBezTo>
                <a:cubicBezTo>
                  <a:pt x="49" y="46"/>
                  <a:pt x="43" y="49"/>
                  <a:pt x="36" y="49"/>
                </a:cubicBezTo>
                <a:cubicBezTo>
                  <a:pt x="30" y="49"/>
                  <a:pt x="24" y="46"/>
                  <a:pt x="19" y="42"/>
                </a:cubicBezTo>
                <a:cubicBezTo>
                  <a:pt x="14" y="37"/>
                  <a:pt x="12" y="31"/>
                  <a:pt x="12" y="24"/>
                </a:cubicBezTo>
                <a:cubicBezTo>
                  <a:pt x="12" y="18"/>
                  <a:pt x="14" y="12"/>
                  <a:pt x="19" y="7"/>
                </a:cubicBezTo>
                <a:cubicBezTo>
                  <a:pt x="24" y="3"/>
                  <a:pt x="30" y="0"/>
                  <a:pt x="36" y="0"/>
                </a:cubicBezTo>
                <a:cubicBezTo>
                  <a:pt x="43" y="0"/>
                  <a:pt x="49" y="3"/>
                  <a:pt x="53" y="7"/>
                </a:cubicBezTo>
                <a:close/>
                <a:moveTo>
                  <a:pt x="157" y="145"/>
                </a:moveTo>
                <a:cubicBezTo>
                  <a:pt x="157" y="153"/>
                  <a:pt x="155" y="159"/>
                  <a:pt x="150" y="163"/>
                </a:cubicBezTo>
                <a:cubicBezTo>
                  <a:pt x="146" y="167"/>
                  <a:pt x="140" y="170"/>
                  <a:pt x="132" y="170"/>
                </a:cubicBezTo>
                <a:cubicBezTo>
                  <a:pt x="49" y="170"/>
                  <a:pt x="49" y="170"/>
                  <a:pt x="49" y="170"/>
                </a:cubicBezTo>
                <a:cubicBezTo>
                  <a:pt x="42" y="170"/>
                  <a:pt x="36" y="167"/>
                  <a:pt x="31" y="163"/>
                </a:cubicBezTo>
                <a:cubicBezTo>
                  <a:pt x="26" y="159"/>
                  <a:pt x="24" y="153"/>
                  <a:pt x="24" y="145"/>
                </a:cubicBezTo>
                <a:cubicBezTo>
                  <a:pt x="24" y="142"/>
                  <a:pt x="24" y="139"/>
                  <a:pt x="25" y="135"/>
                </a:cubicBezTo>
                <a:cubicBezTo>
                  <a:pt x="25" y="132"/>
                  <a:pt x="25" y="129"/>
                  <a:pt x="26" y="125"/>
                </a:cubicBezTo>
                <a:cubicBezTo>
                  <a:pt x="27" y="121"/>
                  <a:pt x="27" y="118"/>
                  <a:pt x="28" y="115"/>
                </a:cubicBezTo>
                <a:cubicBezTo>
                  <a:pt x="29" y="112"/>
                  <a:pt x="31" y="109"/>
                  <a:pt x="32" y="106"/>
                </a:cubicBezTo>
                <a:cubicBezTo>
                  <a:pt x="34" y="103"/>
                  <a:pt x="36" y="100"/>
                  <a:pt x="38" y="98"/>
                </a:cubicBezTo>
                <a:cubicBezTo>
                  <a:pt x="40" y="96"/>
                  <a:pt x="43" y="94"/>
                  <a:pt x="46" y="93"/>
                </a:cubicBezTo>
                <a:cubicBezTo>
                  <a:pt x="50" y="92"/>
                  <a:pt x="53" y="91"/>
                  <a:pt x="57" y="91"/>
                </a:cubicBezTo>
                <a:cubicBezTo>
                  <a:pt x="58" y="91"/>
                  <a:pt x="59" y="92"/>
                  <a:pt x="61" y="93"/>
                </a:cubicBezTo>
                <a:cubicBezTo>
                  <a:pt x="63" y="94"/>
                  <a:pt x="65" y="96"/>
                  <a:pt x="68" y="98"/>
                </a:cubicBezTo>
                <a:cubicBezTo>
                  <a:pt x="70" y="99"/>
                  <a:pt x="74" y="101"/>
                  <a:pt x="78" y="102"/>
                </a:cubicBezTo>
                <a:cubicBezTo>
                  <a:pt x="82" y="103"/>
                  <a:pt x="86" y="104"/>
                  <a:pt x="91" y="104"/>
                </a:cubicBezTo>
                <a:cubicBezTo>
                  <a:pt x="95" y="104"/>
                  <a:pt x="99" y="103"/>
                  <a:pt x="104" y="102"/>
                </a:cubicBezTo>
                <a:cubicBezTo>
                  <a:pt x="108" y="101"/>
                  <a:pt x="111" y="99"/>
                  <a:pt x="114" y="98"/>
                </a:cubicBezTo>
                <a:cubicBezTo>
                  <a:pt x="116" y="96"/>
                  <a:pt x="118" y="94"/>
                  <a:pt x="121" y="93"/>
                </a:cubicBezTo>
                <a:cubicBezTo>
                  <a:pt x="123" y="92"/>
                  <a:pt x="124" y="91"/>
                  <a:pt x="125" y="91"/>
                </a:cubicBezTo>
                <a:cubicBezTo>
                  <a:pt x="128" y="91"/>
                  <a:pt x="132" y="92"/>
                  <a:pt x="135" y="93"/>
                </a:cubicBezTo>
                <a:cubicBezTo>
                  <a:pt x="138" y="94"/>
                  <a:pt x="141" y="96"/>
                  <a:pt x="143" y="98"/>
                </a:cubicBezTo>
                <a:cubicBezTo>
                  <a:pt x="145" y="100"/>
                  <a:pt x="147" y="103"/>
                  <a:pt x="149" y="106"/>
                </a:cubicBezTo>
                <a:cubicBezTo>
                  <a:pt x="151" y="109"/>
                  <a:pt x="152" y="112"/>
                  <a:pt x="153" y="115"/>
                </a:cubicBezTo>
                <a:cubicBezTo>
                  <a:pt x="154" y="118"/>
                  <a:pt x="155" y="121"/>
                  <a:pt x="156" y="125"/>
                </a:cubicBezTo>
                <a:cubicBezTo>
                  <a:pt x="156" y="129"/>
                  <a:pt x="157" y="132"/>
                  <a:pt x="157" y="135"/>
                </a:cubicBezTo>
                <a:cubicBezTo>
                  <a:pt x="157" y="139"/>
                  <a:pt x="157" y="142"/>
                  <a:pt x="157" y="145"/>
                </a:cubicBezTo>
                <a:close/>
                <a:moveTo>
                  <a:pt x="116" y="35"/>
                </a:moveTo>
                <a:cubicBezTo>
                  <a:pt x="124" y="42"/>
                  <a:pt x="127" y="51"/>
                  <a:pt x="127" y="61"/>
                </a:cubicBezTo>
                <a:cubicBezTo>
                  <a:pt x="127" y="71"/>
                  <a:pt x="124" y="79"/>
                  <a:pt x="116" y="86"/>
                </a:cubicBezTo>
                <a:cubicBezTo>
                  <a:pt x="109" y="93"/>
                  <a:pt x="101" y="97"/>
                  <a:pt x="91" y="97"/>
                </a:cubicBezTo>
                <a:cubicBezTo>
                  <a:pt x="81" y="97"/>
                  <a:pt x="72" y="93"/>
                  <a:pt x="65" y="86"/>
                </a:cubicBezTo>
                <a:cubicBezTo>
                  <a:pt x="58" y="79"/>
                  <a:pt x="54" y="71"/>
                  <a:pt x="54" y="61"/>
                </a:cubicBezTo>
                <a:cubicBezTo>
                  <a:pt x="54" y="51"/>
                  <a:pt x="58" y="42"/>
                  <a:pt x="65" y="35"/>
                </a:cubicBezTo>
                <a:cubicBezTo>
                  <a:pt x="72" y="28"/>
                  <a:pt x="81" y="24"/>
                  <a:pt x="91" y="24"/>
                </a:cubicBezTo>
                <a:cubicBezTo>
                  <a:pt x="101" y="24"/>
                  <a:pt x="109" y="28"/>
                  <a:pt x="116" y="35"/>
                </a:cubicBezTo>
                <a:close/>
                <a:moveTo>
                  <a:pt x="162" y="7"/>
                </a:moveTo>
                <a:cubicBezTo>
                  <a:pt x="167" y="12"/>
                  <a:pt x="169" y="18"/>
                  <a:pt x="169" y="24"/>
                </a:cubicBezTo>
                <a:cubicBezTo>
                  <a:pt x="169" y="31"/>
                  <a:pt x="167" y="37"/>
                  <a:pt x="162" y="42"/>
                </a:cubicBezTo>
                <a:cubicBezTo>
                  <a:pt x="158" y="46"/>
                  <a:pt x="152" y="49"/>
                  <a:pt x="145" y="49"/>
                </a:cubicBezTo>
                <a:cubicBezTo>
                  <a:pt x="139" y="49"/>
                  <a:pt x="133" y="46"/>
                  <a:pt x="128" y="42"/>
                </a:cubicBezTo>
                <a:cubicBezTo>
                  <a:pt x="123" y="37"/>
                  <a:pt x="121" y="31"/>
                  <a:pt x="121" y="24"/>
                </a:cubicBezTo>
                <a:cubicBezTo>
                  <a:pt x="121" y="18"/>
                  <a:pt x="123" y="12"/>
                  <a:pt x="128" y="7"/>
                </a:cubicBezTo>
                <a:cubicBezTo>
                  <a:pt x="133" y="3"/>
                  <a:pt x="139" y="0"/>
                  <a:pt x="145" y="0"/>
                </a:cubicBezTo>
                <a:cubicBezTo>
                  <a:pt x="152" y="0"/>
                  <a:pt x="158" y="3"/>
                  <a:pt x="162" y="7"/>
                </a:cubicBezTo>
                <a:close/>
                <a:moveTo>
                  <a:pt x="182" y="82"/>
                </a:moveTo>
                <a:cubicBezTo>
                  <a:pt x="182" y="87"/>
                  <a:pt x="180" y="91"/>
                  <a:pt x="176" y="93"/>
                </a:cubicBezTo>
                <a:cubicBezTo>
                  <a:pt x="173" y="96"/>
                  <a:pt x="168" y="97"/>
                  <a:pt x="163" y="97"/>
                </a:cubicBezTo>
                <a:cubicBezTo>
                  <a:pt x="151" y="97"/>
                  <a:pt x="151" y="97"/>
                  <a:pt x="151" y="97"/>
                </a:cubicBezTo>
                <a:cubicBezTo>
                  <a:pt x="144" y="89"/>
                  <a:pt x="136" y="85"/>
                  <a:pt x="125" y="85"/>
                </a:cubicBezTo>
                <a:cubicBezTo>
                  <a:pt x="131" y="78"/>
                  <a:pt x="133" y="69"/>
                  <a:pt x="133" y="61"/>
                </a:cubicBezTo>
                <a:cubicBezTo>
                  <a:pt x="133" y="59"/>
                  <a:pt x="133" y="57"/>
                  <a:pt x="133" y="54"/>
                </a:cubicBezTo>
                <a:cubicBezTo>
                  <a:pt x="137" y="56"/>
                  <a:pt x="141" y="57"/>
                  <a:pt x="145" y="57"/>
                </a:cubicBezTo>
                <a:cubicBezTo>
                  <a:pt x="149" y="57"/>
                  <a:pt x="153" y="56"/>
                  <a:pt x="156" y="55"/>
                </a:cubicBezTo>
                <a:cubicBezTo>
                  <a:pt x="160" y="53"/>
                  <a:pt x="163" y="52"/>
                  <a:pt x="166" y="51"/>
                </a:cubicBezTo>
                <a:cubicBezTo>
                  <a:pt x="168" y="49"/>
                  <a:pt x="169" y="49"/>
                  <a:pt x="170" y="49"/>
                </a:cubicBezTo>
                <a:cubicBezTo>
                  <a:pt x="178" y="49"/>
                  <a:pt x="182" y="60"/>
                  <a:pt x="182" y="82"/>
                </a:cubicBezTo>
                <a:close/>
              </a:path>
            </a:pathLst>
          </a:custGeom>
          <a:solidFill>
            <a:srgbClr val="476263"/>
          </a:solidFill>
          <a:ln>
            <a:noFill/>
          </a:ln>
          <a:effectLst>
            <a:outerShdw blurRad="292100" dist="2667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40" name="Freeform 130"/>
          <p:cNvSpPr>
            <a:spLocks noEditPoints="1"/>
          </p:cNvSpPr>
          <p:nvPr/>
        </p:nvSpPr>
        <p:spPr bwMode="auto">
          <a:xfrm>
            <a:off x="5956070" y="5086739"/>
            <a:ext cx="456508" cy="418466"/>
          </a:xfrm>
          <a:custGeom>
            <a:avLst/>
            <a:gdLst>
              <a:gd name="T0" fmla="*/ 120 w 181"/>
              <a:gd name="T1" fmla="*/ 94 h 166"/>
              <a:gd name="T2" fmla="*/ 101 w 181"/>
              <a:gd name="T3" fmla="*/ 104 h 166"/>
              <a:gd name="T4" fmla="*/ 109 w 181"/>
              <a:gd name="T5" fmla="*/ 119 h 166"/>
              <a:gd name="T6" fmla="*/ 92 w 181"/>
              <a:gd name="T7" fmla="*/ 132 h 166"/>
              <a:gd name="T8" fmla="*/ 72 w 181"/>
              <a:gd name="T9" fmla="*/ 141 h 166"/>
              <a:gd name="T10" fmla="*/ 49 w 181"/>
              <a:gd name="T11" fmla="*/ 143 h 166"/>
              <a:gd name="T12" fmla="*/ 39 w 181"/>
              <a:gd name="T13" fmla="*/ 124 h 166"/>
              <a:gd name="T14" fmla="*/ 24 w 181"/>
              <a:gd name="T15" fmla="*/ 132 h 166"/>
              <a:gd name="T16" fmla="*/ 15 w 181"/>
              <a:gd name="T17" fmla="*/ 110 h 166"/>
              <a:gd name="T18" fmla="*/ 2 w 181"/>
              <a:gd name="T19" fmla="*/ 94 h 166"/>
              <a:gd name="T20" fmla="*/ 0 w 181"/>
              <a:gd name="T21" fmla="*/ 74 h 166"/>
              <a:gd name="T22" fmla="*/ 16 w 181"/>
              <a:gd name="T23" fmla="*/ 69 h 166"/>
              <a:gd name="T24" fmla="*/ 10 w 181"/>
              <a:gd name="T25" fmla="*/ 49 h 166"/>
              <a:gd name="T26" fmla="*/ 26 w 181"/>
              <a:gd name="T27" fmla="*/ 33 h 166"/>
              <a:gd name="T28" fmla="*/ 46 w 181"/>
              <a:gd name="T29" fmla="*/ 39 h 166"/>
              <a:gd name="T30" fmla="*/ 69 w 181"/>
              <a:gd name="T31" fmla="*/ 22 h 166"/>
              <a:gd name="T32" fmla="*/ 74 w 181"/>
              <a:gd name="T33" fmla="*/ 39 h 166"/>
              <a:gd name="T34" fmla="*/ 94 w 181"/>
              <a:gd name="T35" fmla="*/ 33 h 166"/>
              <a:gd name="T36" fmla="*/ 109 w 181"/>
              <a:gd name="T37" fmla="*/ 51 h 166"/>
              <a:gd name="T38" fmla="*/ 104 w 181"/>
              <a:gd name="T39" fmla="*/ 69 h 166"/>
              <a:gd name="T40" fmla="*/ 121 w 181"/>
              <a:gd name="T41" fmla="*/ 74 h 166"/>
              <a:gd name="T42" fmla="*/ 77 w 181"/>
              <a:gd name="T43" fmla="*/ 66 h 166"/>
              <a:gd name="T44" fmla="*/ 36 w 181"/>
              <a:gd name="T45" fmla="*/ 83 h 166"/>
              <a:gd name="T46" fmla="*/ 77 w 181"/>
              <a:gd name="T47" fmla="*/ 100 h 166"/>
              <a:gd name="T48" fmla="*/ 167 w 181"/>
              <a:gd name="T49" fmla="*/ 44 h 166"/>
              <a:gd name="T50" fmla="*/ 169 w 181"/>
              <a:gd name="T51" fmla="*/ 63 h 166"/>
              <a:gd name="T52" fmla="*/ 148 w 181"/>
              <a:gd name="T53" fmla="*/ 59 h 166"/>
              <a:gd name="T54" fmla="*/ 137 w 181"/>
              <a:gd name="T55" fmla="*/ 65 h 166"/>
              <a:gd name="T56" fmla="*/ 121 w 181"/>
              <a:gd name="T57" fmla="*/ 62 h 166"/>
              <a:gd name="T58" fmla="*/ 109 w 181"/>
              <a:gd name="T59" fmla="*/ 41 h 166"/>
              <a:gd name="T60" fmla="*/ 125 w 181"/>
              <a:gd name="T61" fmla="*/ 20 h 166"/>
              <a:gd name="T62" fmla="*/ 124 w 181"/>
              <a:gd name="T63" fmla="*/ 4 h 166"/>
              <a:gd name="T64" fmla="*/ 137 w 181"/>
              <a:gd name="T65" fmla="*/ 4 h 166"/>
              <a:gd name="T66" fmla="*/ 148 w 181"/>
              <a:gd name="T67" fmla="*/ 11 h 166"/>
              <a:gd name="T68" fmla="*/ 169 w 181"/>
              <a:gd name="T69" fmla="*/ 6 h 166"/>
              <a:gd name="T70" fmla="*/ 167 w 181"/>
              <a:gd name="T71" fmla="*/ 25 h 166"/>
              <a:gd name="T72" fmla="*/ 181 w 181"/>
              <a:gd name="T73" fmla="*/ 138 h 166"/>
              <a:gd name="T74" fmla="*/ 169 w 181"/>
              <a:gd name="T75" fmla="*/ 159 h 166"/>
              <a:gd name="T76" fmla="*/ 153 w 181"/>
              <a:gd name="T77" fmla="*/ 162 h 166"/>
              <a:gd name="T78" fmla="*/ 142 w 181"/>
              <a:gd name="T79" fmla="*/ 155 h 166"/>
              <a:gd name="T80" fmla="*/ 121 w 181"/>
              <a:gd name="T81" fmla="*/ 160 h 166"/>
              <a:gd name="T82" fmla="*/ 123 w 181"/>
              <a:gd name="T83" fmla="*/ 141 h 166"/>
              <a:gd name="T84" fmla="*/ 123 w 181"/>
              <a:gd name="T85" fmla="*/ 122 h 166"/>
              <a:gd name="T86" fmla="*/ 121 w 181"/>
              <a:gd name="T87" fmla="*/ 103 h 166"/>
              <a:gd name="T88" fmla="*/ 133 w 181"/>
              <a:gd name="T89" fmla="*/ 97 h 166"/>
              <a:gd name="T90" fmla="*/ 145 w 181"/>
              <a:gd name="T91" fmla="*/ 107 h 166"/>
              <a:gd name="T92" fmla="*/ 157 w 181"/>
              <a:gd name="T93" fmla="*/ 97 h 166"/>
              <a:gd name="T94" fmla="*/ 164 w 181"/>
              <a:gd name="T95" fmla="*/ 117 h 166"/>
              <a:gd name="T96" fmla="*/ 157 w 181"/>
              <a:gd name="T97" fmla="*/ 35 h 166"/>
              <a:gd name="T98" fmla="*/ 136 w 181"/>
              <a:gd name="T99" fmla="*/ 26 h 166"/>
              <a:gd name="T100" fmla="*/ 145 w 181"/>
              <a:gd name="T101" fmla="*/ 47 h 166"/>
              <a:gd name="T102" fmla="*/ 157 w 181"/>
              <a:gd name="T103" fmla="*/ 131 h 166"/>
              <a:gd name="T104" fmla="*/ 136 w 181"/>
              <a:gd name="T105" fmla="*/ 123 h 166"/>
              <a:gd name="T106" fmla="*/ 145 w 181"/>
              <a:gd name="T107" fmla="*/ 143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81" h="166">
                <a:moveTo>
                  <a:pt x="121" y="74"/>
                </a:moveTo>
                <a:cubicBezTo>
                  <a:pt x="121" y="92"/>
                  <a:pt x="121" y="92"/>
                  <a:pt x="121" y="92"/>
                </a:cubicBezTo>
                <a:cubicBezTo>
                  <a:pt x="121" y="92"/>
                  <a:pt x="120" y="93"/>
                  <a:pt x="120" y="94"/>
                </a:cubicBezTo>
                <a:cubicBezTo>
                  <a:pt x="120" y="94"/>
                  <a:pt x="119" y="95"/>
                  <a:pt x="118" y="95"/>
                </a:cubicBezTo>
                <a:cubicBezTo>
                  <a:pt x="104" y="97"/>
                  <a:pt x="104" y="97"/>
                  <a:pt x="104" y="97"/>
                </a:cubicBezTo>
                <a:cubicBezTo>
                  <a:pt x="103" y="99"/>
                  <a:pt x="102" y="102"/>
                  <a:pt x="101" y="104"/>
                </a:cubicBezTo>
                <a:cubicBezTo>
                  <a:pt x="103" y="107"/>
                  <a:pt x="106" y="111"/>
                  <a:pt x="109" y="115"/>
                </a:cubicBezTo>
                <a:cubicBezTo>
                  <a:pt x="110" y="116"/>
                  <a:pt x="110" y="116"/>
                  <a:pt x="110" y="117"/>
                </a:cubicBezTo>
                <a:cubicBezTo>
                  <a:pt x="110" y="118"/>
                  <a:pt x="110" y="118"/>
                  <a:pt x="109" y="119"/>
                </a:cubicBezTo>
                <a:cubicBezTo>
                  <a:pt x="108" y="121"/>
                  <a:pt x="105" y="123"/>
                  <a:pt x="101" y="127"/>
                </a:cubicBezTo>
                <a:cubicBezTo>
                  <a:pt x="98" y="131"/>
                  <a:pt x="95" y="133"/>
                  <a:pt x="94" y="133"/>
                </a:cubicBezTo>
                <a:cubicBezTo>
                  <a:pt x="93" y="133"/>
                  <a:pt x="93" y="133"/>
                  <a:pt x="92" y="132"/>
                </a:cubicBezTo>
                <a:cubicBezTo>
                  <a:pt x="81" y="124"/>
                  <a:pt x="81" y="124"/>
                  <a:pt x="81" y="124"/>
                </a:cubicBezTo>
                <a:cubicBezTo>
                  <a:pt x="79" y="125"/>
                  <a:pt x="76" y="126"/>
                  <a:pt x="74" y="127"/>
                </a:cubicBezTo>
                <a:cubicBezTo>
                  <a:pt x="73" y="133"/>
                  <a:pt x="72" y="138"/>
                  <a:pt x="72" y="141"/>
                </a:cubicBezTo>
                <a:cubicBezTo>
                  <a:pt x="71" y="143"/>
                  <a:pt x="70" y="143"/>
                  <a:pt x="69" y="143"/>
                </a:cubicBezTo>
                <a:cubicBezTo>
                  <a:pt x="51" y="143"/>
                  <a:pt x="51" y="143"/>
                  <a:pt x="51" y="143"/>
                </a:cubicBezTo>
                <a:cubicBezTo>
                  <a:pt x="51" y="143"/>
                  <a:pt x="50" y="143"/>
                  <a:pt x="49" y="143"/>
                </a:cubicBezTo>
                <a:cubicBezTo>
                  <a:pt x="49" y="142"/>
                  <a:pt x="49" y="142"/>
                  <a:pt x="48" y="141"/>
                </a:cubicBezTo>
                <a:cubicBezTo>
                  <a:pt x="46" y="127"/>
                  <a:pt x="46" y="127"/>
                  <a:pt x="46" y="127"/>
                </a:cubicBezTo>
                <a:cubicBezTo>
                  <a:pt x="44" y="126"/>
                  <a:pt x="42" y="125"/>
                  <a:pt x="39" y="124"/>
                </a:cubicBezTo>
                <a:cubicBezTo>
                  <a:pt x="28" y="132"/>
                  <a:pt x="28" y="132"/>
                  <a:pt x="28" y="132"/>
                </a:cubicBezTo>
                <a:cubicBezTo>
                  <a:pt x="28" y="133"/>
                  <a:pt x="27" y="133"/>
                  <a:pt x="26" y="133"/>
                </a:cubicBezTo>
                <a:cubicBezTo>
                  <a:pt x="25" y="133"/>
                  <a:pt x="25" y="133"/>
                  <a:pt x="24" y="132"/>
                </a:cubicBezTo>
                <a:cubicBezTo>
                  <a:pt x="15" y="124"/>
                  <a:pt x="11" y="119"/>
                  <a:pt x="11" y="117"/>
                </a:cubicBezTo>
                <a:cubicBezTo>
                  <a:pt x="11" y="116"/>
                  <a:pt x="11" y="116"/>
                  <a:pt x="11" y="115"/>
                </a:cubicBezTo>
                <a:cubicBezTo>
                  <a:pt x="12" y="114"/>
                  <a:pt x="13" y="113"/>
                  <a:pt x="15" y="110"/>
                </a:cubicBezTo>
                <a:cubicBezTo>
                  <a:pt x="17" y="108"/>
                  <a:pt x="19" y="106"/>
                  <a:pt x="20" y="104"/>
                </a:cubicBezTo>
                <a:cubicBezTo>
                  <a:pt x="18" y="102"/>
                  <a:pt x="17" y="99"/>
                  <a:pt x="16" y="97"/>
                </a:cubicBezTo>
                <a:cubicBezTo>
                  <a:pt x="2" y="94"/>
                  <a:pt x="2" y="94"/>
                  <a:pt x="2" y="94"/>
                </a:cubicBezTo>
                <a:cubicBezTo>
                  <a:pt x="1" y="94"/>
                  <a:pt x="1" y="94"/>
                  <a:pt x="0" y="93"/>
                </a:cubicBezTo>
                <a:cubicBezTo>
                  <a:pt x="0" y="93"/>
                  <a:pt x="0" y="92"/>
                  <a:pt x="0" y="92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3"/>
                  <a:pt x="0" y="73"/>
                  <a:pt x="0" y="72"/>
                </a:cubicBezTo>
                <a:cubicBezTo>
                  <a:pt x="1" y="72"/>
                  <a:pt x="1" y="71"/>
                  <a:pt x="2" y="71"/>
                </a:cubicBezTo>
                <a:cubicBezTo>
                  <a:pt x="16" y="69"/>
                  <a:pt x="16" y="69"/>
                  <a:pt x="16" y="69"/>
                </a:cubicBezTo>
                <a:cubicBezTo>
                  <a:pt x="17" y="67"/>
                  <a:pt x="18" y="64"/>
                  <a:pt x="19" y="62"/>
                </a:cubicBezTo>
                <a:cubicBezTo>
                  <a:pt x="17" y="59"/>
                  <a:pt x="14" y="55"/>
                  <a:pt x="11" y="51"/>
                </a:cubicBezTo>
                <a:cubicBezTo>
                  <a:pt x="10" y="50"/>
                  <a:pt x="10" y="50"/>
                  <a:pt x="10" y="49"/>
                </a:cubicBezTo>
                <a:cubicBezTo>
                  <a:pt x="10" y="48"/>
                  <a:pt x="10" y="48"/>
                  <a:pt x="11" y="47"/>
                </a:cubicBezTo>
                <a:cubicBezTo>
                  <a:pt x="12" y="45"/>
                  <a:pt x="15" y="42"/>
                  <a:pt x="19" y="39"/>
                </a:cubicBezTo>
                <a:cubicBezTo>
                  <a:pt x="22" y="35"/>
                  <a:pt x="25" y="33"/>
                  <a:pt x="26" y="33"/>
                </a:cubicBezTo>
                <a:cubicBezTo>
                  <a:pt x="27" y="33"/>
                  <a:pt x="28" y="33"/>
                  <a:pt x="28" y="34"/>
                </a:cubicBezTo>
                <a:cubicBezTo>
                  <a:pt x="39" y="42"/>
                  <a:pt x="39" y="42"/>
                  <a:pt x="39" y="42"/>
                </a:cubicBezTo>
                <a:cubicBezTo>
                  <a:pt x="41" y="41"/>
                  <a:pt x="44" y="40"/>
                  <a:pt x="46" y="39"/>
                </a:cubicBezTo>
                <a:cubicBezTo>
                  <a:pt x="47" y="32"/>
                  <a:pt x="48" y="28"/>
                  <a:pt x="48" y="25"/>
                </a:cubicBezTo>
                <a:cubicBezTo>
                  <a:pt x="49" y="23"/>
                  <a:pt x="50" y="22"/>
                  <a:pt x="51" y="22"/>
                </a:cubicBezTo>
                <a:cubicBezTo>
                  <a:pt x="69" y="22"/>
                  <a:pt x="69" y="22"/>
                  <a:pt x="69" y="22"/>
                </a:cubicBezTo>
                <a:cubicBezTo>
                  <a:pt x="70" y="22"/>
                  <a:pt x="70" y="23"/>
                  <a:pt x="71" y="23"/>
                </a:cubicBezTo>
                <a:cubicBezTo>
                  <a:pt x="71" y="24"/>
                  <a:pt x="72" y="24"/>
                  <a:pt x="72" y="25"/>
                </a:cubicBezTo>
                <a:cubicBezTo>
                  <a:pt x="74" y="39"/>
                  <a:pt x="74" y="39"/>
                  <a:pt x="74" y="39"/>
                </a:cubicBezTo>
                <a:cubicBezTo>
                  <a:pt x="76" y="40"/>
                  <a:pt x="78" y="41"/>
                  <a:pt x="81" y="42"/>
                </a:cubicBezTo>
                <a:cubicBezTo>
                  <a:pt x="92" y="34"/>
                  <a:pt x="92" y="34"/>
                  <a:pt x="92" y="34"/>
                </a:cubicBezTo>
                <a:cubicBezTo>
                  <a:pt x="93" y="33"/>
                  <a:pt x="93" y="33"/>
                  <a:pt x="94" y="33"/>
                </a:cubicBezTo>
                <a:cubicBezTo>
                  <a:pt x="95" y="33"/>
                  <a:pt x="95" y="33"/>
                  <a:pt x="96" y="34"/>
                </a:cubicBezTo>
                <a:cubicBezTo>
                  <a:pt x="105" y="42"/>
                  <a:pt x="110" y="47"/>
                  <a:pt x="110" y="49"/>
                </a:cubicBezTo>
                <a:cubicBezTo>
                  <a:pt x="110" y="50"/>
                  <a:pt x="109" y="50"/>
                  <a:pt x="109" y="51"/>
                </a:cubicBezTo>
                <a:cubicBezTo>
                  <a:pt x="108" y="52"/>
                  <a:pt x="107" y="54"/>
                  <a:pt x="105" y="56"/>
                </a:cubicBezTo>
                <a:cubicBezTo>
                  <a:pt x="103" y="58"/>
                  <a:pt x="102" y="60"/>
                  <a:pt x="101" y="62"/>
                </a:cubicBezTo>
                <a:cubicBezTo>
                  <a:pt x="102" y="65"/>
                  <a:pt x="103" y="67"/>
                  <a:pt x="104" y="69"/>
                </a:cubicBezTo>
                <a:cubicBezTo>
                  <a:pt x="118" y="72"/>
                  <a:pt x="118" y="72"/>
                  <a:pt x="118" y="72"/>
                </a:cubicBezTo>
                <a:cubicBezTo>
                  <a:pt x="119" y="72"/>
                  <a:pt x="120" y="72"/>
                  <a:pt x="120" y="73"/>
                </a:cubicBezTo>
                <a:cubicBezTo>
                  <a:pt x="120" y="73"/>
                  <a:pt x="121" y="74"/>
                  <a:pt x="121" y="74"/>
                </a:cubicBezTo>
                <a:close/>
                <a:moveTo>
                  <a:pt x="77" y="100"/>
                </a:moveTo>
                <a:cubicBezTo>
                  <a:pt x="82" y="95"/>
                  <a:pt x="84" y="90"/>
                  <a:pt x="84" y="83"/>
                </a:cubicBezTo>
                <a:cubicBezTo>
                  <a:pt x="84" y="76"/>
                  <a:pt x="82" y="71"/>
                  <a:pt x="77" y="66"/>
                </a:cubicBezTo>
                <a:cubicBezTo>
                  <a:pt x="72" y="61"/>
                  <a:pt x="67" y="59"/>
                  <a:pt x="60" y="59"/>
                </a:cubicBezTo>
                <a:cubicBezTo>
                  <a:pt x="53" y="59"/>
                  <a:pt x="48" y="61"/>
                  <a:pt x="43" y="66"/>
                </a:cubicBezTo>
                <a:cubicBezTo>
                  <a:pt x="38" y="71"/>
                  <a:pt x="36" y="76"/>
                  <a:pt x="36" y="83"/>
                </a:cubicBezTo>
                <a:cubicBezTo>
                  <a:pt x="36" y="90"/>
                  <a:pt x="38" y="95"/>
                  <a:pt x="43" y="100"/>
                </a:cubicBezTo>
                <a:cubicBezTo>
                  <a:pt x="48" y="105"/>
                  <a:pt x="53" y="107"/>
                  <a:pt x="60" y="107"/>
                </a:cubicBezTo>
                <a:cubicBezTo>
                  <a:pt x="67" y="107"/>
                  <a:pt x="72" y="105"/>
                  <a:pt x="77" y="100"/>
                </a:cubicBezTo>
                <a:close/>
                <a:moveTo>
                  <a:pt x="181" y="28"/>
                </a:moveTo>
                <a:cubicBezTo>
                  <a:pt x="181" y="41"/>
                  <a:pt x="181" y="41"/>
                  <a:pt x="181" y="41"/>
                </a:cubicBezTo>
                <a:cubicBezTo>
                  <a:pt x="181" y="42"/>
                  <a:pt x="176" y="43"/>
                  <a:pt x="167" y="44"/>
                </a:cubicBezTo>
                <a:cubicBezTo>
                  <a:pt x="166" y="46"/>
                  <a:pt x="165" y="47"/>
                  <a:pt x="164" y="49"/>
                </a:cubicBezTo>
                <a:cubicBezTo>
                  <a:pt x="167" y="56"/>
                  <a:pt x="169" y="60"/>
                  <a:pt x="169" y="62"/>
                </a:cubicBezTo>
                <a:cubicBezTo>
                  <a:pt x="169" y="62"/>
                  <a:pt x="169" y="63"/>
                  <a:pt x="169" y="63"/>
                </a:cubicBezTo>
                <a:cubicBezTo>
                  <a:pt x="161" y="67"/>
                  <a:pt x="157" y="69"/>
                  <a:pt x="157" y="69"/>
                </a:cubicBezTo>
                <a:cubicBezTo>
                  <a:pt x="156" y="69"/>
                  <a:pt x="155" y="68"/>
                  <a:pt x="153" y="65"/>
                </a:cubicBezTo>
                <a:cubicBezTo>
                  <a:pt x="150" y="62"/>
                  <a:pt x="149" y="60"/>
                  <a:pt x="148" y="59"/>
                </a:cubicBezTo>
                <a:cubicBezTo>
                  <a:pt x="146" y="59"/>
                  <a:pt x="145" y="59"/>
                  <a:pt x="145" y="59"/>
                </a:cubicBezTo>
                <a:cubicBezTo>
                  <a:pt x="144" y="59"/>
                  <a:pt x="143" y="59"/>
                  <a:pt x="142" y="59"/>
                </a:cubicBezTo>
                <a:cubicBezTo>
                  <a:pt x="141" y="60"/>
                  <a:pt x="139" y="62"/>
                  <a:pt x="137" y="65"/>
                </a:cubicBezTo>
                <a:cubicBezTo>
                  <a:pt x="135" y="68"/>
                  <a:pt x="133" y="69"/>
                  <a:pt x="133" y="69"/>
                </a:cubicBezTo>
                <a:cubicBezTo>
                  <a:pt x="133" y="69"/>
                  <a:pt x="129" y="67"/>
                  <a:pt x="121" y="63"/>
                </a:cubicBezTo>
                <a:cubicBezTo>
                  <a:pt x="121" y="63"/>
                  <a:pt x="121" y="62"/>
                  <a:pt x="121" y="62"/>
                </a:cubicBezTo>
                <a:cubicBezTo>
                  <a:pt x="121" y="60"/>
                  <a:pt x="122" y="56"/>
                  <a:pt x="125" y="49"/>
                </a:cubicBezTo>
                <a:cubicBezTo>
                  <a:pt x="124" y="47"/>
                  <a:pt x="123" y="46"/>
                  <a:pt x="123" y="44"/>
                </a:cubicBezTo>
                <a:cubicBezTo>
                  <a:pt x="113" y="43"/>
                  <a:pt x="109" y="42"/>
                  <a:pt x="109" y="41"/>
                </a:cubicBezTo>
                <a:cubicBezTo>
                  <a:pt x="109" y="28"/>
                  <a:pt x="109" y="28"/>
                  <a:pt x="109" y="28"/>
                </a:cubicBezTo>
                <a:cubicBezTo>
                  <a:pt x="109" y="27"/>
                  <a:pt x="113" y="26"/>
                  <a:pt x="123" y="25"/>
                </a:cubicBezTo>
                <a:cubicBezTo>
                  <a:pt x="123" y="23"/>
                  <a:pt x="124" y="22"/>
                  <a:pt x="125" y="20"/>
                </a:cubicBezTo>
                <a:cubicBezTo>
                  <a:pt x="122" y="13"/>
                  <a:pt x="121" y="9"/>
                  <a:pt x="121" y="7"/>
                </a:cubicBezTo>
                <a:cubicBezTo>
                  <a:pt x="121" y="7"/>
                  <a:pt x="121" y="7"/>
                  <a:pt x="121" y="6"/>
                </a:cubicBezTo>
                <a:cubicBezTo>
                  <a:pt x="121" y="6"/>
                  <a:pt x="122" y="6"/>
                  <a:pt x="124" y="4"/>
                </a:cubicBezTo>
                <a:cubicBezTo>
                  <a:pt x="126" y="3"/>
                  <a:pt x="128" y="2"/>
                  <a:pt x="130" y="1"/>
                </a:cubicBezTo>
                <a:cubicBezTo>
                  <a:pt x="132" y="0"/>
                  <a:pt x="133" y="0"/>
                  <a:pt x="133" y="0"/>
                </a:cubicBezTo>
                <a:cubicBezTo>
                  <a:pt x="133" y="0"/>
                  <a:pt x="135" y="1"/>
                  <a:pt x="137" y="4"/>
                </a:cubicBezTo>
                <a:cubicBezTo>
                  <a:pt x="139" y="7"/>
                  <a:pt x="141" y="9"/>
                  <a:pt x="142" y="11"/>
                </a:cubicBezTo>
                <a:cubicBezTo>
                  <a:pt x="143" y="10"/>
                  <a:pt x="144" y="10"/>
                  <a:pt x="145" y="10"/>
                </a:cubicBezTo>
                <a:cubicBezTo>
                  <a:pt x="145" y="10"/>
                  <a:pt x="146" y="10"/>
                  <a:pt x="148" y="11"/>
                </a:cubicBezTo>
                <a:cubicBezTo>
                  <a:pt x="151" y="6"/>
                  <a:pt x="154" y="3"/>
                  <a:pt x="156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61" y="2"/>
                  <a:pt x="169" y="6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9"/>
                  <a:pt x="167" y="13"/>
                  <a:pt x="164" y="20"/>
                </a:cubicBezTo>
                <a:cubicBezTo>
                  <a:pt x="165" y="22"/>
                  <a:pt x="166" y="23"/>
                  <a:pt x="167" y="25"/>
                </a:cubicBezTo>
                <a:cubicBezTo>
                  <a:pt x="176" y="26"/>
                  <a:pt x="181" y="27"/>
                  <a:pt x="181" y="28"/>
                </a:cubicBezTo>
                <a:close/>
                <a:moveTo>
                  <a:pt x="181" y="125"/>
                </a:moveTo>
                <a:cubicBezTo>
                  <a:pt x="181" y="138"/>
                  <a:pt x="181" y="138"/>
                  <a:pt x="181" y="138"/>
                </a:cubicBezTo>
                <a:cubicBezTo>
                  <a:pt x="181" y="139"/>
                  <a:pt x="176" y="140"/>
                  <a:pt x="167" y="141"/>
                </a:cubicBezTo>
                <a:cubicBezTo>
                  <a:pt x="166" y="143"/>
                  <a:pt x="165" y="144"/>
                  <a:pt x="164" y="146"/>
                </a:cubicBezTo>
                <a:cubicBezTo>
                  <a:pt x="167" y="153"/>
                  <a:pt x="169" y="157"/>
                  <a:pt x="169" y="159"/>
                </a:cubicBezTo>
                <a:cubicBezTo>
                  <a:pt x="169" y="159"/>
                  <a:pt x="169" y="159"/>
                  <a:pt x="169" y="160"/>
                </a:cubicBezTo>
                <a:cubicBezTo>
                  <a:pt x="161" y="164"/>
                  <a:pt x="157" y="166"/>
                  <a:pt x="157" y="166"/>
                </a:cubicBezTo>
                <a:cubicBezTo>
                  <a:pt x="156" y="166"/>
                  <a:pt x="155" y="165"/>
                  <a:pt x="153" y="162"/>
                </a:cubicBezTo>
                <a:cubicBezTo>
                  <a:pt x="150" y="159"/>
                  <a:pt x="149" y="157"/>
                  <a:pt x="148" y="155"/>
                </a:cubicBezTo>
                <a:cubicBezTo>
                  <a:pt x="146" y="155"/>
                  <a:pt x="145" y="156"/>
                  <a:pt x="145" y="156"/>
                </a:cubicBezTo>
                <a:cubicBezTo>
                  <a:pt x="144" y="156"/>
                  <a:pt x="143" y="155"/>
                  <a:pt x="142" y="155"/>
                </a:cubicBezTo>
                <a:cubicBezTo>
                  <a:pt x="141" y="157"/>
                  <a:pt x="139" y="159"/>
                  <a:pt x="137" y="162"/>
                </a:cubicBezTo>
                <a:cubicBezTo>
                  <a:pt x="135" y="165"/>
                  <a:pt x="133" y="166"/>
                  <a:pt x="133" y="166"/>
                </a:cubicBezTo>
                <a:cubicBezTo>
                  <a:pt x="133" y="166"/>
                  <a:pt x="129" y="164"/>
                  <a:pt x="121" y="160"/>
                </a:cubicBezTo>
                <a:cubicBezTo>
                  <a:pt x="121" y="159"/>
                  <a:pt x="121" y="159"/>
                  <a:pt x="121" y="159"/>
                </a:cubicBezTo>
                <a:cubicBezTo>
                  <a:pt x="121" y="157"/>
                  <a:pt x="122" y="153"/>
                  <a:pt x="125" y="146"/>
                </a:cubicBezTo>
                <a:cubicBezTo>
                  <a:pt x="124" y="144"/>
                  <a:pt x="123" y="143"/>
                  <a:pt x="123" y="141"/>
                </a:cubicBezTo>
                <a:cubicBezTo>
                  <a:pt x="113" y="140"/>
                  <a:pt x="109" y="139"/>
                  <a:pt x="109" y="138"/>
                </a:cubicBezTo>
                <a:cubicBezTo>
                  <a:pt x="109" y="125"/>
                  <a:pt x="109" y="125"/>
                  <a:pt x="109" y="125"/>
                </a:cubicBezTo>
                <a:cubicBezTo>
                  <a:pt x="109" y="124"/>
                  <a:pt x="113" y="123"/>
                  <a:pt x="123" y="122"/>
                </a:cubicBezTo>
                <a:cubicBezTo>
                  <a:pt x="123" y="120"/>
                  <a:pt x="124" y="118"/>
                  <a:pt x="125" y="117"/>
                </a:cubicBezTo>
                <a:cubicBezTo>
                  <a:pt x="122" y="110"/>
                  <a:pt x="121" y="105"/>
                  <a:pt x="121" y="104"/>
                </a:cubicBezTo>
                <a:cubicBezTo>
                  <a:pt x="121" y="104"/>
                  <a:pt x="121" y="103"/>
                  <a:pt x="121" y="103"/>
                </a:cubicBezTo>
                <a:cubicBezTo>
                  <a:pt x="121" y="103"/>
                  <a:pt x="122" y="102"/>
                  <a:pt x="124" y="101"/>
                </a:cubicBezTo>
                <a:cubicBezTo>
                  <a:pt x="126" y="100"/>
                  <a:pt x="128" y="99"/>
                  <a:pt x="130" y="98"/>
                </a:cubicBezTo>
                <a:cubicBezTo>
                  <a:pt x="132" y="97"/>
                  <a:pt x="133" y="97"/>
                  <a:pt x="133" y="97"/>
                </a:cubicBezTo>
                <a:cubicBezTo>
                  <a:pt x="133" y="97"/>
                  <a:pt x="135" y="98"/>
                  <a:pt x="137" y="101"/>
                </a:cubicBezTo>
                <a:cubicBezTo>
                  <a:pt x="139" y="104"/>
                  <a:pt x="141" y="106"/>
                  <a:pt x="142" y="107"/>
                </a:cubicBezTo>
                <a:cubicBezTo>
                  <a:pt x="143" y="107"/>
                  <a:pt x="144" y="107"/>
                  <a:pt x="145" y="107"/>
                </a:cubicBezTo>
                <a:cubicBezTo>
                  <a:pt x="145" y="107"/>
                  <a:pt x="146" y="107"/>
                  <a:pt x="148" y="107"/>
                </a:cubicBezTo>
                <a:cubicBezTo>
                  <a:pt x="151" y="103"/>
                  <a:pt x="154" y="99"/>
                  <a:pt x="156" y="97"/>
                </a:cubicBezTo>
                <a:cubicBezTo>
                  <a:pt x="157" y="97"/>
                  <a:pt x="157" y="97"/>
                  <a:pt x="157" y="97"/>
                </a:cubicBezTo>
                <a:cubicBezTo>
                  <a:pt x="157" y="97"/>
                  <a:pt x="161" y="99"/>
                  <a:pt x="169" y="103"/>
                </a:cubicBezTo>
                <a:cubicBezTo>
                  <a:pt x="169" y="103"/>
                  <a:pt x="169" y="104"/>
                  <a:pt x="169" y="104"/>
                </a:cubicBezTo>
                <a:cubicBezTo>
                  <a:pt x="169" y="105"/>
                  <a:pt x="167" y="110"/>
                  <a:pt x="164" y="117"/>
                </a:cubicBezTo>
                <a:cubicBezTo>
                  <a:pt x="165" y="118"/>
                  <a:pt x="166" y="120"/>
                  <a:pt x="167" y="122"/>
                </a:cubicBezTo>
                <a:cubicBezTo>
                  <a:pt x="176" y="123"/>
                  <a:pt x="181" y="124"/>
                  <a:pt x="181" y="125"/>
                </a:cubicBezTo>
                <a:close/>
                <a:moveTo>
                  <a:pt x="157" y="35"/>
                </a:moveTo>
                <a:cubicBezTo>
                  <a:pt x="157" y="31"/>
                  <a:pt x="156" y="28"/>
                  <a:pt x="153" y="26"/>
                </a:cubicBezTo>
                <a:cubicBezTo>
                  <a:pt x="151" y="24"/>
                  <a:pt x="148" y="22"/>
                  <a:pt x="145" y="22"/>
                </a:cubicBezTo>
                <a:cubicBezTo>
                  <a:pt x="142" y="22"/>
                  <a:pt x="139" y="24"/>
                  <a:pt x="136" y="26"/>
                </a:cubicBezTo>
                <a:cubicBezTo>
                  <a:pt x="134" y="28"/>
                  <a:pt x="133" y="31"/>
                  <a:pt x="133" y="35"/>
                </a:cubicBezTo>
                <a:cubicBezTo>
                  <a:pt x="133" y="38"/>
                  <a:pt x="134" y="41"/>
                  <a:pt x="136" y="43"/>
                </a:cubicBezTo>
                <a:cubicBezTo>
                  <a:pt x="139" y="45"/>
                  <a:pt x="141" y="47"/>
                  <a:pt x="145" y="47"/>
                </a:cubicBezTo>
                <a:cubicBezTo>
                  <a:pt x="148" y="47"/>
                  <a:pt x="151" y="45"/>
                  <a:pt x="153" y="43"/>
                </a:cubicBezTo>
                <a:cubicBezTo>
                  <a:pt x="156" y="41"/>
                  <a:pt x="157" y="38"/>
                  <a:pt x="157" y="35"/>
                </a:cubicBezTo>
                <a:close/>
                <a:moveTo>
                  <a:pt x="157" y="131"/>
                </a:moveTo>
                <a:cubicBezTo>
                  <a:pt x="157" y="128"/>
                  <a:pt x="156" y="125"/>
                  <a:pt x="153" y="123"/>
                </a:cubicBezTo>
                <a:cubicBezTo>
                  <a:pt x="151" y="120"/>
                  <a:pt x="148" y="119"/>
                  <a:pt x="145" y="119"/>
                </a:cubicBezTo>
                <a:cubicBezTo>
                  <a:pt x="142" y="119"/>
                  <a:pt x="139" y="120"/>
                  <a:pt x="136" y="123"/>
                </a:cubicBezTo>
                <a:cubicBezTo>
                  <a:pt x="134" y="125"/>
                  <a:pt x="133" y="128"/>
                  <a:pt x="133" y="131"/>
                </a:cubicBezTo>
                <a:cubicBezTo>
                  <a:pt x="133" y="135"/>
                  <a:pt x="134" y="138"/>
                  <a:pt x="136" y="140"/>
                </a:cubicBezTo>
                <a:cubicBezTo>
                  <a:pt x="139" y="142"/>
                  <a:pt x="141" y="143"/>
                  <a:pt x="145" y="143"/>
                </a:cubicBezTo>
                <a:cubicBezTo>
                  <a:pt x="148" y="143"/>
                  <a:pt x="151" y="142"/>
                  <a:pt x="153" y="140"/>
                </a:cubicBezTo>
                <a:cubicBezTo>
                  <a:pt x="156" y="138"/>
                  <a:pt x="157" y="135"/>
                  <a:pt x="157" y="131"/>
                </a:cubicBezTo>
                <a:close/>
              </a:path>
            </a:pathLst>
          </a:custGeom>
          <a:solidFill>
            <a:srgbClr val="97B9A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pic>
        <p:nvPicPr>
          <p:cNvPr id="42" name="Picture 65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-2071370" y="2066925"/>
            <a:ext cx="7113905" cy="44056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640"/>
            <a:ext cx="2979420" cy="2886710"/>
          </a:xfrm>
          <a:prstGeom prst="rect">
            <a:avLst/>
          </a:prstGeom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2" grpId="0" animBg="1"/>
      <p:bldP spid="33" grpId="0"/>
      <p:bldP spid="34" grpId="0"/>
      <p:bldP spid="37" grpId="0"/>
      <p:bldP spid="39" grpId="0" animBg="1"/>
      <p:bldP spid="38" grpId="0"/>
      <p:bldP spid="35" grpId="0"/>
      <p:bldP spid="36" grpId="0"/>
      <p:bldP spid="4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08594" y="1256366"/>
            <a:ext cx="1719580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12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03</a:t>
            </a:r>
            <a:endParaRPr lang="en-US" altLang="zh-CN" sz="12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PA_文本框 22"/>
          <p:cNvSpPr txBox="1"/>
          <p:nvPr>
            <p:custDataLst>
              <p:tags r:id="rId1"/>
            </p:custDataLst>
          </p:nvPr>
        </p:nvSpPr>
        <p:spPr>
          <a:xfrm>
            <a:off x="1292178" y="3364324"/>
            <a:ext cx="5952413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浏览器存储</a:t>
            </a:r>
            <a:r>
              <a:rPr lang="en-US" altLang="zh-CN" sz="60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/</a:t>
            </a:r>
            <a:r>
              <a:rPr lang="zh-CN" altLang="en-US" sz="60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缓存</a:t>
            </a:r>
            <a:endParaRPr lang="zh-CN" altLang="en-US" sz="6000" b="1" dirty="0">
              <a:solidFill>
                <a:srgbClr val="476263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81986" y="4478529"/>
            <a:ext cx="4572794" cy="507839"/>
          </a:xfrm>
          <a:prstGeom prst="rect">
            <a:avLst/>
          </a:prstGeom>
        </p:spPr>
        <p:txBody>
          <a:bodyPr lIns="91448" tIns="45724" rIns="91448" bIns="45724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Chinese  companies  will no longer remain in the hard stage and they are also promoting a culture Chinese  companies  will no longer remain 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in the hard stage and they are also wang ling </a:t>
            </a:r>
            <a:r>
              <a:rPr lang="en-US" altLang="zh-CN" sz="900" dirty="0" err="1">
                <a:solidFill>
                  <a:schemeClr val="bg1">
                    <a:lumMod val="50000"/>
                  </a:schemeClr>
                </a:solidFill>
              </a:rPr>
              <a:t>yan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 a culture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44883" y="5831872"/>
            <a:ext cx="2047002" cy="335372"/>
            <a:chOff x="4902198" y="3898900"/>
            <a:chExt cx="2387602" cy="375420"/>
          </a:xfrm>
          <a:solidFill>
            <a:srgbClr val="476263"/>
          </a:solidFill>
          <a:effectLst/>
        </p:grpSpPr>
        <p:sp>
          <p:nvSpPr>
            <p:cNvPr id="7" name="PA_圆角矩形 7"/>
            <p:cNvSpPr/>
            <p:nvPr>
              <p:custDataLst>
                <p:tags r:id="rId2"/>
              </p:custDataLst>
            </p:nvPr>
          </p:nvSpPr>
          <p:spPr>
            <a:xfrm>
              <a:off x="4902198" y="3898900"/>
              <a:ext cx="2387602" cy="3754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gradFill>
                  <a:gsLst>
                    <a:gs pos="0">
                      <a:srgbClr val="DFAB75">
                        <a:shade val="30000"/>
                        <a:satMod val="115000"/>
                      </a:srgbClr>
                    </a:gs>
                    <a:gs pos="50000">
                      <a:srgbClr val="DFAB75">
                        <a:shade val="67500"/>
                        <a:satMod val="115000"/>
                      </a:srgbClr>
                    </a:gs>
                    <a:gs pos="100000">
                      <a:srgbClr val="DFAB75">
                        <a:shade val="100000"/>
                        <a:satMod val="115000"/>
                      </a:srgbClr>
                    </a:gs>
                  </a:gsLst>
                  <a:lin ang="135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8" name="PA_文本框 6"/>
            <p:cNvSpPr txBox="1"/>
            <p:nvPr>
              <p:custDataLst>
                <p:tags r:id="rId3"/>
              </p:custDataLst>
            </p:nvPr>
          </p:nvSpPr>
          <p:spPr>
            <a:xfrm>
              <a:off x="5004992" y="3917333"/>
              <a:ext cx="2179464" cy="356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THE PART THREE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10">
        <p15:prstTrans prst="pageCurlDoubl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2" grpId="0"/>
      <p:bldP spid="3" grpId="0" bldLvl="0" animBg="1"/>
      <p:bldP spid="5" grpId="0"/>
      <p:bldP spid="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03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存储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34" name="Rectangle 25"/>
          <p:cNvSpPr/>
          <p:nvPr/>
        </p:nvSpPr>
        <p:spPr>
          <a:xfrm>
            <a:off x="546100" y="1657985"/>
            <a:ext cx="4324985" cy="92964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前端所以的资源【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html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css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js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img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】都静态资源。</a:t>
            </a:r>
            <a:b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</a:b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都是从后台请求过来的，存储的数据类型，都是序列化之后的【字符串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】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4" name="TextBox 23"/>
          <p:cNvSpPr txBox="1"/>
          <p:nvPr/>
        </p:nvSpPr>
        <p:spPr>
          <a:xfrm>
            <a:off x="1105796" y="3076152"/>
            <a:ext cx="3206915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存储的优缺点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5" name="Rectangle 25"/>
          <p:cNvSpPr/>
          <p:nvPr/>
        </p:nvSpPr>
        <p:spPr>
          <a:xfrm>
            <a:off x="839175" y="3654749"/>
            <a:ext cx="4031817" cy="1369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优点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：①可以直接从本地获取数据</a:t>
            </a:r>
            <a:b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</a:b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           ②减轻了服务器的压力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           ③节省流量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(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节约资本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)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          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④可以重复使用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缺点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：不能实时更新状态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6" name="TextBox 23"/>
          <p:cNvSpPr txBox="1"/>
          <p:nvPr/>
        </p:nvSpPr>
        <p:spPr>
          <a:xfrm>
            <a:off x="6537586" y="1761067"/>
            <a:ext cx="3206915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设置、获取、删除、清除的方法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7" name="Rectangle 25"/>
          <p:cNvSpPr/>
          <p:nvPr/>
        </p:nvSpPr>
        <p:spPr>
          <a:xfrm>
            <a:off x="5843270" y="2339975"/>
            <a:ext cx="4300855" cy="61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setitem()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：存储数据，两个参数，第一个是存储名，第二  </a:t>
            </a:r>
            <a:b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</a:b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               个是序列化之后的数据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8" name="Rectangle 25"/>
          <p:cNvSpPr/>
          <p:nvPr/>
        </p:nvSpPr>
        <p:spPr>
          <a:xfrm>
            <a:off x="5843270" y="3209290"/>
            <a:ext cx="4300855" cy="37084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getitem()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：获取数据，只有一个参数，存进去的数据名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1" name="Rectangle 25"/>
          <p:cNvSpPr/>
          <p:nvPr/>
        </p:nvSpPr>
        <p:spPr>
          <a:xfrm>
            <a:off x="5843270" y="3983990"/>
            <a:ext cx="4300855" cy="37084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remove()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：删除本地数据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，一次只能删除一条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2" name="Rectangle 25"/>
          <p:cNvSpPr/>
          <p:nvPr/>
        </p:nvSpPr>
        <p:spPr>
          <a:xfrm>
            <a:off x="5843270" y="4759325"/>
            <a:ext cx="4300855" cy="37084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clear()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：删除全部本地数据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4" grpId="0"/>
      <p:bldP spid="4" grpId="0"/>
      <p:bldP spid="5" grpId="0"/>
      <p:bldP spid="6" grpId="0"/>
      <p:bldP spid="7" grpId="0"/>
      <p:bldP spid="8" grpId="0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7805" y="358474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03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存储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0" t="33333" r="27775"/>
          <a:stretch>
            <a:fillRect/>
          </a:stretch>
        </p:blipFill>
        <p:spPr>
          <a:xfrm>
            <a:off x="3510280" y="2766695"/>
            <a:ext cx="4542155" cy="3610610"/>
          </a:xfrm>
          <a:prstGeom prst="rect">
            <a:avLst/>
          </a:prstGeom>
        </p:spPr>
      </p:pic>
      <p:sp>
        <p:nvSpPr>
          <p:cNvPr id="70" name="Freeform 5"/>
          <p:cNvSpPr>
            <a:spLocks noEditPoints="1"/>
          </p:cNvSpPr>
          <p:nvPr/>
        </p:nvSpPr>
        <p:spPr bwMode="auto">
          <a:xfrm>
            <a:off x="878097" y="2227314"/>
            <a:ext cx="437878" cy="405974"/>
          </a:xfrm>
          <a:custGeom>
            <a:avLst/>
            <a:gdLst>
              <a:gd name="T0" fmla="*/ 2903 w 2930"/>
              <a:gd name="T1" fmla="*/ 1416 h 2715"/>
              <a:gd name="T2" fmla="*/ 1514 w 2930"/>
              <a:gd name="T3" fmla="*/ 27 h 2715"/>
              <a:gd name="T4" fmla="*/ 1416 w 2930"/>
              <a:gd name="T5" fmla="*/ 27 h 2715"/>
              <a:gd name="T6" fmla="*/ 375 w 2930"/>
              <a:gd name="T7" fmla="*/ 1068 h 2715"/>
              <a:gd name="T8" fmla="*/ 374 w 2930"/>
              <a:gd name="T9" fmla="*/ 1070 h 2715"/>
              <a:gd name="T10" fmla="*/ 27 w 2930"/>
              <a:gd name="T11" fmla="*/ 1416 h 2715"/>
              <a:gd name="T12" fmla="*/ 27 w 2930"/>
              <a:gd name="T13" fmla="*/ 1514 h 2715"/>
              <a:gd name="T14" fmla="*/ 126 w 2930"/>
              <a:gd name="T15" fmla="*/ 1514 h 2715"/>
              <a:gd name="T16" fmla="*/ 354 w 2930"/>
              <a:gd name="T17" fmla="*/ 1286 h 2715"/>
              <a:gd name="T18" fmla="*/ 354 w 2930"/>
              <a:gd name="T19" fmla="*/ 2438 h 2715"/>
              <a:gd name="T20" fmla="*/ 632 w 2930"/>
              <a:gd name="T21" fmla="*/ 2715 h 2715"/>
              <a:gd name="T22" fmla="*/ 1118 w 2930"/>
              <a:gd name="T23" fmla="*/ 2715 h 2715"/>
              <a:gd name="T24" fmla="*/ 1187 w 2930"/>
              <a:gd name="T25" fmla="*/ 2646 h 2715"/>
              <a:gd name="T26" fmla="*/ 1187 w 2930"/>
              <a:gd name="T27" fmla="*/ 2021 h 2715"/>
              <a:gd name="T28" fmla="*/ 1812 w 2930"/>
              <a:gd name="T29" fmla="*/ 2021 h 2715"/>
              <a:gd name="T30" fmla="*/ 1882 w 2930"/>
              <a:gd name="T31" fmla="*/ 1951 h 2715"/>
              <a:gd name="T32" fmla="*/ 1812 w 2930"/>
              <a:gd name="T33" fmla="*/ 1882 h 2715"/>
              <a:gd name="T34" fmla="*/ 1118 w 2930"/>
              <a:gd name="T35" fmla="*/ 1882 h 2715"/>
              <a:gd name="T36" fmla="*/ 1049 w 2930"/>
              <a:gd name="T37" fmla="*/ 1951 h 2715"/>
              <a:gd name="T38" fmla="*/ 1049 w 2930"/>
              <a:gd name="T39" fmla="*/ 2576 h 2715"/>
              <a:gd name="T40" fmla="*/ 632 w 2930"/>
              <a:gd name="T41" fmla="*/ 2576 h 2715"/>
              <a:gd name="T42" fmla="*/ 493 w 2930"/>
              <a:gd name="T43" fmla="*/ 2438 h 2715"/>
              <a:gd name="T44" fmla="*/ 493 w 2930"/>
              <a:gd name="T45" fmla="*/ 1147 h 2715"/>
              <a:gd name="T46" fmla="*/ 1465 w 2930"/>
              <a:gd name="T47" fmla="*/ 175 h 2715"/>
              <a:gd name="T48" fmla="*/ 2805 w 2930"/>
              <a:gd name="T49" fmla="*/ 1514 h 2715"/>
              <a:gd name="T50" fmla="*/ 2854 w 2930"/>
              <a:gd name="T51" fmla="*/ 1535 h 2715"/>
              <a:gd name="T52" fmla="*/ 2903 w 2930"/>
              <a:gd name="T53" fmla="*/ 1514 h 2715"/>
              <a:gd name="T54" fmla="*/ 2903 w 2930"/>
              <a:gd name="T55" fmla="*/ 1416 h 2715"/>
              <a:gd name="T56" fmla="*/ 2903 w 2930"/>
              <a:gd name="T57" fmla="*/ 1416 h 2715"/>
              <a:gd name="T58" fmla="*/ 2507 w 2930"/>
              <a:gd name="T59" fmla="*/ 1604 h 2715"/>
              <a:gd name="T60" fmla="*/ 2437 w 2930"/>
              <a:gd name="T61" fmla="*/ 1674 h 2715"/>
              <a:gd name="T62" fmla="*/ 2437 w 2930"/>
              <a:gd name="T63" fmla="*/ 2437 h 2715"/>
              <a:gd name="T64" fmla="*/ 2299 w 2930"/>
              <a:gd name="T65" fmla="*/ 2576 h 2715"/>
              <a:gd name="T66" fmla="*/ 1812 w 2930"/>
              <a:gd name="T67" fmla="*/ 2576 h 2715"/>
              <a:gd name="T68" fmla="*/ 1743 w 2930"/>
              <a:gd name="T69" fmla="*/ 2646 h 2715"/>
              <a:gd name="T70" fmla="*/ 1812 w 2930"/>
              <a:gd name="T71" fmla="*/ 2715 h 2715"/>
              <a:gd name="T72" fmla="*/ 2299 w 2930"/>
              <a:gd name="T73" fmla="*/ 2715 h 2715"/>
              <a:gd name="T74" fmla="*/ 2576 w 2930"/>
              <a:gd name="T75" fmla="*/ 2437 h 2715"/>
              <a:gd name="T76" fmla="*/ 2576 w 2930"/>
              <a:gd name="T77" fmla="*/ 1674 h 2715"/>
              <a:gd name="T78" fmla="*/ 2507 w 2930"/>
              <a:gd name="T79" fmla="*/ 1604 h 2715"/>
              <a:gd name="T80" fmla="*/ 2507 w 2930"/>
              <a:gd name="T81" fmla="*/ 1604 h 2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930" h="2715">
                <a:moveTo>
                  <a:pt x="2903" y="1416"/>
                </a:moveTo>
                <a:cubicBezTo>
                  <a:pt x="1514" y="27"/>
                  <a:pt x="1514" y="27"/>
                  <a:pt x="1514" y="27"/>
                </a:cubicBezTo>
                <a:cubicBezTo>
                  <a:pt x="1487" y="0"/>
                  <a:pt x="1443" y="0"/>
                  <a:pt x="1416" y="27"/>
                </a:cubicBezTo>
                <a:cubicBezTo>
                  <a:pt x="375" y="1068"/>
                  <a:pt x="375" y="1068"/>
                  <a:pt x="375" y="1068"/>
                </a:cubicBezTo>
                <a:cubicBezTo>
                  <a:pt x="375" y="1069"/>
                  <a:pt x="374" y="1069"/>
                  <a:pt x="374" y="1070"/>
                </a:cubicBezTo>
                <a:cubicBezTo>
                  <a:pt x="27" y="1416"/>
                  <a:pt x="27" y="1416"/>
                  <a:pt x="27" y="1416"/>
                </a:cubicBezTo>
                <a:cubicBezTo>
                  <a:pt x="0" y="1443"/>
                  <a:pt x="0" y="1487"/>
                  <a:pt x="27" y="1514"/>
                </a:cubicBezTo>
                <a:cubicBezTo>
                  <a:pt x="54" y="1542"/>
                  <a:pt x="98" y="1542"/>
                  <a:pt x="126" y="1514"/>
                </a:cubicBezTo>
                <a:cubicBezTo>
                  <a:pt x="354" y="1286"/>
                  <a:pt x="354" y="1286"/>
                  <a:pt x="354" y="1286"/>
                </a:cubicBezTo>
                <a:cubicBezTo>
                  <a:pt x="354" y="2438"/>
                  <a:pt x="354" y="2438"/>
                  <a:pt x="354" y="2438"/>
                </a:cubicBezTo>
                <a:cubicBezTo>
                  <a:pt x="354" y="2591"/>
                  <a:pt x="479" y="2715"/>
                  <a:pt x="632" y="2715"/>
                </a:cubicBezTo>
                <a:cubicBezTo>
                  <a:pt x="1118" y="2715"/>
                  <a:pt x="1118" y="2715"/>
                  <a:pt x="1118" y="2715"/>
                </a:cubicBezTo>
                <a:cubicBezTo>
                  <a:pt x="1156" y="2715"/>
                  <a:pt x="1187" y="2684"/>
                  <a:pt x="1187" y="2646"/>
                </a:cubicBezTo>
                <a:cubicBezTo>
                  <a:pt x="1187" y="2021"/>
                  <a:pt x="1187" y="2021"/>
                  <a:pt x="1187" y="2021"/>
                </a:cubicBezTo>
                <a:cubicBezTo>
                  <a:pt x="1812" y="2021"/>
                  <a:pt x="1812" y="2021"/>
                  <a:pt x="1812" y="2021"/>
                </a:cubicBezTo>
                <a:cubicBezTo>
                  <a:pt x="1851" y="2021"/>
                  <a:pt x="1882" y="1990"/>
                  <a:pt x="1882" y="1951"/>
                </a:cubicBezTo>
                <a:cubicBezTo>
                  <a:pt x="1882" y="1913"/>
                  <a:pt x="1851" y="1882"/>
                  <a:pt x="1812" y="1882"/>
                </a:cubicBezTo>
                <a:cubicBezTo>
                  <a:pt x="1118" y="1882"/>
                  <a:pt x="1118" y="1882"/>
                  <a:pt x="1118" y="1882"/>
                </a:cubicBezTo>
                <a:cubicBezTo>
                  <a:pt x="1080" y="1882"/>
                  <a:pt x="1049" y="1913"/>
                  <a:pt x="1049" y="1951"/>
                </a:cubicBezTo>
                <a:cubicBezTo>
                  <a:pt x="1049" y="2576"/>
                  <a:pt x="1049" y="2576"/>
                  <a:pt x="1049" y="2576"/>
                </a:cubicBezTo>
                <a:cubicBezTo>
                  <a:pt x="632" y="2576"/>
                  <a:pt x="632" y="2576"/>
                  <a:pt x="632" y="2576"/>
                </a:cubicBezTo>
                <a:cubicBezTo>
                  <a:pt x="555" y="2576"/>
                  <a:pt x="493" y="2514"/>
                  <a:pt x="493" y="2438"/>
                </a:cubicBezTo>
                <a:cubicBezTo>
                  <a:pt x="493" y="1147"/>
                  <a:pt x="493" y="1147"/>
                  <a:pt x="493" y="1147"/>
                </a:cubicBezTo>
                <a:cubicBezTo>
                  <a:pt x="1465" y="175"/>
                  <a:pt x="1465" y="175"/>
                  <a:pt x="1465" y="175"/>
                </a:cubicBezTo>
                <a:cubicBezTo>
                  <a:pt x="2805" y="1514"/>
                  <a:pt x="2805" y="1514"/>
                  <a:pt x="2805" y="1514"/>
                </a:cubicBezTo>
                <a:cubicBezTo>
                  <a:pt x="2819" y="1528"/>
                  <a:pt x="2836" y="1535"/>
                  <a:pt x="2854" y="1535"/>
                </a:cubicBezTo>
                <a:cubicBezTo>
                  <a:pt x="2872" y="1535"/>
                  <a:pt x="2890" y="1528"/>
                  <a:pt x="2903" y="1514"/>
                </a:cubicBezTo>
                <a:cubicBezTo>
                  <a:pt x="2930" y="1487"/>
                  <a:pt x="2930" y="1443"/>
                  <a:pt x="2903" y="1416"/>
                </a:cubicBezTo>
                <a:cubicBezTo>
                  <a:pt x="2903" y="1416"/>
                  <a:pt x="2903" y="1416"/>
                  <a:pt x="2903" y="1416"/>
                </a:cubicBezTo>
                <a:close/>
                <a:moveTo>
                  <a:pt x="2507" y="1604"/>
                </a:moveTo>
                <a:cubicBezTo>
                  <a:pt x="2468" y="1604"/>
                  <a:pt x="2437" y="1635"/>
                  <a:pt x="2437" y="1674"/>
                </a:cubicBezTo>
                <a:cubicBezTo>
                  <a:pt x="2437" y="2437"/>
                  <a:pt x="2437" y="2437"/>
                  <a:pt x="2437" y="2437"/>
                </a:cubicBezTo>
                <a:cubicBezTo>
                  <a:pt x="2437" y="2514"/>
                  <a:pt x="2375" y="2576"/>
                  <a:pt x="2299" y="2576"/>
                </a:cubicBezTo>
                <a:cubicBezTo>
                  <a:pt x="1812" y="2576"/>
                  <a:pt x="1812" y="2576"/>
                  <a:pt x="1812" y="2576"/>
                </a:cubicBezTo>
                <a:cubicBezTo>
                  <a:pt x="1774" y="2576"/>
                  <a:pt x="1743" y="2607"/>
                  <a:pt x="1743" y="2646"/>
                </a:cubicBezTo>
                <a:cubicBezTo>
                  <a:pt x="1743" y="2684"/>
                  <a:pt x="1774" y="2715"/>
                  <a:pt x="1812" y="2715"/>
                </a:cubicBezTo>
                <a:cubicBezTo>
                  <a:pt x="2299" y="2715"/>
                  <a:pt x="2299" y="2715"/>
                  <a:pt x="2299" y="2715"/>
                </a:cubicBezTo>
                <a:cubicBezTo>
                  <a:pt x="2452" y="2715"/>
                  <a:pt x="2576" y="2591"/>
                  <a:pt x="2576" y="2437"/>
                </a:cubicBezTo>
                <a:cubicBezTo>
                  <a:pt x="2576" y="1674"/>
                  <a:pt x="2576" y="1674"/>
                  <a:pt x="2576" y="1674"/>
                </a:cubicBezTo>
                <a:cubicBezTo>
                  <a:pt x="2576" y="1635"/>
                  <a:pt x="2545" y="1604"/>
                  <a:pt x="2507" y="1604"/>
                </a:cubicBezTo>
                <a:cubicBezTo>
                  <a:pt x="2507" y="1604"/>
                  <a:pt x="2507" y="1604"/>
                  <a:pt x="2507" y="160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Freeform 9"/>
          <p:cNvSpPr>
            <a:spLocks noEditPoints="1"/>
          </p:cNvSpPr>
          <p:nvPr/>
        </p:nvSpPr>
        <p:spPr bwMode="auto">
          <a:xfrm>
            <a:off x="920400" y="4688392"/>
            <a:ext cx="405771" cy="405974"/>
          </a:xfrm>
          <a:custGeom>
            <a:avLst/>
            <a:gdLst>
              <a:gd name="T0" fmla="*/ 0 w 3004"/>
              <a:gd name="T1" fmla="*/ 1502 h 3004"/>
              <a:gd name="T2" fmla="*/ 3004 w 3004"/>
              <a:gd name="T3" fmla="*/ 1502 h 3004"/>
              <a:gd name="T4" fmla="*/ 2253 w 3004"/>
              <a:gd name="T5" fmla="*/ 362 h 3004"/>
              <a:gd name="T6" fmla="*/ 2212 w 3004"/>
              <a:gd name="T7" fmla="*/ 826 h 3004"/>
              <a:gd name="T8" fmla="*/ 2109 w 3004"/>
              <a:gd name="T9" fmla="*/ 1167 h 3004"/>
              <a:gd name="T10" fmla="*/ 1454 w 3004"/>
              <a:gd name="T11" fmla="*/ 437 h 3004"/>
              <a:gd name="T12" fmla="*/ 2253 w 3004"/>
              <a:gd name="T13" fmla="*/ 362 h 3004"/>
              <a:gd name="T14" fmla="*/ 2362 w 3004"/>
              <a:gd name="T15" fmla="*/ 2007 h 3004"/>
              <a:gd name="T16" fmla="*/ 1707 w 3004"/>
              <a:gd name="T17" fmla="*/ 2041 h 3004"/>
              <a:gd name="T18" fmla="*/ 1966 w 3004"/>
              <a:gd name="T19" fmla="*/ 1707 h 3004"/>
              <a:gd name="T20" fmla="*/ 1727 w 3004"/>
              <a:gd name="T21" fmla="*/ 157 h 3004"/>
              <a:gd name="T22" fmla="*/ 1434 w 3004"/>
              <a:gd name="T23" fmla="*/ 143 h 3004"/>
              <a:gd name="T24" fmla="*/ 1871 w 3004"/>
              <a:gd name="T25" fmla="*/ 1604 h 3004"/>
              <a:gd name="T26" fmla="*/ 1502 w 3004"/>
              <a:gd name="T27" fmla="*/ 1843 h 3004"/>
              <a:gd name="T28" fmla="*/ 546 w 3004"/>
              <a:gd name="T29" fmla="*/ 1666 h 3004"/>
              <a:gd name="T30" fmla="*/ 887 w 3004"/>
              <a:gd name="T31" fmla="*/ 1031 h 3004"/>
              <a:gd name="T32" fmla="*/ 1079 w 3004"/>
              <a:gd name="T33" fmla="*/ 744 h 3004"/>
              <a:gd name="T34" fmla="*/ 1871 w 3004"/>
              <a:gd name="T35" fmla="*/ 1604 h 3004"/>
              <a:gd name="T36" fmla="*/ 137 w 3004"/>
              <a:gd name="T37" fmla="*/ 1529 h 3004"/>
              <a:gd name="T38" fmla="*/ 341 w 3004"/>
              <a:gd name="T39" fmla="*/ 2185 h 3004"/>
              <a:gd name="T40" fmla="*/ 430 w 3004"/>
              <a:gd name="T41" fmla="*/ 1584 h 3004"/>
              <a:gd name="T42" fmla="*/ 1304 w 3004"/>
              <a:gd name="T43" fmla="*/ 157 h 3004"/>
              <a:gd name="T44" fmla="*/ 990 w 3004"/>
              <a:gd name="T45" fmla="*/ 642 h 3004"/>
              <a:gd name="T46" fmla="*/ 683 w 3004"/>
              <a:gd name="T47" fmla="*/ 819 h 3004"/>
              <a:gd name="T48" fmla="*/ 430 w 3004"/>
              <a:gd name="T49" fmla="*/ 1584 h 3004"/>
              <a:gd name="T50" fmla="*/ 478 w 3004"/>
              <a:gd name="T51" fmla="*/ 2185 h 3004"/>
              <a:gd name="T52" fmla="*/ 1311 w 3004"/>
              <a:gd name="T53" fmla="*/ 2116 h 3004"/>
              <a:gd name="T54" fmla="*/ 512 w 3004"/>
              <a:gd name="T55" fmla="*/ 2437 h 3004"/>
              <a:gd name="T56" fmla="*/ 1502 w 3004"/>
              <a:gd name="T57" fmla="*/ 2867 h 3004"/>
              <a:gd name="T58" fmla="*/ 1406 w 3004"/>
              <a:gd name="T59" fmla="*/ 2225 h 3004"/>
              <a:gd name="T60" fmla="*/ 1666 w 3004"/>
              <a:gd name="T61" fmla="*/ 2171 h 3004"/>
              <a:gd name="T62" fmla="*/ 2546 w 3004"/>
              <a:gd name="T63" fmla="*/ 2109 h 3004"/>
              <a:gd name="T64" fmla="*/ 1502 w 3004"/>
              <a:gd name="T65" fmla="*/ 2867 h 3004"/>
              <a:gd name="T66" fmla="*/ 2041 w 3004"/>
              <a:gd name="T67" fmla="*/ 1591 h 3004"/>
              <a:gd name="T68" fmla="*/ 2253 w 3004"/>
              <a:gd name="T69" fmla="*/ 1229 h 3004"/>
              <a:gd name="T70" fmla="*/ 2342 w 3004"/>
              <a:gd name="T71" fmla="*/ 840 h 3004"/>
              <a:gd name="T72" fmla="*/ 2860 w 3004"/>
              <a:gd name="T73" fmla="*/ 1502 h 3004"/>
              <a:gd name="T74" fmla="*/ 2560 w 3004"/>
              <a:gd name="T75" fmla="*/ 1966 h 30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004" h="3004">
                <a:moveTo>
                  <a:pt x="1502" y="0"/>
                </a:moveTo>
                <a:cubicBezTo>
                  <a:pt x="669" y="0"/>
                  <a:pt x="0" y="669"/>
                  <a:pt x="0" y="1502"/>
                </a:cubicBezTo>
                <a:cubicBezTo>
                  <a:pt x="0" y="2335"/>
                  <a:pt x="669" y="3004"/>
                  <a:pt x="1502" y="3004"/>
                </a:cubicBezTo>
                <a:cubicBezTo>
                  <a:pt x="2335" y="3004"/>
                  <a:pt x="3004" y="2335"/>
                  <a:pt x="3004" y="1502"/>
                </a:cubicBezTo>
                <a:cubicBezTo>
                  <a:pt x="3004" y="669"/>
                  <a:pt x="2335" y="0"/>
                  <a:pt x="1502" y="0"/>
                </a:cubicBezTo>
                <a:close/>
                <a:moveTo>
                  <a:pt x="2253" y="362"/>
                </a:moveTo>
                <a:cubicBezTo>
                  <a:pt x="2253" y="375"/>
                  <a:pt x="2253" y="396"/>
                  <a:pt x="2253" y="410"/>
                </a:cubicBezTo>
                <a:cubicBezTo>
                  <a:pt x="2253" y="553"/>
                  <a:pt x="2239" y="689"/>
                  <a:pt x="2212" y="826"/>
                </a:cubicBezTo>
                <a:cubicBezTo>
                  <a:pt x="2116" y="847"/>
                  <a:pt x="2048" y="928"/>
                  <a:pt x="2048" y="1024"/>
                </a:cubicBezTo>
                <a:cubicBezTo>
                  <a:pt x="2048" y="1079"/>
                  <a:pt x="2068" y="1133"/>
                  <a:pt x="2109" y="1167"/>
                </a:cubicBezTo>
                <a:cubicBezTo>
                  <a:pt x="2062" y="1277"/>
                  <a:pt x="2014" y="1386"/>
                  <a:pt x="1946" y="1488"/>
                </a:cubicBezTo>
                <a:cubicBezTo>
                  <a:pt x="1693" y="1201"/>
                  <a:pt x="1516" y="840"/>
                  <a:pt x="1454" y="437"/>
                </a:cubicBezTo>
                <a:cubicBezTo>
                  <a:pt x="1611" y="341"/>
                  <a:pt x="1782" y="266"/>
                  <a:pt x="1959" y="218"/>
                </a:cubicBezTo>
                <a:cubicBezTo>
                  <a:pt x="2062" y="253"/>
                  <a:pt x="2164" y="300"/>
                  <a:pt x="2253" y="362"/>
                </a:cubicBezTo>
                <a:close/>
                <a:moveTo>
                  <a:pt x="1966" y="1707"/>
                </a:moveTo>
                <a:cubicBezTo>
                  <a:pt x="2089" y="1823"/>
                  <a:pt x="2219" y="1925"/>
                  <a:pt x="2362" y="2007"/>
                </a:cubicBezTo>
                <a:cubicBezTo>
                  <a:pt x="2219" y="2034"/>
                  <a:pt x="2068" y="2048"/>
                  <a:pt x="1911" y="2048"/>
                </a:cubicBezTo>
                <a:cubicBezTo>
                  <a:pt x="1843" y="2048"/>
                  <a:pt x="1775" y="2041"/>
                  <a:pt x="1707" y="2041"/>
                </a:cubicBezTo>
                <a:cubicBezTo>
                  <a:pt x="1707" y="2028"/>
                  <a:pt x="1707" y="2014"/>
                  <a:pt x="1700" y="2000"/>
                </a:cubicBezTo>
                <a:cubicBezTo>
                  <a:pt x="1795" y="1911"/>
                  <a:pt x="1884" y="1809"/>
                  <a:pt x="1966" y="1707"/>
                </a:cubicBezTo>
                <a:close/>
                <a:moveTo>
                  <a:pt x="1502" y="137"/>
                </a:moveTo>
                <a:cubicBezTo>
                  <a:pt x="1577" y="137"/>
                  <a:pt x="1652" y="143"/>
                  <a:pt x="1727" y="157"/>
                </a:cubicBezTo>
                <a:cubicBezTo>
                  <a:pt x="1632" y="198"/>
                  <a:pt x="1536" y="239"/>
                  <a:pt x="1440" y="287"/>
                </a:cubicBezTo>
                <a:cubicBezTo>
                  <a:pt x="1434" y="239"/>
                  <a:pt x="1434" y="191"/>
                  <a:pt x="1434" y="143"/>
                </a:cubicBezTo>
                <a:cubicBezTo>
                  <a:pt x="1454" y="137"/>
                  <a:pt x="1481" y="137"/>
                  <a:pt x="1502" y="137"/>
                </a:cubicBezTo>
                <a:close/>
                <a:moveTo>
                  <a:pt x="1871" y="1604"/>
                </a:moveTo>
                <a:cubicBezTo>
                  <a:pt x="1795" y="1707"/>
                  <a:pt x="1713" y="1795"/>
                  <a:pt x="1625" y="1884"/>
                </a:cubicBezTo>
                <a:cubicBezTo>
                  <a:pt x="1591" y="1857"/>
                  <a:pt x="1550" y="1843"/>
                  <a:pt x="1502" y="1843"/>
                </a:cubicBezTo>
                <a:cubicBezTo>
                  <a:pt x="1413" y="1843"/>
                  <a:pt x="1338" y="1898"/>
                  <a:pt x="1311" y="1980"/>
                </a:cubicBezTo>
                <a:cubicBezTo>
                  <a:pt x="1038" y="1911"/>
                  <a:pt x="778" y="1809"/>
                  <a:pt x="546" y="1666"/>
                </a:cubicBezTo>
                <a:cubicBezTo>
                  <a:pt x="608" y="1434"/>
                  <a:pt x="710" y="1215"/>
                  <a:pt x="840" y="1024"/>
                </a:cubicBezTo>
                <a:cubicBezTo>
                  <a:pt x="853" y="1024"/>
                  <a:pt x="867" y="1031"/>
                  <a:pt x="887" y="1031"/>
                </a:cubicBezTo>
                <a:cubicBezTo>
                  <a:pt x="1004" y="1031"/>
                  <a:pt x="1092" y="942"/>
                  <a:pt x="1092" y="826"/>
                </a:cubicBezTo>
                <a:cubicBezTo>
                  <a:pt x="1092" y="799"/>
                  <a:pt x="1085" y="771"/>
                  <a:pt x="1079" y="744"/>
                </a:cubicBezTo>
                <a:cubicBezTo>
                  <a:pt x="1161" y="662"/>
                  <a:pt x="1242" y="594"/>
                  <a:pt x="1331" y="526"/>
                </a:cubicBezTo>
                <a:cubicBezTo>
                  <a:pt x="1406" y="935"/>
                  <a:pt x="1597" y="1304"/>
                  <a:pt x="1871" y="1604"/>
                </a:cubicBezTo>
                <a:close/>
                <a:moveTo>
                  <a:pt x="341" y="2219"/>
                </a:moveTo>
                <a:cubicBezTo>
                  <a:pt x="218" y="2014"/>
                  <a:pt x="143" y="1782"/>
                  <a:pt x="137" y="1529"/>
                </a:cubicBezTo>
                <a:cubicBezTo>
                  <a:pt x="218" y="1597"/>
                  <a:pt x="300" y="1666"/>
                  <a:pt x="389" y="1720"/>
                </a:cubicBezTo>
                <a:cubicBezTo>
                  <a:pt x="362" y="1871"/>
                  <a:pt x="341" y="2028"/>
                  <a:pt x="341" y="2185"/>
                </a:cubicBezTo>
                <a:cubicBezTo>
                  <a:pt x="341" y="2198"/>
                  <a:pt x="341" y="2212"/>
                  <a:pt x="341" y="2219"/>
                </a:cubicBezTo>
                <a:close/>
                <a:moveTo>
                  <a:pt x="430" y="1584"/>
                </a:moveTo>
                <a:cubicBezTo>
                  <a:pt x="328" y="1516"/>
                  <a:pt x="239" y="1440"/>
                  <a:pt x="150" y="1359"/>
                </a:cubicBezTo>
                <a:cubicBezTo>
                  <a:pt x="218" y="744"/>
                  <a:pt x="696" y="253"/>
                  <a:pt x="1304" y="157"/>
                </a:cubicBezTo>
                <a:cubicBezTo>
                  <a:pt x="1304" y="232"/>
                  <a:pt x="1311" y="300"/>
                  <a:pt x="1318" y="375"/>
                </a:cubicBezTo>
                <a:cubicBezTo>
                  <a:pt x="1201" y="457"/>
                  <a:pt x="1092" y="546"/>
                  <a:pt x="990" y="642"/>
                </a:cubicBezTo>
                <a:cubicBezTo>
                  <a:pt x="956" y="621"/>
                  <a:pt x="922" y="614"/>
                  <a:pt x="887" y="614"/>
                </a:cubicBezTo>
                <a:cubicBezTo>
                  <a:pt x="771" y="614"/>
                  <a:pt x="683" y="703"/>
                  <a:pt x="683" y="819"/>
                </a:cubicBezTo>
                <a:cubicBezTo>
                  <a:pt x="683" y="867"/>
                  <a:pt x="703" y="908"/>
                  <a:pt x="730" y="949"/>
                </a:cubicBezTo>
                <a:cubicBezTo>
                  <a:pt x="594" y="1140"/>
                  <a:pt x="492" y="1352"/>
                  <a:pt x="430" y="1584"/>
                </a:cubicBezTo>
                <a:close/>
                <a:moveTo>
                  <a:pt x="492" y="2417"/>
                </a:moveTo>
                <a:cubicBezTo>
                  <a:pt x="485" y="2342"/>
                  <a:pt x="478" y="2266"/>
                  <a:pt x="478" y="2185"/>
                </a:cubicBezTo>
                <a:cubicBezTo>
                  <a:pt x="478" y="2055"/>
                  <a:pt x="492" y="1925"/>
                  <a:pt x="519" y="1802"/>
                </a:cubicBezTo>
                <a:cubicBezTo>
                  <a:pt x="765" y="1946"/>
                  <a:pt x="1031" y="2055"/>
                  <a:pt x="1311" y="2116"/>
                </a:cubicBezTo>
                <a:cubicBezTo>
                  <a:pt x="1311" y="2123"/>
                  <a:pt x="1311" y="2123"/>
                  <a:pt x="1318" y="2130"/>
                </a:cubicBezTo>
                <a:cubicBezTo>
                  <a:pt x="1079" y="2287"/>
                  <a:pt x="806" y="2389"/>
                  <a:pt x="512" y="2437"/>
                </a:cubicBezTo>
                <a:cubicBezTo>
                  <a:pt x="498" y="2430"/>
                  <a:pt x="498" y="2423"/>
                  <a:pt x="492" y="2417"/>
                </a:cubicBezTo>
                <a:close/>
                <a:moveTo>
                  <a:pt x="1502" y="2867"/>
                </a:moveTo>
                <a:cubicBezTo>
                  <a:pt x="1167" y="2867"/>
                  <a:pt x="867" y="2744"/>
                  <a:pt x="628" y="2546"/>
                </a:cubicBezTo>
                <a:cubicBezTo>
                  <a:pt x="915" y="2492"/>
                  <a:pt x="1174" y="2383"/>
                  <a:pt x="1406" y="2225"/>
                </a:cubicBezTo>
                <a:cubicBezTo>
                  <a:pt x="1434" y="2246"/>
                  <a:pt x="1468" y="2253"/>
                  <a:pt x="1502" y="2253"/>
                </a:cubicBezTo>
                <a:cubicBezTo>
                  <a:pt x="1570" y="2253"/>
                  <a:pt x="1625" y="2219"/>
                  <a:pt x="1666" y="2171"/>
                </a:cubicBezTo>
                <a:cubicBezTo>
                  <a:pt x="1748" y="2178"/>
                  <a:pt x="1830" y="2185"/>
                  <a:pt x="1911" y="2185"/>
                </a:cubicBezTo>
                <a:cubicBezTo>
                  <a:pt x="2130" y="2185"/>
                  <a:pt x="2342" y="2157"/>
                  <a:pt x="2546" y="2109"/>
                </a:cubicBezTo>
                <a:cubicBezTo>
                  <a:pt x="2594" y="2130"/>
                  <a:pt x="2642" y="2157"/>
                  <a:pt x="2690" y="2171"/>
                </a:cubicBezTo>
                <a:cubicBezTo>
                  <a:pt x="2458" y="2587"/>
                  <a:pt x="2014" y="2867"/>
                  <a:pt x="1502" y="2867"/>
                </a:cubicBezTo>
                <a:close/>
                <a:moveTo>
                  <a:pt x="2560" y="1966"/>
                </a:moveTo>
                <a:cubicBezTo>
                  <a:pt x="2369" y="1871"/>
                  <a:pt x="2191" y="1741"/>
                  <a:pt x="2041" y="1591"/>
                </a:cubicBezTo>
                <a:cubicBezTo>
                  <a:pt x="2116" y="1475"/>
                  <a:pt x="2178" y="1352"/>
                  <a:pt x="2232" y="1229"/>
                </a:cubicBezTo>
                <a:cubicBezTo>
                  <a:pt x="2239" y="1229"/>
                  <a:pt x="2246" y="1229"/>
                  <a:pt x="2253" y="1229"/>
                </a:cubicBezTo>
                <a:cubicBezTo>
                  <a:pt x="2369" y="1229"/>
                  <a:pt x="2458" y="1140"/>
                  <a:pt x="2458" y="1024"/>
                </a:cubicBezTo>
                <a:cubicBezTo>
                  <a:pt x="2458" y="942"/>
                  <a:pt x="2410" y="874"/>
                  <a:pt x="2342" y="840"/>
                </a:cubicBezTo>
                <a:cubicBezTo>
                  <a:pt x="2369" y="717"/>
                  <a:pt x="2383" y="594"/>
                  <a:pt x="2383" y="464"/>
                </a:cubicBezTo>
                <a:cubicBezTo>
                  <a:pt x="2676" y="717"/>
                  <a:pt x="2860" y="1085"/>
                  <a:pt x="2860" y="1502"/>
                </a:cubicBezTo>
                <a:cubicBezTo>
                  <a:pt x="2860" y="1638"/>
                  <a:pt x="2840" y="1761"/>
                  <a:pt x="2806" y="1884"/>
                </a:cubicBezTo>
                <a:cubicBezTo>
                  <a:pt x="2731" y="1918"/>
                  <a:pt x="2649" y="1946"/>
                  <a:pt x="2560" y="196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1367636" y="2345449"/>
            <a:ext cx="2663190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Session Storage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【会话存储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1388835" y="4806527"/>
            <a:ext cx="1837690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cookie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【本地存储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852806" y="2858795"/>
            <a:ext cx="2912203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rgbClr val="5F5F5F"/>
                </a:solidFill>
              </a:rPr>
              <a:t>特点</a:t>
            </a:r>
            <a:r>
              <a:rPr lang="zh-CN" altLang="en-US" sz="1100" dirty="0">
                <a:solidFill>
                  <a:srgbClr val="5F5F5F"/>
                </a:solidFill>
              </a:rPr>
              <a:t>：</a:t>
            </a:r>
            <a:r>
              <a:rPr lang="zh-CN" altLang="en-US" sz="1200" dirty="0">
                <a:solidFill>
                  <a:srgbClr val="5F5F5F"/>
                </a:solidFill>
              </a:rPr>
              <a:t>会话级存储，打开浏览器，则存进去数据，关闭浏览器，存储的数据自动消失，不与后台进行交互。</a:t>
            </a:r>
            <a:br>
              <a:rPr lang="zh-CN" altLang="en-US" sz="1200" dirty="0">
                <a:solidFill>
                  <a:srgbClr val="5F5F5F"/>
                </a:solidFill>
              </a:rPr>
            </a:br>
            <a:r>
              <a:rPr lang="zh-CN" altLang="en-US" sz="1400" b="1" dirty="0">
                <a:solidFill>
                  <a:srgbClr val="5F5F5F"/>
                </a:solidFill>
              </a:rPr>
              <a:t>存储的大小</a:t>
            </a:r>
            <a:r>
              <a:rPr lang="zh-CN" altLang="en-US" sz="1100" dirty="0">
                <a:solidFill>
                  <a:srgbClr val="5F5F5F"/>
                </a:solidFill>
              </a:rPr>
              <a:t>：</a:t>
            </a:r>
            <a:r>
              <a:rPr lang="en-US" altLang="zh-CN" sz="1200" dirty="0">
                <a:solidFill>
                  <a:srgbClr val="5F5F5F"/>
                </a:solidFill>
              </a:rPr>
              <a:t>5MB</a:t>
            </a:r>
            <a:r>
              <a:rPr lang="zh-CN" altLang="en-US" sz="1200" dirty="0">
                <a:solidFill>
                  <a:srgbClr val="5F5F5F"/>
                </a:solidFill>
              </a:rPr>
              <a:t>，可以存</a:t>
            </a:r>
            <a:r>
              <a:rPr lang="en-US" altLang="zh-CN" sz="1200" dirty="0">
                <a:solidFill>
                  <a:srgbClr val="5F5F5F"/>
                </a:solidFill>
              </a:rPr>
              <a:t> 20</a:t>
            </a:r>
            <a:r>
              <a:rPr lang="zh-CN" altLang="en-US" sz="1200" dirty="0">
                <a:solidFill>
                  <a:srgbClr val="5F5F5F"/>
                </a:solidFill>
              </a:rPr>
              <a:t>条</a:t>
            </a:r>
            <a:endParaRPr lang="zh-CN" altLang="en-US" sz="1200" dirty="0">
              <a:solidFill>
                <a:srgbClr val="5F5F5F"/>
              </a:solidFill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857106" y="5319873"/>
            <a:ext cx="2912203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rgbClr val="5F5F5F"/>
                </a:solidFill>
              </a:rPr>
              <a:t>特点</a:t>
            </a:r>
            <a:r>
              <a:rPr lang="zh-CN" altLang="en-US" sz="1100" dirty="0">
                <a:solidFill>
                  <a:srgbClr val="5F5F5F"/>
                </a:solidFill>
              </a:rPr>
              <a:t>：</a:t>
            </a:r>
            <a:r>
              <a:rPr lang="zh-CN" altLang="en-US" sz="1200" dirty="0">
                <a:solidFill>
                  <a:srgbClr val="5F5F5F"/>
                </a:solidFill>
              </a:rPr>
              <a:t>本地存储，最早的存储方式，与后台进行交互，多用于电商网站、存储用户信息，可以设置过期时间，删除数据主要是设置过期时间来删除。</a:t>
            </a:r>
            <a:endParaRPr lang="zh-CN" altLang="en-US" sz="1200" dirty="0">
              <a:solidFill>
                <a:srgbClr val="5F5F5F"/>
              </a:solidFill>
            </a:endParaRPr>
          </a:p>
          <a:p>
            <a:r>
              <a:rPr lang="zh-CN" altLang="en-US" sz="1400" b="1" dirty="0">
                <a:solidFill>
                  <a:srgbClr val="5F5F5F"/>
                </a:solidFill>
              </a:rPr>
              <a:t>存储的大小</a:t>
            </a:r>
            <a:r>
              <a:rPr lang="zh-CN" altLang="en-US" sz="1100" dirty="0">
                <a:solidFill>
                  <a:srgbClr val="5F5F5F"/>
                </a:solidFill>
              </a:rPr>
              <a:t>：</a:t>
            </a:r>
            <a:r>
              <a:rPr lang="en-US" altLang="zh-CN" sz="1200" dirty="0">
                <a:solidFill>
                  <a:srgbClr val="5F5F5F"/>
                </a:solidFill>
              </a:rPr>
              <a:t>4kb</a:t>
            </a:r>
            <a:r>
              <a:rPr lang="en-US" altLang="zh-CN" sz="1100" dirty="0">
                <a:solidFill>
                  <a:srgbClr val="5F5F5F"/>
                </a:solidFill>
              </a:rPr>
              <a:t> </a:t>
            </a:r>
            <a:endParaRPr lang="en-US" altLang="zh-CN" sz="1100" dirty="0">
              <a:solidFill>
                <a:srgbClr val="5F5F5F"/>
              </a:solidFill>
            </a:endParaRPr>
          </a:p>
        </p:txBody>
      </p:sp>
      <p:sp>
        <p:nvSpPr>
          <p:cNvPr id="88" name="Freeform 13"/>
          <p:cNvSpPr>
            <a:spLocks noEditPoints="1"/>
          </p:cNvSpPr>
          <p:nvPr/>
        </p:nvSpPr>
        <p:spPr bwMode="auto">
          <a:xfrm>
            <a:off x="8109598" y="2208264"/>
            <a:ext cx="422275" cy="406400"/>
          </a:xfrm>
          <a:custGeom>
            <a:avLst/>
            <a:gdLst>
              <a:gd name="T0" fmla="*/ 548 w 2812"/>
              <a:gd name="T1" fmla="*/ 1500 h 2710"/>
              <a:gd name="T2" fmla="*/ 631 w 2812"/>
              <a:gd name="T3" fmla="*/ 1383 h 2710"/>
              <a:gd name="T4" fmla="*/ 697 w 2812"/>
              <a:gd name="T5" fmla="*/ 1595 h 2710"/>
              <a:gd name="T6" fmla="*/ 805 w 2812"/>
              <a:gd name="T7" fmla="*/ 1575 h 2710"/>
              <a:gd name="T8" fmla="*/ 1088 w 2812"/>
              <a:gd name="T9" fmla="*/ 1155 h 2710"/>
              <a:gd name="T10" fmla="*/ 1432 w 2812"/>
              <a:gd name="T11" fmla="*/ 1456 h 2710"/>
              <a:gd name="T12" fmla="*/ 1531 w 2812"/>
              <a:gd name="T13" fmla="*/ 1456 h 2710"/>
              <a:gd name="T14" fmla="*/ 2076 w 2812"/>
              <a:gd name="T15" fmla="*/ 831 h 2710"/>
              <a:gd name="T16" fmla="*/ 2183 w 2812"/>
              <a:gd name="T17" fmla="*/ 941 h 2710"/>
              <a:gd name="T18" fmla="*/ 2230 w 2812"/>
              <a:gd name="T19" fmla="*/ 593 h 2710"/>
              <a:gd name="T20" fmla="*/ 1876 w 2812"/>
              <a:gd name="T21" fmla="*/ 625 h 2710"/>
              <a:gd name="T22" fmla="*/ 1973 w 2812"/>
              <a:gd name="T23" fmla="*/ 725 h 2710"/>
              <a:gd name="T24" fmla="*/ 1485 w 2812"/>
              <a:gd name="T25" fmla="*/ 1304 h 2710"/>
              <a:gd name="T26" fmla="*/ 1124 w 2812"/>
              <a:gd name="T27" fmla="*/ 989 h 2710"/>
              <a:gd name="T28" fmla="*/ 1010 w 2812"/>
              <a:gd name="T29" fmla="*/ 1003 h 2710"/>
              <a:gd name="T30" fmla="*/ 722 w 2812"/>
              <a:gd name="T31" fmla="*/ 1424 h 2710"/>
              <a:gd name="T32" fmla="*/ 658 w 2812"/>
              <a:gd name="T33" fmla="*/ 1214 h 2710"/>
              <a:gd name="T34" fmla="*/ 551 w 2812"/>
              <a:gd name="T35" fmla="*/ 1232 h 2710"/>
              <a:gd name="T36" fmla="*/ 423 w 2812"/>
              <a:gd name="T37" fmla="*/ 1411 h 2710"/>
              <a:gd name="T38" fmla="*/ 548 w 2812"/>
              <a:gd name="T39" fmla="*/ 1500 h 2710"/>
              <a:gd name="T40" fmla="*/ 0 w 2812"/>
              <a:gd name="T41" fmla="*/ 440 h 2710"/>
              <a:gd name="T42" fmla="*/ 0 w 2812"/>
              <a:gd name="T43" fmla="*/ 1809 h 2710"/>
              <a:gd name="T44" fmla="*/ 441 w 2812"/>
              <a:gd name="T45" fmla="*/ 2250 h 2710"/>
              <a:gd name="T46" fmla="*/ 1074 w 2812"/>
              <a:gd name="T47" fmla="*/ 2250 h 2710"/>
              <a:gd name="T48" fmla="*/ 1074 w 2812"/>
              <a:gd name="T49" fmla="*/ 2556 h 2710"/>
              <a:gd name="T50" fmla="*/ 689 w 2812"/>
              <a:gd name="T51" fmla="*/ 2556 h 2710"/>
              <a:gd name="T52" fmla="*/ 616 w 2812"/>
              <a:gd name="T53" fmla="*/ 2630 h 2710"/>
              <a:gd name="T54" fmla="*/ 689 w 2812"/>
              <a:gd name="T55" fmla="*/ 2710 h 2710"/>
              <a:gd name="T56" fmla="*/ 2123 w 2812"/>
              <a:gd name="T57" fmla="*/ 2710 h 2710"/>
              <a:gd name="T58" fmla="*/ 2196 w 2812"/>
              <a:gd name="T59" fmla="*/ 2630 h 2710"/>
              <a:gd name="T60" fmla="*/ 2123 w 2812"/>
              <a:gd name="T61" fmla="*/ 2556 h 2710"/>
              <a:gd name="T62" fmla="*/ 1764 w 2812"/>
              <a:gd name="T63" fmla="*/ 2556 h 2710"/>
              <a:gd name="T64" fmla="*/ 1764 w 2812"/>
              <a:gd name="T65" fmla="*/ 2250 h 2710"/>
              <a:gd name="T66" fmla="*/ 2371 w 2812"/>
              <a:gd name="T67" fmla="*/ 2250 h 2710"/>
              <a:gd name="T68" fmla="*/ 2812 w 2812"/>
              <a:gd name="T69" fmla="*/ 1809 h 2710"/>
              <a:gd name="T70" fmla="*/ 2812 w 2812"/>
              <a:gd name="T71" fmla="*/ 440 h 2710"/>
              <a:gd name="T72" fmla="*/ 2371 w 2812"/>
              <a:gd name="T73" fmla="*/ 0 h 2710"/>
              <a:gd name="T74" fmla="*/ 441 w 2812"/>
              <a:gd name="T75" fmla="*/ 0 h 2710"/>
              <a:gd name="T76" fmla="*/ 0 w 2812"/>
              <a:gd name="T77" fmla="*/ 440 h 2710"/>
              <a:gd name="T78" fmla="*/ 205 w 2812"/>
              <a:gd name="T79" fmla="*/ 544 h 2710"/>
              <a:gd name="T80" fmla="*/ 572 w 2812"/>
              <a:gd name="T81" fmla="*/ 177 h 2710"/>
              <a:gd name="T82" fmla="*/ 2240 w 2812"/>
              <a:gd name="T83" fmla="*/ 177 h 2710"/>
              <a:gd name="T84" fmla="*/ 2607 w 2812"/>
              <a:gd name="T85" fmla="*/ 544 h 2710"/>
              <a:gd name="T86" fmla="*/ 2607 w 2812"/>
              <a:gd name="T87" fmla="*/ 1779 h 2710"/>
              <a:gd name="T88" fmla="*/ 2240 w 2812"/>
              <a:gd name="T89" fmla="*/ 2043 h 2710"/>
              <a:gd name="T90" fmla="*/ 572 w 2812"/>
              <a:gd name="T91" fmla="*/ 2043 h 2710"/>
              <a:gd name="T92" fmla="*/ 205 w 2812"/>
              <a:gd name="T93" fmla="*/ 1779 h 2710"/>
              <a:gd name="T94" fmla="*/ 205 w 2812"/>
              <a:gd name="T95" fmla="*/ 544 h 2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812" h="2710">
                <a:moveTo>
                  <a:pt x="548" y="1500"/>
                </a:moveTo>
                <a:cubicBezTo>
                  <a:pt x="631" y="1383"/>
                  <a:pt x="631" y="1383"/>
                  <a:pt x="631" y="1383"/>
                </a:cubicBezTo>
                <a:cubicBezTo>
                  <a:pt x="697" y="1595"/>
                  <a:pt x="697" y="1595"/>
                  <a:pt x="697" y="1595"/>
                </a:cubicBezTo>
                <a:cubicBezTo>
                  <a:pt x="805" y="1575"/>
                  <a:pt x="805" y="1575"/>
                  <a:pt x="805" y="1575"/>
                </a:cubicBezTo>
                <a:cubicBezTo>
                  <a:pt x="1088" y="1155"/>
                  <a:pt x="1088" y="1155"/>
                  <a:pt x="1088" y="1155"/>
                </a:cubicBezTo>
                <a:cubicBezTo>
                  <a:pt x="1432" y="1456"/>
                  <a:pt x="1432" y="1456"/>
                  <a:pt x="1432" y="1456"/>
                </a:cubicBezTo>
                <a:cubicBezTo>
                  <a:pt x="1531" y="1456"/>
                  <a:pt x="1531" y="1456"/>
                  <a:pt x="1531" y="1456"/>
                </a:cubicBezTo>
                <a:cubicBezTo>
                  <a:pt x="2076" y="831"/>
                  <a:pt x="2076" y="831"/>
                  <a:pt x="2076" y="831"/>
                </a:cubicBezTo>
                <a:cubicBezTo>
                  <a:pt x="2183" y="941"/>
                  <a:pt x="2183" y="941"/>
                  <a:pt x="2183" y="941"/>
                </a:cubicBezTo>
                <a:cubicBezTo>
                  <a:pt x="2230" y="593"/>
                  <a:pt x="2230" y="593"/>
                  <a:pt x="2230" y="593"/>
                </a:cubicBezTo>
                <a:cubicBezTo>
                  <a:pt x="1876" y="625"/>
                  <a:pt x="1876" y="625"/>
                  <a:pt x="1876" y="625"/>
                </a:cubicBezTo>
                <a:cubicBezTo>
                  <a:pt x="1973" y="725"/>
                  <a:pt x="1973" y="725"/>
                  <a:pt x="1973" y="725"/>
                </a:cubicBezTo>
                <a:cubicBezTo>
                  <a:pt x="1485" y="1304"/>
                  <a:pt x="1485" y="1304"/>
                  <a:pt x="1485" y="1304"/>
                </a:cubicBezTo>
                <a:cubicBezTo>
                  <a:pt x="1124" y="989"/>
                  <a:pt x="1124" y="989"/>
                  <a:pt x="1124" y="989"/>
                </a:cubicBezTo>
                <a:cubicBezTo>
                  <a:pt x="1010" y="1003"/>
                  <a:pt x="1010" y="1003"/>
                  <a:pt x="1010" y="1003"/>
                </a:cubicBezTo>
                <a:cubicBezTo>
                  <a:pt x="722" y="1424"/>
                  <a:pt x="722" y="1424"/>
                  <a:pt x="722" y="1424"/>
                </a:cubicBezTo>
                <a:cubicBezTo>
                  <a:pt x="658" y="1214"/>
                  <a:pt x="658" y="1214"/>
                  <a:pt x="658" y="1214"/>
                </a:cubicBezTo>
                <a:cubicBezTo>
                  <a:pt x="551" y="1232"/>
                  <a:pt x="551" y="1232"/>
                  <a:pt x="551" y="1232"/>
                </a:cubicBezTo>
                <a:cubicBezTo>
                  <a:pt x="423" y="1411"/>
                  <a:pt x="423" y="1411"/>
                  <a:pt x="423" y="1411"/>
                </a:cubicBezTo>
                <a:cubicBezTo>
                  <a:pt x="548" y="1500"/>
                  <a:pt x="548" y="1500"/>
                  <a:pt x="548" y="1500"/>
                </a:cubicBezTo>
                <a:close/>
                <a:moveTo>
                  <a:pt x="0" y="440"/>
                </a:moveTo>
                <a:cubicBezTo>
                  <a:pt x="0" y="1809"/>
                  <a:pt x="0" y="1809"/>
                  <a:pt x="0" y="1809"/>
                </a:cubicBezTo>
                <a:cubicBezTo>
                  <a:pt x="0" y="2052"/>
                  <a:pt x="198" y="2250"/>
                  <a:pt x="441" y="2250"/>
                </a:cubicBezTo>
                <a:cubicBezTo>
                  <a:pt x="1074" y="2250"/>
                  <a:pt x="1074" y="2250"/>
                  <a:pt x="1074" y="2250"/>
                </a:cubicBezTo>
                <a:cubicBezTo>
                  <a:pt x="1074" y="2556"/>
                  <a:pt x="1074" y="2556"/>
                  <a:pt x="1074" y="2556"/>
                </a:cubicBezTo>
                <a:cubicBezTo>
                  <a:pt x="689" y="2556"/>
                  <a:pt x="689" y="2556"/>
                  <a:pt x="689" y="2556"/>
                </a:cubicBezTo>
                <a:cubicBezTo>
                  <a:pt x="649" y="2556"/>
                  <a:pt x="616" y="2589"/>
                  <a:pt x="616" y="2630"/>
                </a:cubicBezTo>
                <a:cubicBezTo>
                  <a:pt x="616" y="2670"/>
                  <a:pt x="649" y="2710"/>
                  <a:pt x="689" y="2710"/>
                </a:cubicBezTo>
                <a:cubicBezTo>
                  <a:pt x="2123" y="2710"/>
                  <a:pt x="2123" y="2710"/>
                  <a:pt x="2123" y="2710"/>
                </a:cubicBezTo>
                <a:cubicBezTo>
                  <a:pt x="2163" y="2710"/>
                  <a:pt x="2196" y="2670"/>
                  <a:pt x="2196" y="2630"/>
                </a:cubicBezTo>
                <a:cubicBezTo>
                  <a:pt x="2196" y="2589"/>
                  <a:pt x="2163" y="2556"/>
                  <a:pt x="2123" y="2556"/>
                </a:cubicBezTo>
                <a:cubicBezTo>
                  <a:pt x="1764" y="2556"/>
                  <a:pt x="1764" y="2556"/>
                  <a:pt x="1764" y="2556"/>
                </a:cubicBezTo>
                <a:cubicBezTo>
                  <a:pt x="1764" y="2250"/>
                  <a:pt x="1764" y="2250"/>
                  <a:pt x="1764" y="2250"/>
                </a:cubicBezTo>
                <a:cubicBezTo>
                  <a:pt x="2371" y="2250"/>
                  <a:pt x="2371" y="2250"/>
                  <a:pt x="2371" y="2250"/>
                </a:cubicBezTo>
                <a:cubicBezTo>
                  <a:pt x="2614" y="2250"/>
                  <a:pt x="2812" y="2052"/>
                  <a:pt x="2812" y="1809"/>
                </a:cubicBezTo>
                <a:cubicBezTo>
                  <a:pt x="2812" y="440"/>
                  <a:pt x="2812" y="440"/>
                  <a:pt x="2812" y="440"/>
                </a:cubicBezTo>
                <a:cubicBezTo>
                  <a:pt x="2812" y="197"/>
                  <a:pt x="2614" y="0"/>
                  <a:pt x="2371" y="0"/>
                </a:cubicBezTo>
                <a:cubicBezTo>
                  <a:pt x="441" y="0"/>
                  <a:pt x="441" y="0"/>
                  <a:pt x="441" y="0"/>
                </a:cubicBezTo>
                <a:cubicBezTo>
                  <a:pt x="198" y="0"/>
                  <a:pt x="0" y="197"/>
                  <a:pt x="0" y="440"/>
                </a:cubicBezTo>
                <a:close/>
                <a:moveTo>
                  <a:pt x="205" y="544"/>
                </a:moveTo>
                <a:cubicBezTo>
                  <a:pt x="205" y="342"/>
                  <a:pt x="369" y="177"/>
                  <a:pt x="572" y="177"/>
                </a:cubicBezTo>
                <a:cubicBezTo>
                  <a:pt x="2240" y="177"/>
                  <a:pt x="2240" y="177"/>
                  <a:pt x="2240" y="177"/>
                </a:cubicBezTo>
                <a:cubicBezTo>
                  <a:pt x="2443" y="177"/>
                  <a:pt x="2607" y="342"/>
                  <a:pt x="2607" y="544"/>
                </a:cubicBezTo>
                <a:cubicBezTo>
                  <a:pt x="2607" y="1779"/>
                  <a:pt x="2607" y="1779"/>
                  <a:pt x="2607" y="1779"/>
                </a:cubicBezTo>
                <a:cubicBezTo>
                  <a:pt x="2607" y="1981"/>
                  <a:pt x="2443" y="2043"/>
                  <a:pt x="2240" y="2043"/>
                </a:cubicBezTo>
                <a:cubicBezTo>
                  <a:pt x="572" y="2043"/>
                  <a:pt x="572" y="2043"/>
                  <a:pt x="572" y="2043"/>
                </a:cubicBezTo>
                <a:cubicBezTo>
                  <a:pt x="369" y="2043"/>
                  <a:pt x="205" y="1981"/>
                  <a:pt x="205" y="1779"/>
                </a:cubicBezTo>
                <a:cubicBezTo>
                  <a:pt x="205" y="544"/>
                  <a:pt x="205" y="544"/>
                  <a:pt x="205" y="54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9" name="Group 16"/>
          <p:cNvGrpSpPr>
            <a:grpSpLocks noChangeAspect="1"/>
          </p:cNvGrpSpPr>
          <p:nvPr/>
        </p:nvGrpSpPr>
        <p:grpSpPr bwMode="auto">
          <a:xfrm>
            <a:off x="8379561" y="4688392"/>
            <a:ext cx="436563" cy="438150"/>
            <a:chOff x="4686" y="2921"/>
            <a:chExt cx="275" cy="276"/>
          </a:xfrm>
          <a:solidFill>
            <a:schemeClr val="tx1"/>
          </a:solidFill>
          <a:effectLst/>
        </p:grpSpPr>
        <p:sp>
          <p:nvSpPr>
            <p:cNvPr id="90" name="Freeform 17"/>
            <p:cNvSpPr/>
            <p:nvPr/>
          </p:nvSpPr>
          <p:spPr bwMode="auto">
            <a:xfrm>
              <a:off x="4686" y="2921"/>
              <a:ext cx="275" cy="276"/>
            </a:xfrm>
            <a:custGeom>
              <a:avLst/>
              <a:gdLst>
                <a:gd name="T0" fmla="*/ 2818 w 3125"/>
                <a:gd name="T1" fmla="*/ 920 h 3121"/>
                <a:gd name="T2" fmla="*/ 2393 w 3125"/>
                <a:gd name="T3" fmla="*/ 2707 h 3121"/>
                <a:gd name="T4" fmla="*/ 550 w 3125"/>
                <a:gd name="T5" fmla="*/ 2562 h 3121"/>
                <a:gd name="T6" fmla="*/ 415 w 3125"/>
                <a:gd name="T7" fmla="*/ 720 h 3121"/>
                <a:gd name="T8" fmla="*/ 2199 w 3125"/>
                <a:gd name="T9" fmla="*/ 300 h 3121"/>
                <a:gd name="T10" fmla="*/ 2056 w 3125"/>
                <a:gd name="T11" fmla="*/ 445 h 3121"/>
                <a:gd name="T12" fmla="*/ 1943 w 3125"/>
                <a:gd name="T13" fmla="*/ 472 h 3121"/>
                <a:gd name="T14" fmla="*/ 445 w 3125"/>
                <a:gd name="T15" fmla="*/ 1226 h 3121"/>
                <a:gd name="T16" fmla="*/ 1321 w 3125"/>
                <a:gd name="T17" fmla="*/ 2699 h 3121"/>
                <a:gd name="T18" fmla="*/ 2696 w 3125"/>
                <a:gd name="T19" fmla="*/ 1771 h 3121"/>
                <a:gd name="T20" fmla="*/ 2634 w 3125"/>
                <a:gd name="T21" fmla="*/ 1137 h 3121"/>
                <a:gd name="T22" fmla="*/ 2643 w 3125"/>
                <a:gd name="T23" fmla="*/ 1094 h 3121"/>
                <a:gd name="T24" fmla="*/ 2818 w 3125"/>
                <a:gd name="T25" fmla="*/ 920 h 3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25" h="3121">
                  <a:moveTo>
                    <a:pt x="2818" y="920"/>
                  </a:moveTo>
                  <a:cubicBezTo>
                    <a:pt x="3125" y="1524"/>
                    <a:pt x="2969" y="2284"/>
                    <a:pt x="2393" y="2707"/>
                  </a:cubicBezTo>
                  <a:cubicBezTo>
                    <a:pt x="1829" y="3121"/>
                    <a:pt x="1038" y="3058"/>
                    <a:pt x="550" y="2562"/>
                  </a:cubicBezTo>
                  <a:cubicBezTo>
                    <a:pt x="57" y="2062"/>
                    <a:pt x="0" y="1275"/>
                    <a:pt x="415" y="720"/>
                  </a:cubicBezTo>
                  <a:cubicBezTo>
                    <a:pt x="849" y="138"/>
                    <a:pt x="1611" y="0"/>
                    <a:pt x="2199" y="300"/>
                  </a:cubicBezTo>
                  <a:cubicBezTo>
                    <a:pt x="2150" y="348"/>
                    <a:pt x="2100" y="394"/>
                    <a:pt x="2056" y="445"/>
                  </a:cubicBezTo>
                  <a:cubicBezTo>
                    <a:pt x="2022" y="484"/>
                    <a:pt x="1993" y="490"/>
                    <a:pt x="1943" y="472"/>
                  </a:cubicBezTo>
                  <a:cubicBezTo>
                    <a:pt x="1317" y="249"/>
                    <a:pt x="640" y="591"/>
                    <a:pt x="445" y="1226"/>
                  </a:cubicBezTo>
                  <a:cubicBezTo>
                    <a:pt x="246" y="1876"/>
                    <a:pt x="655" y="2564"/>
                    <a:pt x="1321" y="2699"/>
                  </a:cubicBezTo>
                  <a:cubicBezTo>
                    <a:pt x="1962" y="2828"/>
                    <a:pt x="2577" y="2414"/>
                    <a:pt x="2696" y="1771"/>
                  </a:cubicBezTo>
                  <a:cubicBezTo>
                    <a:pt x="2737" y="1554"/>
                    <a:pt x="2714" y="1343"/>
                    <a:pt x="2634" y="1137"/>
                  </a:cubicBezTo>
                  <a:cubicBezTo>
                    <a:pt x="2627" y="1119"/>
                    <a:pt x="2628" y="1108"/>
                    <a:pt x="2643" y="1094"/>
                  </a:cubicBezTo>
                  <a:cubicBezTo>
                    <a:pt x="2701" y="1038"/>
                    <a:pt x="2758" y="979"/>
                    <a:pt x="2818" y="9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8"/>
            <p:cNvSpPr/>
            <p:nvPr/>
          </p:nvSpPr>
          <p:spPr bwMode="auto">
            <a:xfrm>
              <a:off x="4735" y="2973"/>
              <a:ext cx="174" cy="174"/>
            </a:xfrm>
            <a:custGeom>
              <a:avLst/>
              <a:gdLst>
                <a:gd name="T0" fmla="*/ 1444 w 1969"/>
                <a:gd name="T1" fmla="*/ 200 h 1968"/>
                <a:gd name="T2" fmla="*/ 1267 w 1969"/>
                <a:gd name="T3" fmla="*/ 377 h 1968"/>
                <a:gd name="T4" fmla="*/ 1233 w 1969"/>
                <a:gd name="T5" fmla="*/ 382 h 1968"/>
                <a:gd name="T6" fmla="*/ 660 w 1969"/>
                <a:gd name="T7" fmla="*/ 429 h 1968"/>
                <a:gd name="T8" fmla="*/ 353 w 1969"/>
                <a:gd name="T9" fmla="*/ 1043 h 1968"/>
                <a:gd name="T10" fmla="*/ 900 w 1969"/>
                <a:gd name="T11" fmla="*/ 1617 h 1968"/>
                <a:gd name="T12" fmla="*/ 1623 w 1969"/>
                <a:gd name="T13" fmla="*/ 1112 h 1968"/>
                <a:gd name="T14" fmla="*/ 1589 w 1969"/>
                <a:gd name="T15" fmla="*/ 736 h 1968"/>
                <a:gd name="T16" fmla="*/ 1590 w 1969"/>
                <a:gd name="T17" fmla="*/ 709 h 1968"/>
                <a:gd name="T18" fmla="*/ 1771 w 1969"/>
                <a:gd name="T19" fmla="*/ 528 h 1968"/>
                <a:gd name="T20" fmla="*/ 1573 w 1969"/>
                <a:gd name="T21" fmla="*/ 1670 h 1968"/>
                <a:gd name="T22" fmla="*/ 359 w 1969"/>
                <a:gd name="T23" fmla="*/ 1621 h 1968"/>
                <a:gd name="T24" fmla="*/ 296 w 1969"/>
                <a:gd name="T25" fmla="*/ 405 h 1968"/>
                <a:gd name="T26" fmla="*/ 1444 w 1969"/>
                <a:gd name="T27" fmla="*/ 200 h 1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69" h="1968">
                  <a:moveTo>
                    <a:pt x="1444" y="200"/>
                  </a:moveTo>
                  <a:cubicBezTo>
                    <a:pt x="1384" y="260"/>
                    <a:pt x="1324" y="318"/>
                    <a:pt x="1267" y="377"/>
                  </a:cubicBezTo>
                  <a:cubicBezTo>
                    <a:pt x="1255" y="390"/>
                    <a:pt x="1245" y="387"/>
                    <a:pt x="1233" y="382"/>
                  </a:cubicBezTo>
                  <a:cubicBezTo>
                    <a:pt x="1034" y="306"/>
                    <a:pt x="840" y="317"/>
                    <a:pt x="660" y="429"/>
                  </a:cubicBezTo>
                  <a:cubicBezTo>
                    <a:pt x="434" y="569"/>
                    <a:pt x="329" y="778"/>
                    <a:pt x="353" y="1043"/>
                  </a:cubicBezTo>
                  <a:cubicBezTo>
                    <a:pt x="381" y="1342"/>
                    <a:pt x="603" y="1571"/>
                    <a:pt x="900" y="1617"/>
                  </a:cubicBezTo>
                  <a:cubicBezTo>
                    <a:pt x="1231" y="1668"/>
                    <a:pt x="1556" y="1441"/>
                    <a:pt x="1623" y="1112"/>
                  </a:cubicBezTo>
                  <a:cubicBezTo>
                    <a:pt x="1648" y="983"/>
                    <a:pt x="1638" y="858"/>
                    <a:pt x="1589" y="736"/>
                  </a:cubicBezTo>
                  <a:cubicBezTo>
                    <a:pt x="1586" y="727"/>
                    <a:pt x="1579" y="719"/>
                    <a:pt x="1590" y="709"/>
                  </a:cubicBezTo>
                  <a:cubicBezTo>
                    <a:pt x="1651" y="649"/>
                    <a:pt x="1711" y="588"/>
                    <a:pt x="1771" y="528"/>
                  </a:cubicBezTo>
                  <a:cubicBezTo>
                    <a:pt x="1969" y="851"/>
                    <a:pt x="1943" y="1355"/>
                    <a:pt x="1573" y="1670"/>
                  </a:cubicBezTo>
                  <a:cubicBezTo>
                    <a:pt x="1222" y="1968"/>
                    <a:pt x="688" y="1947"/>
                    <a:pt x="359" y="1621"/>
                  </a:cubicBezTo>
                  <a:cubicBezTo>
                    <a:pt x="27" y="1292"/>
                    <a:pt x="0" y="760"/>
                    <a:pt x="296" y="405"/>
                  </a:cubicBezTo>
                  <a:cubicBezTo>
                    <a:pt x="608" y="30"/>
                    <a:pt x="1115" y="0"/>
                    <a:pt x="1444" y="2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9"/>
            <p:cNvSpPr/>
            <p:nvPr/>
          </p:nvSpPr>
          <p:spPr bwMode="auto">
            <a:xfrm>
              <a:off x="4818" y="2931"/>
              <a:ext cx="133" cy="132"/>
            </a:xfrm>
            <a:custGeom>
              <a:avLst/>
              <a:gdLst>
                <a:gd name="T0" fmla="*/ 1074 w 1505"/>
                <a:gd name="T1" fmla="*/ 0 h 1494"/>
                <a:gd name="T2" fmla="*/ 1088 w 1505"/>
                <a:gd name="T3" fmla="*/ 157 h 1494"/>
                <a:gd name="T4" fmla="*/ 1107 w 1505"/>
                <a:gd name="T5" fmla="*/ 370 h 1494"/>
                <a:gd name="T6" fmla="*/ 1138 w 1505"/>
                <a:gd name="T7" fmla="*/ 401 h 1494"/>
                <a:gd name="T8" fmla="*/ 1478 w 1505"/>
                <a:gd name="T9" fmla="*/ 431 h 1494"/>
                <a:gd name="T10" fmla="*/ 1505 w 1505"/>
                <a:gd name="T11" fmla="*/ 436 h 1494"/>
                <a:gd name="T12" fmla="*/ 1489 w 1505"/>
                <a:gd name="T13" fmla="*/ 455 h 1494"/>
                <a:gd name="T14" fmla="*/ 1073 w 1505"/>
                <a:gd name="T15" fmla="*/ 872 h 1494"/>
                <a:gd name="T16" fmla="*/ 1031 w 1505"/>
                <a:gd name="T17" fmla="*/ 888 h 1494"/>
                <a:gd name="T18" fmla="*/ 813 w 1505"/>
                <a:gd name="T19" fmla="*/ 867 h 1494"/>
                <a:gd name="T20" fmla="*/ 771 w 1505"/>
                <a:gd name="T21" fmla="*/ 882 h 1494"/>
                <a:gd name="T22" fmla="*/ 207 w 1505"/>
                <a:gd name="T23" fmla="*/ 1446 h 1494"/>
                <a:gd name="T24" fmla="*/ 95 w 1505"/>
                <a:gd name="T25" fmla="*/ 1480 h 1494"/>
                <a:gd name="T26" fmla="*/ 44 w 1505"/>
                <a:gd name="T27" fmla="*/ 1319 h 1494"/>
                <a:gd name="T28" fmla="*/ 68 w 1505"/>
                <a:gd name="T29" fmla="*/ 1294 h 1494"/>
                <a:gd name="T30" fmla="*/ 622 w 1505"/>
                <a:gd name="T31" fmla="*/ 740 h 1494"/>
                <a:gd name="T32" fmla="*/ 640 w 1505"/>
                <a:gd name="T33" fmla="*/ 691 h 1494"/>
                <a:gd name="T34" fmla="*/ 619 w 1505"/>
                <a:gd name="T35" fmla="*/ 470 h 1494"/>
                <a:gd name="T36" fmla="*/ 630 w 1505"/>
                <a:gd name="T37" fmla="*/ 440 h 1494"/>
                <a:gd name="T38" fmla="*/ 1065 w 1505"/>
                <a:gd name="T39" fmla="*/ 5 h 1494"/>
                <a:gd name="T40" fmla="*/ 1074 w 1505"/>
                <a:gd name="T41" fmla="*/ 0 h 1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05" h="1494">
                  <a:moveTo>
                    <a:pt x="1074" y="0"/>
                  </a:moveTo>
                  <a:cubicBezTo>
                    <a:pt x="1079" y="54"/>
                    <a:pt x="1083" y="105"/>
                    <a:pt x="1088" y="157"/>
                  </a:cubicBezTo>
                  <a:cubicBezTo>
                    <a:pt x="1094" y="228"/>
                    <a:pt x="1102" y="299"/>
                    <a:pt x="1107" y="370"/>
                  </a:cubicBezTo>
                  <a:cubicBezTo>
                    <a:pt x="1108" y="392"/>
                    <a:pt x="1117" y="399"/>
                    <a:pt x="1138" y="401"/>
                  </a:cubicBezTo>
                  <a:cubicBezTo>
                    <a:pt x="1252" y="410"/>
                    <a:pt x="1365" y="420"/>
                    <a:pt x="1478" y="431"/>
                  </a:cubicBezTo>
                  <a:cubicBezTo>
                    <a:pt x="1487" y="432"/>
                    <a:pt x="1497" y="429"/>
                    <a:pt x="1505" y="436"/>
                  </a:cubicBezTo>
                  <a:cubicBezTo>
                    <a:pt x="1503" y="445"/>
                    <a:pt x="1495" y="449"/>
                    <a:pt x="1489" y="455"/>
                  </a:cubicBezTo>
                  <a:cubicBezTo>
                    <a:pt x="1351" y="594"/>
                    <a:pt x="1212" y="733"/>
                    <a:pt x="1073" y="872"/>
                  </a:cubicBezTo>
                  <a:cubicBezTo>
                    <a:pt x="1061" y="885"/>
                    <a:pt x="1049" y="889"/>
                    <a:pt x="1031" y="888"/>
                  </a:cubicBezTo>
                  <a:cubicBezTo>
                    <a:pt x="959" y="880"/>
                    <a:pt x="885" y="875"/>
                    <a:pt x="813" y="867"/>
                  </a:cubicBezTo>
                  <a:cubicBezTo>
                    <a:pt x="795" y="865"/>
                    <a:pt x="783" y="869"/>
                    <a:pt x="771" y="882"/>
                  </a:cubicBezTo>
                  <a:cubicBezTo>
                    <a:pt x="583" y="1070"/>
                    <a:pt x="395" y="1258"/>
                    <a:pt x="207" y="1446"/>
                  </a:cubicBezTo>
                  <a:cubicBezTo>
                    <a:pt x="175" y="1478"/>
                    <a:pt x="140" y="1494"/>
                    <a:pt x="95" y="1480"/>
                  </a:cubicBezTo>
                  <a:cubicBezTo>
                    <a:pt x="26" y="1459"/>
                    <a:pt x="0" y="1376"/>
                    <a:pt x="44" y="1319"/>
                  </a:cubicBezTo>
                  <a:cubicBezTo>
                    <a:pt x="51" y="1310"/>
                    <a:pt x="60" y="1302"/>
                    <a:pt x="68" y="1294"/>
                  </a:cubicBezTo>
                  <a:cubicBezTo>
                    <a:pt x="252" y="1109"/>
                    <a:pt x="437" y="924"/>
                    <a:pt x="622" y="740"/>
                  </a:cubicBezTo>
                  <a:cubicBezTo>
                    <a:pt x="637" y="726"/>
                    <a:pt x="642" y="713"/>
                    <a:pt x="640" y="691"/>
                  </a:cubicBezTo>
                  <a:cubicBezTo>
                    <a:pt x="631" y="618"/>
                    <a:pt x="626" y="543"/>
                    <a:pt x="619" y="470"/>
                  </a:cubicBezTo>
                  <a:cubicBezTo>
                    <a:pt x="618" y="458"/>
                    <a:pt x="621" y="449"/>
                    <a:pt x="630" y="440"/>
                  </a:cubicBezTo>
                  <a:cubicBezTo>
                    <a:pt x="775" y="295"/>
                    <a:pt x="920" y="150"/>
                    <a:pt x="1065" y="5"/>
                  </a:cubicBezTo>
                  <a:cubicBezTo>
                    <a:pt x="1066" y="4"/>
                    <a:pt x="1068" y="4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20"/>
            <p:cNvSpPr/>
            <p:nvPr/>
          </p:nvSpPr>
          <p:spPr bwMode="auto">
            <a:xfrm>
              <a:off x="4786" y="3023"/>
              <a:ext cx="74" cy="74"/>
            </a:xfrm>
            <a:custGeom>
              <a:avLst/>
              <a:gdLst>
                <a:gd name="T0" fmla="*/ 801 w 839"/>
                <a:gd name="T1" fmla="*/ 368 h 842"/>
                <a:gd name="T2" fmla="*/ 616 w 839"/>
                <a:gd name="T3" fmla="*/ 752 h 842"/>
                <a:gd name="T4" fmla="*/ 141 w 839"/>
                <a:gd name="T5" fmla="*/ 684 h 842"/>
                <a:gd name="T6" fmla="*/ 95 w 839"/>
                <a:gd name="T7" fmla="*/ 211 h 842"/>
                <a:gd name="T8" fmla="*/ 474 w 839"/>
                <a:gd name="T9" fmla="*/ 40 h 842"/>
                <a:gd name="T10" fmla="*/ 329 w 839"/>
                <a:gd name="T11" fmla="*/ 183 h 842"/>
                <a:gd name="T12" fmla="*/ 401 w 839"/>
                <a:gd name="T13" fmla="*/ 557 h 842"/>
                <a:gd name="T14" fmla="*/ 659 w 839"/>
                <a:gd name="T15" fmla="*/ 509 h 842"/>
                <a:gd name="T16" fmla="*/ 781 w 839"/>
                <a:gd name="T17" fmla="*/ 387 h 842"/>
                <a:gd name="T18" fmla="*/ 801 w 839"/>
                <a:gd name="T19" fmla="*/ 368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9" h="842">
                  <a:moveTo>
                    <a:pt x="801" y="368"/>
                  </a:moveTo>
                  <a:cubicBezTo>
                    <a:pt x="839" y="492"/>
                    <a:pt x="751" y="674"/>
                    <a:pt x="616" y="752"/>
                  </a:cubicBezTo>
                  <a:cubicBezTo>
                    <a:pt x="461" y="842"/>
                    <a:pt x="265" y="814"/>
                    <a:pt x="141" y="684"/>
                  </a:cubicBezTo>
                  <a:cubicBezTo>
                    <a:pt x="19" y="557"/>
                    <a:pt x="0" y="359"/>
                    <a:pt x="95" y="211"/>
                  </a:cubicBezTo>
                  <a:cubicBezTo>
                    <a:pt x="176" y="83"/>
                    <a:pt x="358" y="0"/>
                    <a:pt x="474" y="40"/>
                  </a:cubicBezTo>
                  <a:cubicBezTo>
                    <a:pt x="424" y="88"/>
                    <a:pt x="375" y="134"/>
                    <a:pt x="329" y="183"/>
                  </a:cubicBezTo>
                  <a:cubicBezTo>
                    <a:pt x="216" y="302"/>
                    <a:pt x="253" y="492"/>
                    <a:pt x="401" y="557"/>
                  </a:cubicBezTo>
                  <a:cubicBezTo>
                    <a:pt x="490" y="596"/>
                    <a:pt x="588" y="578"/>
                    <a:pt x="659" y="509"/>
                  </a:cubicBezTo>
                  <a:cubicBezTo>
                    <a:pt x="700" y="468"/>
                    <a:pt x="740" y="428"/>
                    <a:pt x="781" y="387"/>
                  </a:cubicBezTo>
                  <a:cubicBezTo>
                    <a:pt x="787" y="381"/>
                    <a:pt x="794" y="375"/>
                    <a:pt x="801" y="3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4" name="矩形 93"/>
          <p:cNvSpPr/>
          <p:nvPr/>
        </p:nvSpPr>
        <p:spPr>
          <a:xfrm>
            <a:off x="8589036" y="2326399"/>
            <a:ext cx="2454910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Local Storage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【长期存储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8853498" y="4829203"/>
            <a:ext cx="116395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IndexedDB</a:t>
            </a:r>
            <a:b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 SQL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040408" y="2820539"/>
            <a:ext cx="2912203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rgbClr val="5F5F5F"/>
                </a:solidFill>
              </a:rPr>
              <a:t>特点</a:t>
            </a:r>
            <a:r>
              <a:rPr lang="zh-CN" altLang="en-US" sz="1100" dirty="0">
                <a:solidFill>
                  <a:srgbClr val="5F5F5F"/>
                </a:solidFill>
              </a:rPr>
              <a:t>：</a:t>
            </a:r>
            <a:r>
              <a:rPr lang="zh-CN" altLang="en-US" sz="1200" dirty="0">
                <a:solidFill>
                  <a:srgbClr val="5F5F5F"/>
                </a:solidFill>
              </a:rPr>
              <a:t>长期存储，不管浏览器是否打开都一直存储在内存中，一直存在，除非手动删除。不与后台进行交互。</a:t>
            </a:r>
            <a:endParaRPr lang="zh-CN" altLang="en-US" sz="1200" dirty="0">
              <a:solidFill>
                <a:srgbClr val="5F5F5F"/>
              </a:solidFill>
            </a:endParaRPr>
          </a:p>
          <a:p>
            <a:r>
              <a:rPr lang="zh-CN" altLang="en-US" sz="1400" b="1" dirty="0">
                <a:solidFill>
                  <a:srgbClr val="5F5F5F"/>
                </a:solidFill>
              </a:rPr>
              <a:t>存储的大小</a:t>
            </a:r>
            <a:r>
              <a:rPr lang="zh-CN" altLang="en-US" sz="1200" dirty="0">
                <a:solidFill>
                  <a:srgbClr val="5F5F5F"/>
                </a:solidFill>
              </a:rPr>
              <a:t>：</a:t>
            </a:r>
            <a:r>
              <a:rPr lang="en-US" altLang="zh-CN" sz="1200" dirty="0">
                <a:solidFill>
                  <a:srgbClr val="5F5F5F"/>
                </a:solidFill>
              </a:rPr>
              <a:t>5MB</a:t>
            </a:r>
            <a:r>
              <a:rPr lang="zh-CN" altLang="en-US" sz="1200" dirty="0">
                <a:solidFill>
                  <a:srgbClr val="5F5F5F"/>
                </a:solidFill>
              </a:rPr>
              <a:t>，可以存</a:t>
            </a:r>
            <a:r>
              <a:rPr lang="en-US" altLang="zh-CN" sz="1200" dirty="0">
                <a:solidFill>
                  <a:srgbClr val="5F5F5F"/>
                </a:solidFill>
              </a:rPr>
              <a:t>20</a:t>
            </a:r>
            <a:r>
              <a:rPr lang="zh-CN" altLang="en-US" sz="1200" dirty="0">
                <a:solidFill>
                  <a:srgbClr val="5F5F5F"/>
                </a:solidFill>
              </a:rPr>
              <a:t>条</a:t>
            </a:r>
            <a:endParaRPr lang="zh-CN" altLang="en-US" sz="1200" dirty="0">
              <a:solidFill>
                <a:srgbClr val="5F5F5F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8287972" y="5616713"/>
            <a:ext cx="2912203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5F5F5F"/>
                </a:solidFill>
              </a:rPr>
              <a:t>前端模拟出来的小型数据库</a:t>
            </a:r>
            <a:endParaRPr lang="zh-CN" altLang="en-US" sz="1400" dirty="0">
              <a:solidFill>
                <a:srgbClr val="5F5F5F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00446" y="1373899"/>
            <a:ext cx="1960880" cy="52197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存储的方法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10">
        <p15:prstTrans prst="pageCurlDoubl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70" grpId="0" animBg="1"/>
      <p:bldP spid="84" grpId="0"/>
      <p:bldP spid="86" grpId="0"/>
      <p:bldP spid="88" grpId="0" animBg="1"/>
      <p:bldP spid="94" grpId="0"/>
      <p:bldP spid="96" grpId="0"/>
      <p:bldP spid="83" grpId="0" animBg="1"/>
      <p:bldP spid="85" grpId="0"/>
      <p:bldP spid="87" grpId="0"/>
      <p:bldP spid="95" grpId="0"/>
      <p:bldP spid="9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03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缓存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70" name="Freeform 5"/>
          <p:cNvSpPr>
            <a:spLocks noEditPoints="1"/>
          </p:cNvSpPr>
          <p:nvPr/>
        </p:nvSpPr>
        <p:spPr bwMode="auto">
          <a:xfrm>
            <a:off x="6891547" y="2168259"/>
            <a:ext cx="437878" cy="405974"/>
          </a:xfrm>
          <a:custGeom>
            <a:avLst/>
            <a:gdLst>
              <a:gd name="T0" fmla="*/ 2903 w 2930"/>
              <a:gd name="T1" fmla="*/ 1416 h 2715"/>
              <a:gd name="T2" fmla="*/ 1514 w 2930"/>
              <a:gd name="T3" fmla="*/ 27 h 2715"/>
              <a:gd name="T4" fmla="*/ 1416 w 2930"/>
              <a:gd name="T5" fmla="*/ 27 h 2715"/>
              <a:gd name="T6" fmla="*/ 375 w 2930"/>
              <a:gd name="T7" fmla="*/ 1068 h 2715"/>
              <a:gd name="T8" fmla="*/ 374 w 2930"/>
              <a:gd name="T9" fmla="*/ 1070 h 2715"/>
              <a:gd name="T10" fmla="*/ 27 w 2930"/>
              <a:gd name="T11" fmla="*/ 1416 h 2715"/>
              <a:gd name="T12" fmla="*/ 27 w 2930"/>
              <a:gd name="T13" fmla="*/ 1514 h 2715"/>
              <a:gd name="T14" fmla="*/ 126 w 2930"/>
              <a:gd name="T15" fmla="*/ 1514 h 2715"/>
              <a:gd name="T16" fmla="*/ 354 w 2930"/>
              <a:gd name="T17" fmla="*/ 1286 h 2715"/>
              <a:gd name="T18" fmla="*/ 354 w 2930"/>
              <a:gd name="T19" fmla="*/ 2438 h 2715"/>
              <a:gd name="T20" fmla="*/ 632 w 2930"/>
              <a:gd name="T21" fmla="*/ 2715 h 2715"/>
              <a:gd name="T22" fmla="*/ 1118 w 2930"/>
              <a:gd name="T23" fmla="*/ 2715 h 2715"/>
              <a:gd name="T24" fmla="*/ 1187 w 2930"/>
              <a:gd name="T25" fmla="*/ 2646 h 2715"/>
              <a:gd name="T26" fmla="*/ 1187 w 2930"/>
              <a:gd name="T27" fmla="*/ 2021 h 2715"/>
              <a:gd name="T28" fmla="*/ 1812 w 2930"/>
              <a:gd name="T29" fmla="*/ 2021 h 2715"/>
              <a:gd name="T30" fmla="*/ 1882 w 2930"/>
              <a:gd name="T31" fmla="*/ 1951 h 2715"/>
              <a:gd name="T32" fmla="*/ 1812 w 2930"/>
              <a:gd name="T33" fmla="*/ 1882 h 2715"/>
              <a:gd name="T34" fmla="*/ 1118 w 2930"/>
              <a:gd name="T35" fmla="*/ 1882 h 2715"/>
              <a:gd name="T36" fmla="*/ 1049 w 2930"/>
              <a:gd name="T37" fmla="*/ 1951 h 2715"/>
              <a:gd name="T38" fmla="*/ 1049 w 2930"/>
              <a:gd name="T39" fmla="*/ 2576 h 2715"/>
              <a:gd name="T40" fmla="*/ 632 w 2930"/>
              <a:gd name="T41" fmla="*/ 2576 h 2715"/>
              <a:gd name="T42" fmla="*/ 493 w 2930"/>
              <a:gd name="T43" fmla="*/ 2438 h 2715"/>
              <a:gd name="T44" fmla="*/ 493 w 2930"/>
              <a:gd name="T45" fmla="*/ 1147 h 2715"/>
              <a:gd name="T46" fmla="*/ 1465 w 2930"/>
              <a:gd name="T47" fmla="*/ 175 h 2715"/>
              <a:gd name="T48" fmla="*/ 2805 w 2930"/>
              <a:gd name="T49" fmla="*/ 1514 h 2715"/>
              <a:gd name="T50" fmla="*/ 2854 w 2930"/>
              <a:gd name="T51" fmla="*/ 1535 h 2715"/>
              <a:gd name="T52" fmla="*/ 2903 w 2930"/>
              <a:gd name="T53" fmla="*/ 1514 h 2715"/>
              <a:gd name="T54" fmla="*/ 2903 w 2930"/>
              <a:gd name="T55" fmla="*/ 1416 h 2715"/>
              <a:gd name="T56" fmla="*/ 2903 w 2930"/>
              <a:gd name="T57" fmla="*/ 1416 h 2715"/>
              <a:gd name="T58" fmla="*/ 2507 w 2930"/>
              <a:gd name="T59" fmla="*/ 1604 h 2715"/>
              <a:gd name="T60" fmla="*/ 2437 w 2930"/>
              <a:gd name="T61" fmla="*/ 1674 h 2715"/>
              <a:gd name="T62" fmla="*/ 2437 w 2930"/>
              <a:gd name="T63" fmla="*/ 2437 h 2715"/>
              <a:gd name="T64" fmla="*/ 2299 w 2930"/>
              <a:gd name="T65" fmla="*/ 2576 h 2715"/>
              <a:gd name="T66" fmla="*/ 1812 w 2930"/>
              <a:gd name="T67" fmla="*/ 2576 h 2715"/>
              <a:gd name="T68" fmla="*/ 1743 w 2930"/>
              <a:gd name="T69" fmla="*/ 2646 h 2715"/>
              <a:gd name="T70" fmla="*/ 1812 w 2930"/>
              <a:gd name="T71" fmla="*/ 2715 h 2715"/>
              <a:gd name="T72" fmla="*/ 2299 w 2930"/>
              <a:gd name="T73" fmla="*/ 2715 h 2715"/>
              <a:gd name="T74" fmla="*/ 2576 w 2930"/>
              <a:gd name="T75" fmla="*/ 2437 h 2715"/>
              <a:gd name="T76" fmla="*/ 2576 w 2930"/>
              <a:gd name="T77" fmla="*/ 1674 h 2715"/>
              <a:gd name="T78" fmla="*/ 2507 w 2930"/>
              <a:gd name="T79" fmla="*/ 1604 h 2715"/>
              <a:gd name="T80" fmla="*/ 2507 w 2930"/>
              <a:gd name="T81" fmla="*/ 1604 h 2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930" h="2715">
                <a:moveTo>
                  <a:pt x="2903" y="1416"/>
                </a:moveTo>
                <a:cubicBezTo>
                  <a:pt x="1514" y="27"/>
                  <a:pt x="1514" y="27"/>
                  <a:pt x="1514" y="27"/>
                </a:cubicBezTo>
                <a:cubicBezTo>
                  <a:pt x="1487" y="0"/>
                  <a:pt x="1443" y="0"/>
                  <a:pt x="1416" y="27"/>
                </a:cubicBezTo>
                <a:cubicBezTo>
                  <a:pt x="375" y="1068"/>
                  <a:pt x="375" y="1068"/>
                  <a:pt x="375" y="1068"/>
                </a:cubicBezTo>
                <a:cubicBezTo>
                  <a:pt x="375" y="1069"/>
                  <a:pt x="374" y="1069"/>
                  <a:pt x="374" y="1070"/>
                </a:cubicBezTo>
                <a:cubicBezTo>
                  <a:pt x="27" y="1416"/>
                  <a:pt x="27" y="1416"/>
                  <a:pt x="27" y="1416"/>
                </a:cubicBezTo>
                <a:cubicBezTo>
                  <a:pt x="0" y="1443"/>
                  <a:pt x="0" y="1487"/>
                  <a:pt x="27" y="1514"/>
                </a:cubicBezTo>
                <a:cubicBezTo>
                  <a:pt x="54" y="1542"/>
                  <a:pt x="98" y="1542"/>
                  <a:pt x="126" y="1514"/>
                </a:cubicBezTo>
                <a:cubicBezTo>
                  <a:pt x="354" y="1286"/>
                  <a:pt x="354" y="1286"/>
                  <a:pt x="354" y="1286"/>
                </a:cubicBezTo>
                <a:cubicBezTo>
                  <a:pt x="354" y="2438"/>
                  <a:pt x="354" y="2438"/>
                  <a:pt x="354" y="2438"/>
                </a:cubicBezTo>
                <a:cubicBezTo>
                  <a:pt x="354" y="2591"/>
                  <a:pt x="479" y="2715"/>
                  <a:pt x="632" y="2715"/>
                </a:cubicBezTo>
                <a:cubicBezTo>
                  <a:pt x="1118" y="2715"/>
                  <a:pt x="1118" y="2715"/>
                  <a:pt x="1118" y="2715"/>
                </a:cubicBezTo>
                <a:cubicBezTo>
                  <a:pt x="1156" y="2715"/>
                  <a:pt x="1187" y="2684"/>
                  <a:pt x="1187" y="2646"/>
                </a:cubicBezTo>
                <a:cubicBezTo>
                  <a:pt x="1187" y="2021"/>
                  <a:pt x="1187" y="2021"/>
                  <a:pt x="1187" y="2021"/>
                </a:cubicBezTo>
                <a:cubicBezTo>
                  <a:pt x="1812" y="2021"/>
                  <a:pt x="1812" y="2021"/>
                  <a:pt x="1812" y="2021"/>
                </a:cubicBezTo>
                <a:cubicBezTo>
                  <a:pt x="1851" y="2021"/>
                  <a:pt x="1882" y="1990"/>
                  <a:pt x="1882" y="1951"/>
                </a:cubicBezTo>
                <a:cubicBezTo>
                  <a:pt x="1882" y="1913"/>
                  <a:pt x="1851" y="1882"/>
                  <a:pt x="1812" y="1882"/>
                </a:cubicBezTo>
                <a:cubicBezTo>
                  <a:pt x="1118" y="1882"/>
                  <a:pt x="1118" y="1882"/>
                  <a:pt x="1118" y="1882"/>
                </a:cubicBezTo>
                <a:cubicBezTo>
                  <a:pt x="1080" y="1882"/>
                  <a:pt x="1049" y="1913"/>
                  <a:pt x="1049" y="1951"/>
                </a:cubicBezTo>
                <a:cubicBezTo>
                  <a:pt x="1049" y="2576"/>
                  <a:pt x="1049" y="2576"/>
                  <a:pt x="1049" y="2576"/>
                </a:cubicBezTo>
                <a:cubicBezTo>
                  <a:pt x="632" y="2576"/>
                  <a:pt x="632" y="2576"/>
                  <a:pt x="632" y="2576"/>
                </a:cubicBezTo>
                <a:cubicBezTo>
                  <a:pt x="555" y="2576"/>
                  <a:pt x="493" y="2514"/>
                  <a:pt x="493" y="2438"/>
                </a:cubicBezTo>
                <a:cubicBezTo>
                  <a:pt x="493" y="1147"/>
                  <a:pt x="493" y="1147"/>
                  <a:pt x="493" y="1147"/>
                </a:cubicBezTo>
                <a:cubicBezTo>
                  <a:pt x="1465" y="175"/>
                  <a:pt x="1465" y="175"/>
                  <a:pt x="1465" y="175"/>
                </a:cubicBezTo>
                <a:cubicBezTo>
                  <a:pt x="2805" y="1514"/>
                  <a:pt x="2805" y="1514"/>
                  <a:pt x="2805" y="1514"/>
                </a:cubicBezTo>
                <a:cubicBezTo>
                  <a:pt x="2819" y="1528"/>
                  <a:pt x="2836" y="1535"/>
                  <a:pt x="2854" y="1535"/>
                </a:cubicBezTo>
                <a:cubicBezTo>
                  <a:pt x="2872" y="1535"/>
                  <a:pt x="2890" y="1528"/>
                  <a:pt x="2903" y="1514"/>
                </a:cubicBezTo>
                <a:cubicBezTo>
                  <a:pt x="2930" y="1487"/>
                  <a:pt x="2930" y="1443"/>
                  <a:pt x="2903" y="1416"/>
                </a:cubicBezTo>
                <a:cubicBezTo>
                  <a:pt x="2903" y="1416"/>
                  <a:pt x="2903" y="1416"/>
                  <a:pt x="2903" y="1416"/>
                </a:cubicBezTo>
                <a:close/>
                <a:moveTo>
                  <a:pt x="2507" y="1604"/>
                </a:moveTo>
                <a:cubicBezTo>
                  <a:pt x="2468" y="1604"/>
                  <a:pt x="2437" y="1635"/>
                  <a:pt x="2437" y="1674"/>
                </a:cubicBezTo>
                <a:cubicBezTo>
                  <a:pt x="2437" y="2437"/>
                  <a:pt x="2437" y="2437"/>
                  <a:pt x="2437" y="2437"/>
                </a:cubicBezTo>
                <a:cubicBezTo>
                  <a:pt x="2437" y="2514"/>
                  <a:pt x="2375" y="2576"/>
                  <a:pt x="2299" y="2576"/>
                </a:cubicBezTo>
                <a:cubicBezTo>
                  <a:pt x="1812" y="2576"/>
                  <a:pt x="1812" y="2576"/>
                  <a:pt x="1812" y="2576"/>
                </a:cubicBezTo>
                <a:cubicBezTo>
                  <a:pt x="1774" y="2576"/>
                  <a:pt x="1743" y="2607"/>
                  <a:pt x="1743" y="2646"/>
                </a:cubicBezTo>
                <a:cubicBezTo>
                  <a:pt x="1743" y="2684"/>
                  <a:pt x="1774" y="2715"/>
                  <a:pt x="1812" y="2715"/>
                </a:cubicBezTo>
                <a:cubicBezTo>
                  <a:pt x="2299" y="2715"/>
                  <a:pt x="2299" y="2715"/>
                  <a:pt x="2299" y="2715"/>
                </a:cubicBezTo>
                <a:cubicBezTo>
                  <a:pt x="2452" y="2715"/>
                  <a:pt x="2576" y="2591"/>
                  <a:pt x="2576" y="2437"/>
                </a:cubicBezTo>
                <a:cubicBezTo>
                  <a:pt x="2576" y="1674"/>
                  <a:pt x="2576" y="1674"/>
                  <a:pt x="2576" y="1674"/>
                </a:cubicBezTo>
                <a:cubicBezTo>
                  <a:pt x="2576" y="1635"/>
                  <a:pt x="2545" y="1604"/>
                  <a:pt x="2507" y="1604"/>
                </a:cubicBezTo>
                <a:cubicBezTo>
                  <a:pt x="2507" y="1604"/>
                  <a:pt x="2507" y="1604"/>
                  <a:pt x="2507" y="160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7381086" y="2286394"/>
            <a:ext cx="1249680" cy="30670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缓存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的优缺点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6866255" y="2799715"/>
            <a:ext cx="345186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 dirty="0">
                <a:solidFill>
                  <a:srgbClr val="5F5F5F"/>
                </a:solidFill>
              </a:rPr>
              <a:t>优点</a:t>
            </a:r>
            <a:r>
              <a:rPr lang="zh-CN" altLang="en-US" sz="1200" dirty="0">
                <a:solidFill>
                  <a:srgbClr val="5F5F5F"/>
                </a:solidFill>
              </a:rPr>
              <a:t>：①减少了不必要的数据传输，节省带宽</a:t>
            </a:r>
            <a:br>
              <a:rPr lang="zh-CN" altLang="en-US" sz="1200" dirty="0">
                <a:solidFill>
                  <a:srgbClr val="5F5F5F"/>
                </a:solidFill>
              </a:rPr>
            </a:br>
            <a:r>
              <a:rPr lang="zh-CN" altLang="en-US" sz="1200" dirty="0">
                <a:solidFill>
                  <a:srgbClr val="5F5F5F"/>
                </a:solidFill>
              </a:rPr>
              <a:t>            ②减轻服务器的压力，提高网站性能</a:t>
            </a:r>
            <a:endParaRPr lang="zh-CN" altLang="en-US" sz="1200" dirty="0">
              <a:solidFill>
                <a:srgbClr val="5F5F5F"/>
              </a:solidFill>
            </a:endParaRPr>
          </a:p>
          <a:p>
            <a:r>
              <a:rPr lang="zh-CN" altLang="en-US" sz="1200" dirty="0">
                <a:solidFill>
                  <a:srgbClr val="5F5F5F"/>
                </a:solidFill>
              </a:rPr>
              <a:t>            ③加快了客户端加载网页的速度</a:t>
            </a:r>
            <a:endParaRPr lang="zh-CN" altLang="en-US" sz="1200" dirty="0">
              <a:solidFill>
                <a:srgbClr val="5F5F5F"/>
              </a:solidFill>
            </a:endParaRPr>
          </a:p>
          <a:p>
            <a:r>
              <a:rPr lang="zh-CN" altLang="en-US" sz="1200" dirty="0">
                <a:solidFill>
                  <a:srgbClr val="5F5F5F"/>
                </a:solidFill>
              </a:rPr>
              <a:t>            ④提高了用户体验</a:t>
            </a:r>
            <a:endParaRPr lang="zh-CN" altLang="en-US" sz="1200" dirty="0">
              <a:solidFill>
                <a:srgbClr val="5F5F5F"/>
              </a:solidFill>
            </a:endParaRPr>
          </a:p>
          <a:p>
            <a:r>
              <a:rPr lang="zh-CN" altLang="en-US" sz="1400" b="1" dirty="0">
                <a:solidFill>
                  <a:srgbClr val="5F5F5F"/>
                </a:solidFill>
              </a:rPr>
              <a:t>缺点</a:t>
            </a:r>
            <a:r>
              <a:rPr lang="zh-CN" altLang="en-US" sz="1200" dirty="0">
                <a:solidFill>
                  <a:srgbClr val="5F5F5F"/>
                </a:solidFill>
              </a:rPr>
              <a:t>：</a:t>
            </a:r>
            <a:endParaRPr lang="zh-CN" altLang="en-US" sz="1200" dirty="0">
              <a:solidFill>
                <a:srgbClr val="5F5F5F"/>
              </a:solidFill>
            </a:endParaRPr>
          </a:p>
          <a:p>
            <a:r>
              <a:rPr lang="zh-CN" altLang="en-US" sz="1200" dirty="0">
                <a:solidFill>
                  <a:srgbClr val="5F5F5F"/>
                </a:solidFill>
              </a:rPr>
              <a:t>如果资源有更改的话，但是前端没有及时更新的话，会造成用户获取用户信息滞后。</a:t>
            </a:r>
            <a:endParaRPr lang="zh-CN" altLang="en-US" sz="1200" dirty="0">
              <a:solidFill>
                <a:srgbClr val="5F5F5F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95135" y="5055235"/>
            <a:ext cx="4004310" cy="1014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rgbClr val="5F5F5F"/>
                </a:solidFill>
              </a:rPr>
              <a:t>前端缓存分为两种</a:t>
            </a:r>
            <a:br>
              <a:rPr lang="zh-CN" altLang="en-US" sz="1200" dirty="0">
                <a:solidFill>
                  <a:srgbClr val="5F5F5F"/>
                </a:solidFill>
              </a:rPr>
            </a:br>
            <a:r>
              <a:rPr lang="zh-CN" altLang="en-US" b="1" dirty="0">
                <a:solidFill>
                  <a:srgbClr val="5F5F5F"/>
                </a:solidFill>
              </a:rPr>
              <a:t>强缓存</a:t>
            </a:r>
            <a:r>
              <a:rPr lang="zh-CN" altLang="en-US" sz="1400" dirty="0">
                <a:solidFill>
                  <a:srgbClr val="5F5F5F"/>
                </a:solidFill>
              </a:rPr>
              <a:t>和</a:t>
            </a:r>
            <a:r>
              <a:rPr lang="zh-CN" altLang="en-US" b="1" dirty="0">
                <a:solidFill>
                  <a:srgbClr val="5F5F5F"/>
                </a:solidFill>
              </a:rPr>
              <a:t>协商缓存</a:t>
            </a:r>
            <a:r>
              <a:rPr lang="zh-CN" altLang="en-US" sz="1400" dirty="0">
                <a:solidFill>
                  <a:srgbClr val="5F5F5F"/>
                </a:solidFill>
              </a:rPr>
              <a:t>。不管什么缓存都是由服务端控制，响应的字段决定</a:t>
            </a:r>
            <a:r>
              <a:rPr lang="zh-CN" altLang="en-US" sz="1400" dirty="0">
                <a:solidFill>
                  <a:srgbClr val="5F5F5F"/>
                </a:solidFill>
              </a:rPr>
              <a:t>【</a:t>
            </a:r>
            <a:r>
              <a:rPr lang="en-US" altLang="zh-CN" sz="1400" dirty="0">
                <a:solidFill>
                  <a:srgbClr val="5F5F5F"/>
                </a:solidFill>
              </a:rPr>
              <a:t>response header</a:t>
            </a:r>
            <a:r>
              <a:rPr lang="zh-CN" altLang="en-US" sz="1400" dirty="0">
                <a:solidFill>
                  <a:srgbClr val="5F5F5F"/>
                </a:solidFill>
              </a:rPr>
              <a:t>】</a:t>
            </a:r>
            <a:endParaRPr lang="zh-CN" altLang="en-US" sz="1400" dirty="0">
              <a:solidFill>
                <a:srgbClr val="5F5F5F"/>
              </a:solidFill>
            </a:endParaRPr>
          </a:p>
        </p:txBody>
      </p:sp>
      <p:grpSp>
        <p:nvGrpSpPr>
          <p:cNvPr id="32" name="组合 31" descr="e7d195523061f1c0c989bbdf341b111e769f2ee359bd8df638E53E9931A62DC22263A6E1A75FFBC630BB5D77BA969D9175F253EB94D93A1189E24A7D909BAD0376573965191318DE1FD009565C070D0758BE63ED47B2EDEAEFD1491E7B0038213023A305BCF006E3798DBB2482D0E5E2726A092F830F433217DDFCCE0A26D9F1878A601591CFE0EAC469AB99BE5D3F68"/>
          <p:cNvGrpSpPr/>
          <p:nvPr/>
        </p:nvGrpSpPr>
        <p:grpSpPr>
          <a:xfrm>
            <a:off x="367342" y="1951160"/>
            <a:ext cx="5286768" cy="4332923"/>
            <a:chOff x="417513" y="1122363"/>
            <a:chExt cx="5578475" cy="4572000"/>
          </a:xfrm>
          <a:solidFill>
            <a:srgbClr val="97B9A1"/>
          </a:solidFill>
          <a:effectLst/>
        </p:grpSpPr>
        <p:sp>
          <p:nvSpPr>
            <p:cNvPr id="33" name="Freeform 6"/>
            <p:cNvSpPr/>
            <p:nvPr/>
          </p:nvSpPr>
          <p:spPr bwMode="auto">
            <a:xfrm>
              <a:off x="2757488" y="1176338"/>
              <a:ext cx="2444750" cy="2066925"/>
            </a:xfrm>
            <a:custGeom>
              <a:avLst/>
              <a:gdLst>
                <a:gd name="T0" fmla="*/ 672 w 714"/>
                <a:gd name="T1" fmla="*/ 52 h 609"/>
                <a:gd name="T2" fmla="*/ 632 w 714"/>
                <a:gd name="T3" fmla="*/ 59 h 609"/>
                <a:gd name="T4" fmla="*/ 608 w 714"/>
                <a:gd name="T5" fmla="*/ 29 h 609"/>
                <a:gd name="T6" fmla="*/ 584 w 714"/>
                <a:gd name="T7" fmla="*/ 30 h 609"/>
                <a:gd name="T8" fmla="*/ 564 w 714"/>
                <a:gd name="T9" fmla="*/ 11 h 609"/>
                <a:gd name="T10" fmla="*/ 570 w 714"/>
                <a:gd name="T11" fmla="*/ 23 h 609"/>
                <a:gd name="T12" fmla="*/ 574 w 714"/>
                <a:gd name="T13" fmla="*/ 42 h 609"/>
                <a:gd name="T14" fmla="*/ 552 w 714"/>
                <a:gd name="T15" fmla="*/ 122 h 609"/>
                <a:gd name="T16" fmla="*/ 490 w 714"/>
                <a:gd name="T17" fmla="*/ 158 h 609"/>
                <a:gd name="T18" fmla="*/ 522 w 714"/>
                <a:gd name="T19" fmla="*/ 214 h 609"/>
                <a:gd name="T20" fmla="*/ 568 w 714"/>
                <a:gd name="T21" fmla="*/ 215 h 609"/>
                <a:gd name="T22" fmla="*/ 509 w 714"/>
                <a:gd name="T23" fmla="*/ 271 h 609"/>
                <a:gd name="T24" fmla="*/ 455 w 714"/>
                <a:gd name="T25" fmla="*/ 332 h 609"/>
                <a:gd name="T26" fmla="*/ 393 w 714"/>
                <a:gd name="T27" fmla="*/ 364 h 609"/>
                <a:gd name="T28" fmla="*/ 353 w 714"/>
                <a:gd name="T29" fmla="*/ 423 h 609"/>
                <a:gd name="T30" fmla="*/ 215 w 714"/>
                <a:gd name="T31" fmla="*/ 466 h 609"/>
                <a:gd name="T32" fmla="*/ 101 w 714"/>
                <a:gd name="T33" fmla="*/ 427 h 609"/>
                <a:gd name="T34" fmla="*/ 1 w 714"/>
                <a:gd name="T35" fmla="*/ 422 h 609"/>
                <a:gd name="T36" fmla="*/ 12 w 714"/>
                <a:gd name="T37" fmla="*/ 454 h 609"/>
                <a:gd name="T38" fmla="*/ 23 w 714"/>
                <a:gd name="T39" fmla="*/ 494 h 609"/>
                <a:gd name="T40" fmla="*/ 69 w 714"/>
                <a:gd name="T41" fmla="*/ 483 h 609"/>
                <a:gd name="T42" fmla="*/ 68 w 714"/>
                <a:gd name="T43" fmla="*/ 523 h 609"/>
                <a:gd name="T44" fmla="*/ 95 w 714"/>
                <a:gd name="T45" fmla="*/ 542 h 609"/>
                <a:gd name="T46" fmla="*/ 109 w 714"/>
                <a:gd name="T47" fmla="*/ 559 h 609"/>
                <a:gd name="T48" fmla="*/ 121 w 714"/>
                <a:gd name="T49" fmla="*/ 556 h 609"/>
                <a:gd name="T50" fmla="*/ 180 w 714"/>
                <a:gd name="T51" fmla="*/ 536 h 609"/>
                <a:gd name="T52" fmla="*/ 191 w 714"/>
                <a:gd name="T53" fmla="*/ 562 h 609"/>
                <a:gd name="T54" fmla="*/ 167 w 714"/>
                <a:gd name="T55" fmla="*/ 582 h 609"/>
                <a:gd name="T56" fmla="*/ 209 w 714"/>
                <a:gd name="T57" fmla="*/ 605 h 609"/>
                <a:gd name="T58" fmla="*/ 236 w 714"/>
                <a:gd name="T59" fmla="*/ 554 h 609"/>
                <a:gd name="T60" fmla="*/ 261 w 714"/>
                <a:gd name="T61" fmla="*/ 546 h 609"/>
                <a:gd name="T62" fmla="*/ 270 w 714"/>
                <a:gd name="T63" fmla="*/ 590 h 609"/>
                <a:gd name="T64" fmla="*/ 306 w 714"/>
                <a:gd name="T65" fmla="*/ 608 h 609"/>
                <a:gd name="T66" fmla="*/ 332 w 714"/>
                <a:gd name="T67" fmla="*/ 564 h 609"/>
                <a:gd name="T68" fmla="*/ 366 w 714"/>
                <a:gd name="T69" fmla="*/ 539 h 609"/>
                <a:gd name="T70" fmla="*/ 377 w 714"/>
                <a:gd name="T71" fmla="*/ 533 h 609"/>
                <a:gd name="T72" fmla="*/ 402 w 714"/>
                <a:gd name="T73" fmla="*/ 526 h 609"/>
                <a:gd name="T74" fmla="*/ 425 w 714"/>
                <a:gd name="T75" fmla="*/ 504 h 609"/>
                <a:gd name="T76" fmla="*/ 456 w 714"/>
                <a:gd name="T77" fmla="*/ 493 h 609"/>
                <a:gd name="T78" fmla="*/ 456 w 714"/>
                <a:gd name="T79" fmla="*/ 463 h 609"/>
                <a:gd name="T80" fmla="*/ 478 w 714"/>
                <a:gd name="T81" fmla="*/ 420 h 609"/>
                <a:gd name="T82" fmla="*/ 494 w 714"/>
                <a:gd name="T83" fmla="*/ 448 h 609"/>
                <a:gd name="T84" fmla="*/ 506 w 714"/>
                <a:gd name="T85" fmla="*/ 433 h 609"/>
                <a:gd name="T86" fmla="*/ 536 w 714"/>
                <a:gd name="T87" fmla="*/ 404 h 609"/>
                <a:gd name="T88" fmla="*/ 562 w 714"/>
                <a:gd name="T89" fmla="*/ 398 h 609"/>
                <a:gd name="T90" fmla="*/ 572 w 714"/>
                <a:gd name="T91" fmla="*/ 418 h 609"/>
                <a:gd name="T92" fmla="*/ 601 w 714"/>
                <a:gd name="T93" fmla="*/ 445 h 609"/>
                <a:gd name="T94" fmla="*/ 613 w 714"/>
                <a:gd name="T95" fmla="*/ 436 h 609"/>
                <a:gd name="T96" fmla="*/ 632 w 714"/>
                <a:gd name="T97" fmla="*/ 416 h 609"/>
                <a:gd name="T98" fmla="*/ 676 w 714"/>
                <a:gd name="T99" fmla="*/ 386 h 609"/>
                <a:gd name="T100" fmla="*/ 712 w 714"/>
                <a:gd name="T101" fmla="*/ 354 h 609"/>
                <a:gd name="T102" fmla="*/ 699 w 714"/>
                <a:gd name="T103" fmla="*/ 324 h 609"/>
                <a:gd name="T104" fmla="*/ 674 w 714"/>
                <a:gd name="T105" fmla="*/ 322 h 609"/>
                <a:gd name="T106" fmla="*/ 656 w 714"/>
                <a:gd name="T107" fmla="*/ 295 h 609"/>
                <a:gd name="T108" fmla="*/ 637 w 714"/>
                <a:gd name="T109" fmla="*/ 263 h 609"/>
                <a:gd name="T110" fmla="*/ 652 w 714"/>
                <a:gd name="T111" fmla="*/ 254 h 609"/>
                <a:gd name="T112" fmla="*/ 662 w 714"/>
                <a:gd name="T113" fmla="*/ 226 h 609"/>
                <a:gd name="T114" fmla="*/ 657 w 714"/>
                <a:gd name="T115" fmla="*/ 190 h 609"/>
                <a:gd name="T116" fmla="*/ 672 w 714"/>
                <a:gd name="T117" fmla="*/ 169 h 609"/>
                <a:gd name="T118" fmla="*/ 691 w 714"/>
                <a:gd name="T119" fmla="*/ 164 h 609"/>
                <a:gd name="T120" fmla="*/ 698 w 714"/>
                <a:gd name="T121" fmla="*/ 126 h 609"/>
                <a:gd name="T122" fmla="*/ 700 w 714"/>
                <a:gd name="T123" fmla="*/ 8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" h="609">
                  <a:moveTo>
                    <a:pt x="699" y="65"/>
                  </a:moveTo>
                  <a:cubicBezTo>
                    <a:pt x="696" y="56"/>
                    <a:pt x="696" y="56"/>
                    <a:pt x="696" y="56"/>
                  </a:cubicBezTo>
                  <a:cubicBezTo>
                    <a:pt x="689" y="44"/>
                    <a:pt x="689" y="44"/>
                    <a:pt x="689" y="44"/>
                  </a:cubicBezTo>
                  <a:cubicBezTo>
                    <a:pt x="683" y="40"/>
                    <a:pt x="683" y="40"/>
                    <a:pt x="683" y="40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74" y="51"/>
                    <a:pt x="674" y="51"/>
                    <a:pt x="674" y="51"/>
                  </a:cubicBezTo>
                  <a:cubicBezTo>
                    <a:pt x="673" y="52"/>
                    <a:pt x="673" y="52"/>
                    <a:pt x="673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61" y="54"/>
                    <a:pt x="661" y="54"/>
                    <a:pt x="661" y="54"/>
                  </a:cubicBezTo>
                  <a:cubicBezTo>
                    <a:pt x="660" y="54"/>
                    <a:pt x="658" y="55"/>
                    <a:pt x="658" y="56"/>
                  </a:cubicBezTo>
                  <a:cubicBezTo>
                    <a:pt x="655" y="59"/>
                    <a:pt x="655" y="59"/>
                    <a:pt x="655" y="59"/>
                  </a:cubicBezTo>
                  <a:cubicBezTo>
                    <a:pt x="649" y="64"/>
                    <a:pt x="649" y="64"/>
                    <a:pt x="649" y="64"/>
                  </a:cubicBezTo>
                  <a:cubicBezTo>
                    <a:pt x="648" y="64"/>
                    <a:pt x="648" y="64"/>
                    <a:pt x="648" y="64"/>
                  </a:cubicBezTo>
                  <a:cubicBezTo>
                    <a:pt x="642" y="65"/>
                    <a:pt x="642" y="65"/>
                    <a:pt x="642" y="65"/>
                  </a:cubicBezTo>
                  <a:cubicBezTo>
                    <a:pt x="640" y="65"/>
                    <a:pt x="636" y="63"/>
                    <a:pt x="632" y="59"/>
                  </a:cubicBezTo>
                  <a:cubicBezTo>
                    <a:pt x="631" y="59"/>
                    <a:pt x="631" y="59"/>
                    <a:pt x="631" y="59"/>
                  </a:cubicBezTo>
                  <a:cubicBezTo>
                    <a:pt x="623" y="51"/>
                    <a:pt x="619" y="45"/>
                    <a:pt x="619" y="42"/>
                  </a:cubicBezTo>
                  <a:cubicBezTo>
                    <a:pt x="619" y="32"/>
                    <a:pt x="619" y="32"/>
                    <a:pt x="619" y="32"/>
                  </a:cubicBezTo>
                  <a:cubicBezTo>
                    <a:pt x="619" y="31"/>
                    <a:pt x="619" y="31"/>
                    <a:pt x="619" y="31"/>
                  </a:cubicBezTo>
                  <a:cubicBezTo>
                    <a:pt x="619" y="31"/>
                    <a:pt x="619" y="31"/>
                    <a:pt x="619" y="31"/>
                  </a:cubicBezTo>
                  <a:cubicBezTo>
                    <a:pt x="620" y="29"/>
                    <a:pt x="620" y="29"/>
                    <a:pt x="620" y="29"/>
                  </a:cubicBezTo>
                  <a:cubicBezTo>
                    <a:pt x="609" y="25"/>
                    <a:pt x="609" y="25"/>
                    <a:pt x="609" y="25"/>
                  </a:cubicBezTo>
                  <a:cubicBezTo>
                    <a:pt x="608" y="29"/>
                    <a:pt x="608" y="29"/>
                    <a:pt x="608" y="29"/>
                  </a:cubicBezTo>
                  <a:cubicBezTo>
                    <a:pt x="608" y="30"/>
                    <a:pt x="607" y="32"/>
                    <a:pt x="605" y="33"/>
                  </a:cubicBezTo>
                  <a:cubicBezTo>
                    <a:pt x="601" y="34"/>
                    <a:pt x="601" y="34"/>
                    <a:pt x="601" y="34"/>
                  </a:cubicBezTo>
                  <a:cubicBezTo>
                    <a:pt x="600" y="34"/>
                    <a:pt x="600" y="34"/>
                    <a:pt x="600" y="34"/>
                  </a:cubicBezTo>
                  <a:cubicBezTo>
                    <a:pt x="600" y="34"/>
                    <a:pt x="600" y="34"/>
                    <a:pt x="600" y="34"/>
                  </a:cubicBezTo>
                  <a:cubicBezTo>
                    <a:pt x="594" y="32"/>
                    <a:pt x="594" y="32"/>
                    <a:pt x="594" y="32"/>
                  </a:cubicBezTo>
                  <a:cubicBezTo>
                    <a:pt x="595" y="37"/>
                    <a:pt x="595" y="37"/>
                    <a:pt x="595" y="37"/>
                  </a:cubicBezTo>
                  <a:cubicBezTo>
                    <a:pt x="584" y="30"/>
                    <a:pt x="584" y="30"/>
                    <a:pt x="584" y="30"/>
                  </a:cubicBezTo>
                  <a:cubicBezTo>
                    <a:pt x="584" y="30"/>
                    <a:pt x="584" y="30"/>
                    <a:pt x="584" y="30"/>
                  </a:cubicBezTo>
                  <a:cubicBezTo>
                    <a:pt x="584" y="30"/>
                    <a:pt x="584" y="30"/>
                    <a:pt x="584" y="30"/>
                  </a:cubicBezTo>
                  <a:cubicBezTo>
                    <a:pt x="584" y="30"/>
                    <a:pt x="584" y="30"/>
                    <a:pt x="584" y="30"/>
                  </a:cubicBezTo>
                  <a:cubicBezTo>
                    <a:pt x="582" y="25"/>
                    <a:pt x="581" y="21"/>
                    <a:pt x="581" y="16"/>
                  </a:cubicBezTo>
                  <a:cubicBezTo>
                    <a:pt x="581" y="12"/>
                    <a:pt x="582" y="10"/>
                    <a:pt x="583" y="8"/>
                  </a:cubicBezTo>
                  <a:cubicBezTo>
                    <a:pt x="586" y="4"/>
                    <a:pt x="586" y="4"/>
                    <a:pt x="586" y="4"/>
                  </a:cubicBezTo>
                  <a:cubicBezTo>
                    <a:pt x="585" y="0"/>
                    <a:pt x="585" y="0"/>
                    <a:pt x="585" y="0"/>
                  </a:cubicBezTo>
                  <a:cubicBezTo>
                    <a:pt x="574" y="2"/>
                    <a:pt x="574" y="2"/>
                    <a:pt x="574" y="2"/>
                  </a:cubicBezTo>
                  <a:cubicBezTo>
                    <a:pt x="569" y="2"/>
                    <a:pt x="566" y="5"/>
                    <a:pt x="564" y="11"/>
                  </a:cubicBezTo>
                  <a:cubicBezTo>
                    <a:pt x="564" y="12"/>
                    <a:pt x="564" y="12"/>
                    <a:pt x="564" y="12"/>
                  </a:cubicBezTo>
                  <a:cubicBezTo>
                    <a:pt x="564" y="12"/>
                    <a:pt x="564" y="12"/>
                    <a:pt x="564" y="12"/>
                  </a:cubicBezTo>
                  <a:cubicBezTo>
                    <a:pt x="558" y="21"/>
                    <a:pt x="558" y="21"/>
                    <a:pt x="558" y="21"/>
                  </a:cubicBezTo>
                  <a:cubicBezTo>
                    <a:pt x="564" y="20"/>
                    <a:pt x="564" y="20"/>
                    <a:pt x="564" y="20"/>
                  </a:cubicBezTo>
                  <a:cubicBezTo>
                    <a:pt x="564" y="20"/>
                    <a:pt x="564" y="20"/>
                    <a:pt x="564" y="20"/>
                  </a:cubicBezTo>
                  <a:cubicBezTo>
                    <a:pt x="564" y="20"/>
                    <a:pt x="564" y="20"/>
                    <a:pt x="564" y="20"/>
                  </a:cubicBezTo>
                  <a:cubicBezTo>
                    <a:pt x="565" y="21"/>
                    <a:pt x="565" y="21"/>
                    <a:pt x="565" y="21"/>
                  </a:cubicBezTo>
                  <a:cubicBezTo>
                    <a:pt x="570" y="23"/>
                    <a:pt x="570" y="23"/>
                    <a:pt x="570" y="23"/>
                  </a:cubicBezTo>
                  <a:cubicBezTo>
                    <a:pt x="570" y="23"/>
                    <a:pt x="570" y="23"/>
                    <a:pt x="570" y="23"/>
                  </a:cubicBezTo>
                  <a:cubicBezTo>
                    <a:pt x="571" y="23"/>
                    <a:pt x="571" y="23"/>
                    <a:pt x="571" y="23"/>
                  </a:cubicBezTo>
                  <a:cubicBezTo>
                    <a:pt x="571" y="24"/>
                    <a:pt x="571" y="24"/>
                    <a:pt x="571" y="24"/>
                  </a:cubicBezTo>
                  <a:cubicBezTo>
                    <a:pt x="572" y="33"/>
                    <a:pt x="572" y="33"/>
                    <a:pt x="572" y="33"/>
                  </a:cubicBezTo>
                  <a:cubicBezTo>
                    <a:pt x="574" y="41"/>
                    <a:pt x="574" y="41"/>
                    <a:pt x="574" y="41"/>
                  </a:cubicBezTo>
                  <a:cubicBezTo>
                    <a:pt x="574" y="41"/>
                    <a:pt x="574" y="41"/>
                    <a:pt x="574" y="41"/>
                  </a:cubicBezTo>
                  <a:cubicBezTo>
                    <a:pt x="574" y="42"/>
                    <a:pt x="574" y="42"/>
                    <a:pt x="574" y="42"/>
                  </a:cubicBezTo>
                  <a:cubicBezTo>
                    <a:pt x="574" y="42"/>
                    <a:pt x="574" y="42"/>
                    <a:pt x="574" y="42"/>
                  </a:cubicBezTo>
                  <a:cubicBezTo>
                    <a:pt x="561" y="68"/>
                    <a:pt x="561" y="68"/>
                    <a:pt x="561" y="68"/>
                  </a:cubicBezTo>
                  <a:cubicBezTo>
                    <a:pt x="559" y="72"/>
                    <a:pt x="558" y="81"/>
                    <a:pt x="557" y="96"/>
                  </a:cubicBezTo>
                  <a:cubicBezTo>
                    <a:pt x="557" y="97"/>
                    <a:pt x="557" y="97"/>
                    <a:pt x="557" y="97"/>
                  </a:cubicBezTo>
                  <a:cubicBezTo>
                    <a:pt x="552" y="107"/>
                    <a:pt x="552" y="107"/>
                    <a:pt x="552" y="107"/>
                  </a:cubicBezTo>
                  <a:cubicBezTo>
                    <a:pt x="555" y="111"/>
                    <a:pt x="555" y="111"/>
                    <a:pt x="555" y="111"/>
                  </a:cubicBezTo>
                  <a:cubicBezTo>
                    <a:pt x="555" y="112"/>
                    <a:pt x="555" y="112"/>
                    <a:pt x="555" y="112"/>
                  </a:cubicBezTo>
                  <a:cubicBezTo>
                    <a:pt x="556" y="118"/>
                    <a:pt x="555" y="121"/>
                    <a:pt x="554" y="122"/>
                  </a:cubicBezTo>
                  <a:cubicBezTo>
                    <a:pt x="552" y="122"/>
                    <a:pt x="552" y="122"/>
                    <a:pt x="552" y="122"/>
                  </a:cubicBezTo>
                  <a:cubicBezTo>
                    <a:pt x="550" y="124"/>
                    <a:pt x="540" y="134"/>
                    <a:pt x="526" y="152"/>
                  </a:cubicBezTo>
                  <a:cubicBezTo>
                    <a:pt x="524" y="153"/>
                    <a:pt x="524" y="153"/>
                    <a:pt x="524" y="153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2" y="152"/>
                    <a:pt x="522" y="152"/>
                    <a:pt x="522" y="152"/>
                  </a:cubicBezTo>
                  <a:cubicBezTo>
                    <a:pt x="517" y="148"/>
                    <a:pt x="512" y="145"/>
                    <a:pt x="510" y="142"/>
                  </a:cubicBezTo>
                  <a:cubicBezTo>
                    <a:pt x="507" y="140"/>
                    <a:pt x="501" y="139"/>
                    <a:pt x="491" y="139"/>
                  </a:cubicBezTo>
                  <a:cubicBezTo>
                    <a:pt x="491" y="157"/>
                    <a:pt x="491" y="157"/>
                    <a:pt x="491" y="157"/>
                  </a:cubicBezTo>
                  <a:cubicBezTo>
                    <a:pt x="490" y="158"/>
                    <a:pt x="490" y="158"/>
                    <a:pt x="490" y="158"/>
                  </a:cubicBezTo>
                  <a:cubicBezTo>
                    <a:pt x="483" y="192"/>
                    <a:pt x="483" y="192"/>
                    <a:pt x="483" y="192"/>
                  </a:cubicBezTo>
                  <a:cubicBezTo>
                    <a:pt x="482" y="197"/>
                    <a:pt x="481" y="205"/>
                    <a:pt x="481" y="217"/>
                  </a:cubicBezTo>
                  <a:cubicBezTo>
                    <a:pt x="484" y="220"/>
                    <a:pt x="484" y="220"/>
                    <a:pt x="484" y="220"/>
                  </a:cubicBezTo>
                  <a:cubicBezTo>
                    <a:pt x="486" y="216"/>
                    <a:pt x="486" y="216"/>
                    <a:pt x="486" y="216"/>
                  </a:cubicBezTo>
                  <a:cubicBezTo>
                    <a:pt x="487" y="216"/>
                    <a:pt x="487" y="216"/>
                    <a:pt x="487" y="216"/>
                  </a:cubicBezTo>
                  <a:cubicBezTo>
                    <a:pt x="487" y="215"/>
                    <a:pt x="487" y="215"/>
                    <a:pt x="487" y="215"/>
                  </a:cubicBezTo>
                  <a:cubicBezTo>
                    <a:pt x="496" y="210"/>
                    <a:pt x="496" y="210"/>
                    <a:pt x="496" y="210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5" y="211"/>
                    <a:pt x="525" y="211"/>
                    <a:pt x="525" y="211"/>
                  </a:cubicBezTo>
                  <a:cubicBezTo>
                    <a:pt x="528" y="204"/>
                    <a:pt x="528" y="204"/>
                    <a:pt x="528" y="204"/>
                  </a:cubicBezTo>
                  <a:cubicBezTo>
                    <a:pt x="529" y="204"/>
                    <a:pt x="529" y="204"/>
                    <a:pt x="529" y="204"/>
                  </a:cubicBezTo>
                  <a:cubicBezTo>
                    <a:pt x="529" y="204"/>
                    <a:pt x="529" y="204"/>
                    <a:pt x="529" y="204"/>
                  </a:cubicBezTo>
                  <a:cubicBezTo>
                    <a:pt x="530" y="204"/>
                    <a:pt x="530" y="204"/>
                    <a:pt x="530" y="204"/>
                  </a:cubicBezTo>
                  <a:cubicBezTo>
                    <a:pt x="540" y="202"/>
                    <a:pt x="540" y="202"/>
                    <a:pt x="540" y="202"/>
                  </a:cubicBezTo>
                  <a:cubicBezTo>
                    <a:pt x="553" y="201"/>
                    <a:pt x="553" y="201"/>
                    <a:pt x="553" y="201"/>
                  </a:cubicBezTo>
                  <a:cubicBezTo>
                    <a:pt x="557" y="202"/>
                    <a:pt x="562" y="207"/>
                    <a:pt x="568" y="215"/>
                  </a:cubicBezTo>
                  <a:cubicBezTo>
                    <a:pt x="584" y="223"/>
                    <a:pt x="592" y="230"/>
                    <a:pt x="594" y="236"/>
                  </a:cubicBezTo>
                  <a:cubicBezTo>
                    <a:pt x="596" y="240"/>
                    <a:pt x="596" y="242"/>
                    <a:pt x="594" y="245"/>
                  </a:cubicBezTo>
                  <a:cubicBezTo>
                    <a:pt x="593" y="248"/>
                    <a:pt x="590" y="249"/>
                    <a:pt x="586" y="250"/>
                  </a:cubicBezTo>
                  <a:cubicBezTo>
                    <a:pt x="586" y="250"/>
                    <a:pt x="586" y="250"/>
                    <a:pt x="586" y="250"/>
                  </a:cubicBezTo>
                  <a:cubicBezTo>
                    <a:pt x="566" y="249"/>
                    <a:pt x="555" y="249"/>
                    <a:pt x="551" y="250"/>
                  </a:cubicBezTo>
                  <a:cubicBezTo>
                    <a:pt x="542" y="256"/>
                    <a:pt x="542" y="256"/>
                    <a:pt x="542" y="256"/>
                  </a:cubicBezTo>
                  <a:cubicBezTo>
                    <a:pt x="530" y="265"/>
                    <a:pt x="522" y="270"/>
                    <a:pt x="517" y="270"/>
                  </a:cubicBezTo>
                  <a:cubicBezTo>
                    <a:pt x="509" y="271"/>
                    <a:pt x="509" y="271"/>
                    <a:pt x="509" y="271"/>
                  </a:cubicBezTo>
                  <a:cubicBezTo>
                    <a:pt x="504" y="291"/>
                    <a:pt x="504" y="291"/>
                    <a:pt x="504" y="291"/>
                  </a:cubicBezTo>
                  <a:cubicBezTo>
                    <a:pt x="503" y="297"/>
                    <a:pt x="501" y="301"/>
                    <a:pt x="498" y="304"/>
                  </a:cubicBezTo>
                  <a:cubicBezTo>
                    <a:pt x="494" y="307"/>
                    <a:pt x="490" y="309"/>
                    <a:pt x="483" y="310"/>
                  </a:cubicBezTo>
                  <a:cubicBezTo>
                    <a:pt x="476" y="311"/>
                    <a:pt x="469" y="314"/>
                    <a:pt x="463" y="318"/>
                  </a:cubicBezTo>
                  <a:cubicBezTo>
                    <a:pt x="456" y="332"/>
                    <a:pt x="456" y="332"/>
                    <a:pt x="456" y="332"/>
                  </a:cubicBezTo>
                  <a:cubicBezTo>
                    <a:pt x="456" y="332"/>
                    <a:pt x="456" y="332"/>
                    <a:pt x="456" y="332"/>
                  </a:cubicBezTo>
                  <a:cubicBezTo>
                    <a:pt x="456" y="332"/>
                    <a:pt x="456" y="332"/>
                    <a:pt x="456" y="332"/>
                  </a:cubicBezTo>
                  <a:cubicBezTo>
                    <a:pt x="455" y="332"/>
                    <a:pt x="455" y="332"/>
                    <a:pt x="455" y="332"/>
                  </a:cubicBezTo>
                  <a:cubicBezTo>
                    <a:pt x="437" y="340"/>
                    <a:pt x="437" y="340"/>
                    <a:pt x="437" y="340"/>
                  </a:cubicBezTo>
                  <a:cubicBezTo>
                    <a:pt x="436" y="340"/>
                    <a:pt x="436" y="340"/>
                    <a:pt x="436" y="340"/>
                  </a:cubicBezTo>
                  <a:cubicBezTo>
                    <a:pt x="426" y="338"/>
                    <a:pt x="426" y="338"/>
                    <a:pt x="426" y="338"/>
                  </a:cubicBezTo>
                  <a:cubicBezTo>
                    <a:pt x="419" y="337"/>
                    <a:pt x="414" y="335"/>
                    <a:pt x="410" y="332"/>
                  </a:cubicBezTo>
                  <a:cubicBezTo>
                    <a:pt x="405" y="330"/>
                    <a:pt x="400" y="330"/>
                    <a:pt x="394" y="331"/>
                  </a:cubicBezTo>
                  <a:cubicBezTo>
                    <a:pt x="390" y="338"/>
                    <a:pt x="387" y="346"/>
                    <a:pt x="388" y="356"/>
                  </a:cubicBezTo>
                  <a:cubicBezTo>
                    <a:pt x="388" y="360"/>
                    <a:pt x="389" y="364"/>
                    <a:pt x="390" y="364"/>
                  </a:cubicBezTo>
                  <a:cubicBezTo>
                    <a:pt x="393" y="364"/>
                    <a:pt x="393" y="364"/>
                    <a:pt x="393" y="364"/>
                  </a:cubicBezTo>
                  <a:cubicBezTo>
                    <a:pt x="396" y="362"/>
                    <a:pt x="396" y="362"/>
                    <a:pt x="396" y="362"/>
                  </a:cubicBezTo>
                  <a:cubicBezTo>
                    <a:pt x="397" y="375"/>
                    <a:pt x="397" y="375"/>
                    <a:pt x="397" y="375"/>
                  </a:cubicBezTo>
                  <a:cubicBezTo>
                    <a:pt x="397" y="379"/>
                    <a:pt x="396" y="382"/>
                    <a:pt x="392" y="385"/>
                  </a:cubicBezTo>
                  <a:cubicBezTo>
                    <a:pt x="390" y="386"/>
                    <a:pt x="387" y="388"/>
                    <a:pt x="382" y="390"/>
                  </a:cubicBezTo>
                  <a:cubicBezTo>
                    <a:pt x="378" y="390"/>
                    <a:pt x="378" y="390"/>
                    <a:pt x="378" y="390"/>
                  </a:cubicBezTo>
                  <a:cubicBezTo>
                    <a:pt x="374" y="392"/>
                    <a:pt x="366" y="403"/>
                    <a:pt x="354" y="422"/>
                  </a:cubicBezTo>
                  <a:cubicBezTo>
                    <a:pt x="354" y="423"/>
                    <a:pt x="354" y="423"/>
                    <a:pt x="354" y="423"/>
                  </a:cubicBezTo>
                  <a:cubicBezTo>
                    <a:pt x="353" y="423"/>
                    <a:pt x="353" y="423"/>
                    <a:pt x="353" y="423"/>
                  </a:cubicBezTo>
                  <a:cubicBezTo>
                    <a:pt x="341" y="430"/>
                    <a:pt x="341" y="430"/>
                    <a:pt x="341" y="430"/>
                  </a:cubicBezTo>
                  <a:cubicBezTo>
                    <a:pt x="343" y="430"/>
                    <a:pt x="344" y="431"/>
                    <a:pt x="344" y="432"/>
                  </a:cubicBezTo>
                  <a:cubicBezTo>
                    <a:pt x="344" y="434"/>
                    <a:pt x="342" y="434"/>
                    <a:pt x="339" y="435"/>
                  </a:cubicBezTo>
                  <a:cubicBezTo>
                    <a:pt x="305" y="434"/>
                    <a:pt x="305" y="434"/>
                    <a:pt x="305" y="434"/>
                  </a:cubicBezTo>
                  <a:cubicBezTo>
                    <a:pt x="267" y="433"/>
                    <a:pt x="238" y="443"/>
                    <a:pt x="216" y="465"/>
                  </a:cubicBezTo>
                  <a:cubicBezTo>
                    <a:pt x="216" y="465"/>
                    <a:pt x="216" y="465"/>
                    <a:pt x="216" y="465"/>
                  </a:cubicBezTo>
                  <a:cubicBezTo>
                    <a:pt x="215" y="466"/>
                    <a:pt x="215" y="466"/>
                    <a:pt x="215" y="466"/>
                  </a:cubicBezTo>
                  <a:cubicBezTo>
                    <a:pt x="215" y="466"/>
                    <a:pt x="215" y="466"/>
                    <a:pt x="215" y="466"/>
                  </a:cubicBezTo>
                  <a:cubicBezTo>
                    <a:pt x="201" y="467"/>
                    <a:pt x="201" y="467"/>
                    <a:pt x="201" y="467"/>
                  </a:cubicBezTo>
                  <a:cubicBezTo>
                    <a:pt x="200" y="468"/>
                    <a:pt x="200" y="468"/>
                    <a:pt x="200" y="468"/>
                  </a:cubicBezTo>
                  <a:cubicBezTo>
                    <a:pt x="199" y="468"/>
                    <a:pt x="199" y="468"/>
                    <a:pt x="199" y="468"/>
                  </a:cubicBezTo>
                  <a:cubicBezTo>
                    <a:pt x="195" y="458"/>
                    <a:pt x="195" y="458"/>
                    <a:pt x="195" y="458"/>
                  </a:cubicBezTo>
                  <a:cubicBezTo>
                    <a:pt x="181" y="462"/>
                    <a:pt x="181" y="462"/>
                    <a:pt x="181" y="462"/>
                  </a:cubicBezTo>
                  <a:cubicBezTo>
                    <a:pt x="173" y="462"/>
                    <a:pt x="163" y="460"/>
                    <a:pt x="152" y="454"/>
                  </a:cubicBezTo>
                  <a:cubicBezTo>
                    <a:pt x="142" y="450"/>
                    <a:pt x="132" y="444"/>
                    <a:pt x="123" y="437"/>
                  </a:cubicBezTo>
                  <a:cubicBezTo>
                    <a:pt x="117" y="432"/>
                    <a:pt x="110" y="429"/>
                    <a:pt x="101" y="427"/>
                  </a:cubicBezTo>
                  <a:cubicBezTo>
                    <a:pt x="88" y="426"/>
                    <a:pt x="88" y="426"/>
                    <a:pt x="88" y="426"/>
                  </a:cubicBezTo>
                  <a:cubicBezTo>
                    <a:pt x="74" y="428"/>
                    <a:pt x="74" y="428"/>
                    <a:pt x="74" y="428"/>
                  </a:cubicBezTo>
                  <a:cubicBezTo>
                    <a:pt x="63" y="430"/>
                    <a:pt x="53" y="430"/>
                    <a:pt x="43" y="429"/>
                  </a:cubicBezTo>
                  <a:cubicBezTo>
                    <a:pt x="32" y="428"/>
                    <a:pt x="18" y="425"/>
                    <a:pt x="1" y="420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1" y="422"/>
                    <a:pt x="1" y="422"/>
                    <a:pt x="1" y="422"/>
                  </a:cubicBezTo>
                  <a:cubicBezTo>
                    <a:pt x="1" y="423"/>
                    <a:pt x="1" y="423"/>
                    <a:pt x="1" y="423"/>
                  </a:cubicBezTo>
                  <a:cubicBezTo>
                    <a:pt x="1" y="427"/>
                    <a:pt x="1" y="427"/>
                    <a:pt x="1" y="427"/>
                  </a:cubicBezTo>
                  <a:cubicBezTo>
                    <a:pt x="5" y="434"/>
                    <a:pt x="5" y="434"/>
                    <a:pt x="5" y="434"/>
                  </a:cubicBezTo>
                  <a:cubicBezTo>
                    <a:pt x="13" y="445"/>
                    <a:pt x="13" y="445"/>
                    <a:pt x="13" y="445"/>
                  </a:cubicBezTo>
                  <a:cubicBezTo>
                    <a:pt x="14" y="446"/>
                    <a:pt x="14" y="446"/>
                    <a:pt x="14" y="446"/>
                  </a:cubicBezTo>
                  <a:cubicBezTo>
                    <a:pt x="12" y="454"/>
                    <a:pt x="12" y="454"/>
                    <a:pt x="12" y="454"/>
                  </a:cubicBezTo>
                  <a:cubicBezTo>
                    <a:pt x="12" y="454"/>
                    <a:pt x="12" y="454"/>
                    <a:pt x="12" y="454"/>
                  </a:cubicBezTo>
                  <a:cubicBezTo>
                    <a:pt x="12" y="454"/>
                    <a:pt x="12" y="454"/>
                    <a:pt x="12" y="454"/>
                  </a:cubicBezTo>
                  <a:cubicBezTo>
                    <a:pt x="7" y="460"/>
                    <a:pt x="7" y="460"/>
                    <a:pt x="7" y="460"/>
                  </a:cubicBezTo>
                  <a:cubicBezTo>
                    <a:pt x="12" y="466"/>
                    <a:pt x="12" y="466"/>
                    <a:pt x="12" y="466"/>
                  </a:cubicBezTo>
                  <a:cubicBezTo>
                    <a:pt x="14" y="468"/>
                    <a:pt x="15" y="469"/>
                    <a:pt x="15" y="471"/>
                  </a:cubicBezTo>
                  <a:cubicBezTo>
                    <a:pt x="16" y="478"/>
                    <a:pt x="16" y="478"/>
                    <a:pt x="16" y="478"/>
                  </a:cubicBezTo>
                  <a:cubicBezTo>
                    <a:pt x="22" y="484"/>
                    <a:pt x="22" y="484"/>
                    <a:pt x="22" y="484"/>
                  </a:cubicBezTo>
                  <a:cubicBezTo>
                    <a:pt x="22" y="485"/>
                    <a:pt x="22" y="485"/>
                    <a:pt x="22" y="485"/>
                  </a:cubicBezTo>
                  <a:cubicBezTo>
                    <a:pt x="23" y="490"/>
                    <a:pt x="23" y="490"/>
                    <a:pt x="23" y="490"/>
                  </a:cubicBezTo>
                  <a:cubicBezTo>
                    <a:pt x="23" y="494"/>
                    <a:pt x="23" y="494"/>
                    <a:pt x="23" y="494"/>
                  </a:cubicBezTo>
                  <a:cubicBezTo>
                    <a:pt x="27" y="497"/>
                    <a:pt x="27" y="497"/>
                    <a:pt x="27" y="497"/>
                  </a:cubicBezTo>
                  <a:cubicBezTo>
                    <a:pt x="29" y="496"/>
                    <a:pt x="29" y="496"/>
                    <a:pt x="29" y="496"/>
                  </a:cubicBezTo>
                  <a:cubicBezTo>
                    <a:pt x="30" y="495"/>
                    <a:pt x="30" y="495"/>
                    <a:pt x="30" y="495"/>
                  </a:cubicBezTo>
                  <a:cubicBezTo>
                    <a:pt x="31" y="492"/>
                    <a:pt x="33" y="490"/>
                    <a:pt x="36" y="490"/>
                  </a:cubicBezTo>
                  <a:cubicBezTo>
                    <a:pt x="39" y="489"/>
                    <a:pt x="39" y="489"/>
                    <a:pt x="39" y="489"/>
                  </a:cubicBezTo>
                  <a:cubicBezTo>
                    <a:pt x="60" y="487"/>
                    <a:pt x="60" y="487"/>
                    <a:pt x="60" y="487"/>
                  </a:cubicBezTo>
                  <a:cubicBezTo>
                    <a:pt x="68" y="484"/>
                    <a:pt x="68" y="484"/>
                    <a:pt x="68" y="484"/>
                  </a:cubicBezTo>
                  <a:cubicBezTo>
                    <a:pt x="69" y="483"/>
                    <a:pt x="69" y="483"/>
                    <a:pt x="69" y="483"/>
                  </a:cubicBezTo>
                  <a:cubicBezTo>
                    <a:pt x="70" y="482"/>
                    <a:pt x="70" y="482"/>
                    <a:pt x="70" y="482"/>
                  </a:cubicBezTo>
                  <a:cubicBezTo>
                    <a:pt x="75" y="492"/>
                    <a:pt x="75" y="492"/>
                    <a:pt x="75" y="492"/>
                  </a:cubicBezTo>
                  <a:cubicBezTo>
                    <a:pt x="75" y="492"/>
                    <a:pt x="75" y="492"/>
                    <a:pt x="75" y="492"/>
                  </a:cubicBezTo>
                  <a:cubicBezTo>
                    <a:pt x="75" y="492"/>
                    <a:pt x="75" y="492"/>
                    <a:pt x="75" y="492"/>
                  </a:cubicBezTo>
                  <a:cubicBezTo>
                    <a:pt x="76" y="494"/>
                    <a:pt x="75" y="496"/>
                    <a:pt x="74" y="498"/>
                  </a:cubicBezTo>
                  <a:cubicBezTo>
                    <a:pt x="62" y="515"/>
                    <a:pt x="62" y="515"/>
                    <a:pt x="62" y="515"/>
                  </a:cubicBezTo>
                  <a:cubicBezTo>
                    <a:pt x="63" y="518"/>
                    <a:pt x="63" y="518"/>
                    <a:pt x="63" y="518"/>
                  </a:cubicBezTo>
                  <a:cubicBezTo>
                    <a:pt x="68" y="523"/>
                    <a:pt x="68" y="523"/>
                    <a:pt x="68" y="523"/>
                  </a:cubicBezTo>
                  <a:cubicBezTo>
                    <a:pt x="74" y="526"/>
                    <a:pt x="74" y="526"/>
                    <a:pt x="74" y="526"/>
                  </a:cubicBezTo>
                  <a:cubicBezTo>
                    <a:pt x="74" y="526"/>
                    <a:pt x="74" y="526"/>
                    <a:pt x="74" y="526"/>
                  </a:cubicBezTo>
                  <a:cubicBezTo>
                    <a:pt x="76" y="529"/>
                    <a:pt x="78" y="531"/>
                    <a:pt x="81" y="532"/>
                  </a:cubicBezTo>
                  <a:cubicBezTo>
                    <a:pt x="84" y="533"/>
                    <a:pt x="86" y="535"/>
                    <a:pt x="89" y="538"/>
                  </a:cubicBezTo>
                  <a:cubicBezTo>
                    <a:pt x="89" y="540"/>
                    <a:pt x="89" y="540"/>
                    <a:pt x="89" y="540"/>
                  </a:cubicBezTo>
                  <a:cubicBezTo>
                    <a:pt x="93" y="541"/>
                    <a:pt x="93" y="541"/>
                    <a:pt x="93" y="541"/>
                  </a:cubicBezTo>
                  <a:cubicBezTo>
                    <a:pt x="94" y="542"/>
                    <a:pt x="94" y="542"/>
                    <a:pt x="94" y="542"/>
                  </a:cubicBezTo>
                  <a:cubicBezTo>
                    <a:pt x="95" y="542"/>
                    <a:pt x="95" y="542"/>
                    <a:pt x="95" y="542"/>
                  </a:cubicBezTo>
                  <a:cubicBezTo>
                    <a:pt x="96" y="546"/>
                    <a:pt x="96" y="546"/>
                    <a:pt x="96" y="546"/>
                  </a:cubicBezTo>
                  <a:cubicBezTo>
                    <a:pt x="96" y="546"/>
                    <a:pt x="96" y="546"/>
                    <a:pt x="96" y="546"/>
                  </a:cubicBezTo>
                  <a:cubicBezTo>
                    <a:pt x="96" y="550"/>
                    <a:pt x="96" y="550"/>
                    <a:pt x="96" y="550"/>
                  </a:cubicBezTo>
                  <a:cubicBezTo>
                    <a:pt x="98" y="557"/>
                    <a:pt x="98" y="557"/>
                    <a:pt x="98" y="557"/>
                  </a:cubicBezTo>
                  <a:cubicBezTo>
                    <a:pt x="108" y="558"/>
                    <a:pt x="108" y="558"/>
                    <a:pt x="108" y="558"/>
                  </a:cubicBezTo>
                  <a:cubicBezTo>
                    <a:pt x="109" y="558"/>
                    <a:pt x="109" y="558"/>
                    <a:pt x="109" y="558"/>
                  </a:cubicBezTo>
                  <a:cubicBezTo>
                    <a:pt x="109" y="559"/>
                    <a:pt x="109" y="559"/>
                    <a:pt x="109" y="559"/>
                  </a:cubicBezTo>
                  <a:cubicBezTo>
                    <a:pt x="109" y="559"/>
                    <a:pt x="109" y="559"/>
                    <a:pt x="109" y="559"/>
                  </a:cubicBezTo>
                  <a:cubicBezTo>
                    <a:pt x="110" y="560"/>
                    <a:pt x="110" y="560"/>
                    <a:pt x="110" y="560"/>
                  </a:cubicBezTo>
                  <a:cubicBezTo>
                    <a:pt x="112" y="566"/>
                    <a:pt x="112" y="566"/>
                    <a:pt x="112" y="566"/>
                  </a:cubicBezTo>
                  <a:cubicBezTo>
                    <a:pt x="120" y="568"/>
                    <a:pt x="120" y="568"/>
                    <a:pt x="120" y="568"/>
                  </a:cubicBezTo>
                  <a:cubicBezTo>
                    <a:pt x="126" y="566"/>
                    <a:pt x="126" y="566"/>
                    <a:pt x="126" y="566"/>
                  </a:cubicBezTo>
                  <a:cubicBezTo>
                    <a:pt x="125" y="562"/>
                    <a:pt x="125" y="562"/>
                    <a:pt x="125" y="562"/>
                  </a:cubicBezTo>
                  <a:cubicBezTo>
                    <a:pt x="120" y="558"/>
                    <a:pt x="120" y="558"/>
                    <a:pt x="120" y="558"/>
                  </a:cubicBezTo>
                  <a:cubicBezTo>
                    <a:pt x="121" y="557"/>
                    <a:pt x="121" y="557"/>
                    <a:pt x="121" y="557"/>
                  </a:cubicBezTo>
                  <a:cubicBezTo>
                    <a:pt x="121" y="556"/>
                    <a:pt x="121" y="556"/>
                    <a:pt x="121" y="556"/>
                  </a:cubicBezTo>
                  <a:cubicBezTo>
                    <a:pt x="125" y="548"/>
                    <a:pt x="125" y="548"/>
                    <a:pt x="125" y="548"/>
                  </a:cubicBezTo>
                  <a:cubicBezTo>
                    <a:pt x="135" y="548"/>
                    <a:pt x="135" y="548"/>
                    <a:pt x="135" y="548"/>
                  </a:cubicBezTo>
                  <a:cubicBezTo>
                    <a:pt x="135" y="548"/>
                    <a:pt x="135" y="548"/>
                    <a:pt x="135" y="548"/>
                  </a:cubicBezTo>
                  <a:cubicBezTo>
                    <a:pt x="149" y="553"/>
                    <a:pt x="149" y="553"/>
                    <a:pt x="149" y="553"/>
                  </a:cubicBezTo>
                  <a:cubicBezTo>
                    <a:pt x="156" y="552"/>
                    <a:pt x="156" y="552"/>
                    <a:pt x="156" y="552"/>
                  </a:cubicBezTo>
                  <a:cubicBezTo>
                    <a:pt x="162" y="546"/>
                    <a:pt x="162" y="546"/>
                    <a:pt x="162" y="546"/>
                  </a:cubicBezTo>
                  <a:cubicBezTo>
                    <a:pt x="169" y="538"/>
                    <a:pt x="174" y="534"/>
                    <a:pt x="176" y="536"/>
                  </a:cubicBezTo>
                  <a:cubicBezTo>
                    <a:pt x="180" y="536"/>
                    <a:pt x="180" y="536"/>
                    <a:pt x="180" y="536"/>
                  </a:cubicBezTo>
                  <a:cubicBezTo>
                    <a:pt x="183" y="536"/>
                    <a:pt x="185" y="536"/>
                    <a:pt x="186" y="536"/>
                  </a:cubicBezTo>
                  <a:cubicBezTo>
                    <a:pt x="187" y="537"/>
                    <a:pt x="187" y="538"/>
                    <a:pt x="187" y="539"/>
                  </a:cubicBezTo>
                  <a:cubicBezTo>
                    <a:pt x="187" y="540"/>
                    <a:pt x="189" y="544"/>
                    <a:pt x="191" y="548"/>
                  </a:cubicBezTo>
                  <a:cubicBezTo>
                    <a:pt x="191" y="548"/>
                    <a:pt x="191" y="548"/>
                    <a:pt x="191" y="548"/>
                  </a:cubicBezTo>
                  <a:cubicBezTo>
                    <a:pt x="191" y="549"/>
                    <a:pt x="191" y="549"/>
                    <a:pt x="191" y="549"/>
                  </a:cubicBezTo>
                  <a:cubicBezTo>
                    <a:pt x="192" y="554"/>
                    <a:pt x="192" y="554"/>
                    <a:pt x="192" y="554"/>
                  </a:cubicBezTo>
                  <a:cubicBezTo>
                    <a:pt x="192" y="556"/>
                    <a:pt x="192" y="556"/>
                    <a:pt x="192" y="556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90" y="563"/>
                    <a:pt x="190" y="563"/>
                    <a:pt x="190" y="563"/>
                  </a:cubicBezTo>
                  <a:cubicBezTo>
                    <a:pt x="184" y="571"/>
                    <a:pt x="184" y="571"/>
                    <a:pt x="184" y="571"/>
                  </a:cubicBezTo>
                  <a:cubicBezTo>
                    <a:pt x="183" y="571"/>
                    <a:pt x="183" y="571"/>
                    <a:pt x="183" y="571"/>
                  </a:cubicBezTo>
                  <a:cubicBezTo>
                    <a:pt x="183" y="571"/>
                    <a:pt x="183" y="571"/>
                    <a:pt x="183" y="571"/>
                  </a:cubicBezTo>
                  <a:cubicBezTo>
                    <a:pt x="169" y="578"/>
                    <a:pt x="169" y="578"/>
                    <a:pt x="169" y="578"/>
                  </a:cubicBezTo>
                  <a:cubicBezTo>
                    <a:pt x="167" y="582"/>
                    <a:pt x="167" y="582"/>
                    <a:pt x="167" y="582"/>
                  </a:cubicBezTo>
                  <a:cubicBezTo>
                    <a:pt x="165" y="593"/>
                    <a:pt x="165" y="593"/>
                    <a:pt x="165" y="593"/>
                  </a:cubicBezTo>
                  <a:cubicBezTo>
                    <a:pt x="166" y="599"/>
                    <a:pt x="166" y="599"/>
                    <a:pt x="166" y="599"/>
                  </a:cubicBezTo>
                  <a:cubicBezTo>
                    <a:pt x="170" y="605"/>
                    <a:pt x="170" y="605"/>
                    <a:pt x="170" y="605"/>
                  </a:cubicBezTo>
                  <a:cubicBezTo>
                    <a:pt x="171" y="606"/>
                    <a:pt x="171" y="606"/>
                    <a:pt x="171" y="606"/>
                  </a:cubicBezTo>
                  <a:cubicBezTo>
                    <a:pt x="176" y="609"/>
                    <a:pt x="176" y="609"/>
                    <a:pt x="176" y="609"/>
                  </a:cubicBezTo>
                  <a:cubicBezTo>
                    <a:pt x="193" y="609"/>
                    <a:pt x="193" y="609"/>
                    <a:pt x="193" y="609"/>
                  </a:cubicBezTo>
                  <a:cubicBezTo>
                    <a:pt x="207" y="607"/>
                    <a:pt x="207" y="607"/>
                    <a:pt x="207" y="607"/>
                  </a:cubicBezTo>
                  <a:cubicBezTo>
                    <a:pt x="209" y="605"/>
                    <a:pt x="209" y="605"/>
                    <a:pt x="209" y="605"/>
                  </a:cubicBezTo>
                  <a:cubicBezTo>
                    <a:pt x="211" y="603"/>
                    <a:pt x="213" y="602"/>
                    <a:pt x="214" y="602"/>
                  </a:cubicBezTo>
                  <a:cubicBezTo>
                    <a:pt x="224" y="604"/>
                    <a:pt x="224" y="604"/>
                    <a:pt x="224" y="604"/>
                  </a:cubicBezTo>
                  <a:cubicBezTo>
                    <a:pt x="224" y="602"/>
                    <a:pt x="224" y="602"/>
                    <a:pt x="224" y="602"/>
                  </a:cubicBezTo>
                  <a:cubicBezTo>
                    <a:pt x="224" y="599"/>
                    <a:pt x="224" y="597"/>
                    <a:pt x="225" y="594"/>
                  </a:cubicBezTo>
                  <a:cubicBezTo>
                    <a:pt x="229" y="588"/>
                    <a:pt x="229" y="588"/>
                    <a:pt x="229" y="588"/>
                  </a:cubicBezTo>
                  <a:cubicBezTo>
                    <a:pt x="229" y="575"/>
                    <a:pt x="229" y="575"/>
                    <a:pt x="229" y="575"/>
                  </a:cubicBezTo>
                  <a:cubicBezTo>
                    <a:pt x="229" y="574"/>
                    <a:pt x="229" y="574"/>
                    <a:pt x="229" y="574"/>
                  </a:cubicBezTo>
                  <a:cubicBezTo>
                    <a:pt x="236" y="554"/>
                    <a:pt x="236" y="554"/>
                    <a:pt x="236" y="554"/>
                  </a:cubicBezTo>
                  <a:cubicBezTo>
                    <a:pt x="237" y="553"/>
                    <a:pt x="237" y="553"/>
                    <a:pt x="237" y="553"/>
                  </a:cubicBezTo>
                  <a:cubicBezTo>
                    <a:pt x="237" y="553"/>
                    <a:pt x="237" y="553"/>
                    <a:pt x="237" y="553"/>
                  </a:cubicBezTo>
                  <a:cubicBezTo>
                    <a:pt x="237" y="553"/>
                    <a:pt x="237" y="553"/>
                    <a:pt x="237" y="553"/>
                  </a:cubicBezTo>
                  <a:cubicBezTo>
                    <a:pt x="237" y="552"/>
                    <a:pt x="237" y="552"/>
                    <a:pt x="237" y="552"/>
                  </a:cubicBezTo>
                  <a:cubicBezTo>
                    <a:pt x="250" y="542"/>
                    <a:pt x="250" y="542"/>
                    <a:pt x="250" y="542"/>
                  </a:cubicBezTo>
                  <a:cubicBezTo>
                    <a:pt x="250" y="542"/>
                    <a:pt x="250" y="542"/>
                    <a:pt x="250" y="542"/>
                  </a:cubicBezTo>
                  <a:cubicBezTo>
                    <a:pt x="261" y="546"/>
                    <a:pt x="261" y="546"/>
                    <a:pt x="261" y="546"/>
                  </a:cubicBezTo>
                  <a:cubicBezTo>
                    <a:pt x="261" y="546"/>
                    <a:pt x="261" y="546"/>
                    <a:pt x="261" y="546"/>
                  </a:cubicBezTo>
                  <a:cubicBezTo>
                    <a:pt x="267" y="550"/>
                    <a:pt x="270" y="554"/>
                    <a:pt x="270" y="556"/>
                  </a:cubicBezTo>
                  <a:cubicBezTo>
                    <a:pt x="269" y="564"/>
                    <a:pt x="269" y="564"/>
                    <a:pt x="269" y="564"/>
                  </a:cubicBezTo>
                  <a:cubicBezTo>
                    <a:pt x="265" y="570"/>
                    <a:pt x="265" y="570"/>
                    <a:pt x="265" y="570"/>
                  </a:cubicBezTo>
                  <a:cubicBezTo>
                    <a:pt x="262" y="578"/>
                    <a:pt x="262" y="578"/>
                    <a:pt x="262" y="578"/>
                  </a:cubicBezTo>
                  <a:cubicBezTo>
                    <a:pt x="262" y="587"/>
                    <a:pt x="262" y="587"/>
                    <a:pt x="262" y="587"/>
                  </a:cubicBezTo>
                  <a:cubicBezTo>
                    <a:pt x="265" y="591"/>
                    <a:pt x="265" y="591"/>
                    <a:pt x="265" y="591"/>
                  </a:cubicBezTo>
                  <a:cubicBezTo>
                    <a:pt x="269" y="590"/>
                    <a:pt x="269" y="590"/>
                    <a:pt x="269" y="590"/>
                  </a:cubicBezTo>
                  <a:cubicBezTo>
                    <a:pt x="270" y="590"/>
                    <a:pt x="270" y="590"/>
                    <a:pt x="270" y="590"/>
                  </a:cubicBezTo>
                  <a:cubicBezTo>
                    <a:pt x="276" y="590"/>
                    <a:pt x="276" y="590"/>
                    <a:pt x="276" y="590"/>
                  </a:cubicBezTo>
                  <a:cubicBezTo>
                    <a:pt x="279" y="592"/>
                    <a:pt x="281" y="595"/>
                    <a:pt x="282" y="599"/>
                  </a:cubicBezTo>
                  <a:cubicBezTo>
                    <a:pt x="286" y="600"/>
                    <a:pt x="286" y="600"/>
                    <a:pt x="286" y="600"/>
                  </a:cubicBezTo>
                  <a:cubicBezTo>
                    <a:pt x="286" y="600"/>
                    <a:pt x="286" y="600"/>
                    <a:pt x="286" y="600"/>
                  </a:cubicBezTo>
                  <a:cubicBezTo>
                    <a:pt x="286" y="600"/>
                    <a:pt x="286" y="600"/>
                    <a:pt x="286" y="600"/>
                  </a:cubicBezTo>
                  <a:cubicBezTo>
                    <a:pt x="287" y="600"/>
                    <a:pt x="287" y="600"/>
                    <a:pt x="287" y="600"/>
                  </a:cubicBezTo>
                  <a:cubicBezTo>
                    <a:pt x="300" y="606"/>
                    <a:pt x="300" y="606"/>
                    <a:pt x="300" y="606"/>
                  </a:cubicBezTo>
                  <a:cubicBezTo>
                    <a:pt x="306" y="608"/>
                    <a:pt x="306" y="608"/>
                    <a:pt x="306" y="608"/>
                  </a:cubicBezTo>
                  <a:cubicBezTo>
                    <a:pt x="315" y="607"/>
                    <a:pt x="315" y="607"/>
                    <a:pt x="315" y="607"/>
                  </a:cubicBezTo>
                  <a:cubicBezTo>
                    <a:pt x="318" y="602"/>
                    <a:pt x="318" y="602"/>
                    <a:pt x="318" y="602"/>
                  </a:cubicBezTo>
                  <a:cubicBezTo>
                    <a:pt x="323" y="583"/>
                    <a:pt x="323" y="583"/>
                    <a:pt x="323" y="583"/>
                  </a:cubicBezTo>
                  <a:cubicBezTo>
                    <a:pt x="324" y="572"/>
                    <a:pt x="324" y="572"/>
                    <a:pt x="324" y="572"/>
                  </a:cubicBezTo>
                  <a:cubicBezTo>
                    <a:pt x="324" y="571"/>
                    <a:pt x="324" y="571"/>
                    <a:pt x="324" y="571"/>
                  </a:cubicBezTo>
                  <a:cubicBezTo>
                    <a:pt x="324" y="571"/>
                    <a:pt x="324" y="571"/>
                    <a:pt x="324" y="571"/>
                  </a:cubicBezTo>
                  <a:cubicBezTo>
                    <a:pt x="325" y="570"/>
                    <a:pt x="325" y="570"/>
                    <a:pt x="325" y="570"/>
                  </a:cubicBezTo>
                  <a:cubicBezTo>
                    <a:pt x="332" y="564"/>
                    <a:pt x="332" y="564"/>
                    <a:pt x="332" y="564"/>
                  </a:cubicBezTo>
                  <a:cubicBezTo>
                    <a:pt x="337" y="558"/>
                    <a:pt x="337" y="558"/>
                    <a:pt x="337" y="558"/>
                  </a:cubicBezTo>
                  <a:cubicBezTo>
                    <a:pt x="337" y="558"/>
                    <a:pt x="337" y="558"/>
                    <a:pt x="337" y="558"/>
                  </a:cubicBezTo>
                  <a:cubicBezTo>
                    <a:pt x="345" y="554"/>
                    <a:pt x="345" y="554"/>
                    <a:pt x="345" y="554"/>
                  </a:cubicBezTo>
                  <a:cubicBezTo>
                    <a:pt x="350" y="552"/>
                    <a:pt x="350" y="552"/>
                    <a:pt x="350" y="552"/>
                  </a:cubicBezTo>
                  <a:cubicBezTo>
                    <a:pt x="356" y="549"/>
                    <a:pt x="356" y="549"/>
                    <a:pt x="356" y="549"/>
                  </a:cubicBezTo>
                  <a:cubicBezTo>
                    <a:pt x="353" y="537"/>
                    <a:pt x="353" y="537"/>
                    <a:pt x="353" y="537"/>
                  </a:cubicBezTo>
                  <a:cubicBezTo>
                    <a:pt x="366" y="539"/>
                    <a:pt x="366" y="539"/>
                    <a:pt x="366" y="539"/>
                  </a:cubicBezTo>
                  <a:cubicBezTo>
                    <a:pt x="366" y="539"/>
                    <a:pt x="366" y="539"/>
                    <a:pt x="366" y="539"/>
                  </a:cubicBezTo>
                  <a:cubicBezTo>
                    <a:pt x="366" y="539"/>
                    <a:pt x="366" y="539"/>
                    <a:pt x="366" y="539"/>
                  </a:cubicBezTo>
                  <a:cubicBezTo>
                    <a:pt x="366" y="539"/>
                    <a:pt x="366" y="539"/>
                    <a:pt x="366" y="539"/>
                  </a:cubicBezTo>
                  <a:cubicBezTo>
                    <a:pt x="374" y="542"/>
                    <a:pt x="374" y="542"/>
                    <a:pt x="374" y="542"/>
                  </a:cubicBezTo>
                  <a:cubicBezTo>
                    <a:pt x="374" y="542"/>
                    <a:pt x="374" y="542"/>
                    <a:pt x="374" y="542"/>
                  </a:cubicBezTo>
                  <a:cubicBezTo>
                    <a:pt x="374" y="542"/>
                    <a:pt x="374" y="542"/>
                    <a:pt x="374" y="542"/>
                  </a:cubicBezTo>
                  <a:cubicBezTo>
                    <a:pt x="376" y="534"/>
                    <a:pt x="376" y="534"/>
                    <a:pt x="376" y="534"/>
                  </a:cubicBezTo>
                  <a:cubicBezTo>
                    <a:pt x="376" y="533"/>
                    <a:pt x="376" y="533"/>
                    <a:pt x="376" y="533"/>
                  </a:cubicBezTo>
                  <a:cubicBezTo>
                    <a:pt x="377" y="533"/>
                    <a:pt x="377" y="533"/>
                    <a:pt x="377" y="533"/>
                  </a:cubicBezTo>
                  <a:cubicBezTo>
                    <a:pt x="378" y="533"/>
                    <a:pt x="378" y="533"/>
                    <a:pt x="378" y="533"/>
                  </a:cubicBezTo>
                  <a:cubicBezTo>
                    <a:pt x="384" y="535"/>
                    <a:pt x="384" y="535"/>
                    <a:pt x="384" y="535"/>
                  </a:cubicBezTo>
                  <a:cubicBezTo>
                    <a:pt x="387" y="535"/>
                    <a:pt x="387" y="535"/>
                    <a:pt x="387" y="535"/>
                  </a:cubicBezTo>
                  <a:cubicBezTo>
                    <a:pt x="393" y="528"/>
                    <a:pt x="393" y="528"/>
                    <a:pt x="393" y="528"/>
                  </a:cubicBezTo>
                  <a:cubicBezTo>
                    <a:pt x="394" y="528"/>
                    <a:pt x="394" y="528"/>
                    <a:pt x="394" y="528"/>
                  </a:cubicBezTo>
                  <a:cubicBezTo>
                    <a:pt x="394" y="528"/>
                    <a:pt x="394" y="528"/>
                    <a:pt x="394" y="528"/>
                  </a:cubicBezTo>
                  <a:cubicBezTo>
                    <a:pt x="394" y="528"/>
                    <a:pt x="394" y="528"/>
                    <a:pt x="394" y="528"/>
                  </a:cubicBezTo>
                  <a:cubicBezTo>
                    <a:pt x="402" y="526"/>
                    <a:pt x="402" y="526"/>
                    <a:pt x="402" y="526"/>
                  </a:cubicBezTo>
                  <a:cubicBezTo>
                    <a:pt x="409" y="520"/>
                    <a:pt x="409" y="520"/>
                    <a:pt x="409" y="520"/>
                  </a:cubicBezTo>
                  <a:cubicBezTo>
                    <a:pt x="413" y="514"/>
                    <a:pt x="413" y="514"/>
                    <a:pt x="413" y="514"/>
                  </a:cubicBezTo>
                  <a:cubicBezTo>
                    <a:pt x="413" y="508"/>
                    <a:pt x="413" y="508"/>
                    <a:pt x="413" y="508"/>
                  </a:cubicBezTo>
                  <a:cubicBezTo>
                    <a:pt x="413" y="506"/>
                    <a:pt x="414" y="504"/>
                    <a:pt x="416" y="503"/>
                  </a:cubicBezTo>
                  <a:cubicBezTo>
                    <a:pt x="416" y="503"/>
                    <a:pt x="416" y="503"/>
                    <a:pt x="416" y="503"/>
                  </a:cubicBezTo>
                  <a:cubicBezTo>
                    <a:pt x="417" y="503"/>
                    <a:pt x="417" y="503"/>
                    <a:pt x="417" y="503"/>
                  </a:cubicBezTo>
                  <a:cubicBezTo>
                    <a:pt x="418" y="503"/>
                    <a:pt x="418" y="503"/>
                    <a:pt x="418" y="503"/>
                  </a:cubicBezTo>
                  <a:cubicBezTo>
                    <a:pt x="425" y="504"/>
                    <a:pt x="425" y="504"/>
                    <a:pt x="425" y="504"/>
                  </a:cubicBezTo>
                  <a:cubicBezTo>
                    <a:pt x="428" y="502"/>
                    <a:pt x="428" y="502"/>
                    <a:pt x="428" y="502"/>
                  </a:cubicBezTo>
                  <a:cubicBezTo>
                    <a:pt x="430" y="496"/>
                    <a:pt x="430" y="496"/>
                    <a:pt x="430" y="496"/>
                  </a:cubicBezTo>
                  <a:cubicBezTo>
                    <a:pt x="438" y="494"/>
                    <a:pt x="438" y="494"/>
                    <a:pt x="438" y="494"/>
                  </a:cubicBezTo>
                  <a:cubicBezTo>
                    <a:pt x="438" y="494"/>
                    <a:pt x="438" y="494"/>
                    <a:pt x="438" y="494"/>
                  </a:cubicBezTo>
                  <a:cubicBezTo>
                    <a:pt x="438" y="494"/>
                    <a:pt x="438" y="494"/>
                    <a:pt x="438" y="494"/>
                  </a:cubicBezTo>
                  <a:cubicBezTo>
                    <a:pt x="438" y="494"/>
                    <a:pt x="438" y="494"/>
                    <a:pt x="438" y="494"/>
                  </a:cubicBezTo>
                  <a:cubicBezTo>
                    <a:pt x="448" y="495"/>
                    <a:pt x="448" y="495"/>
                    <a:pt x="448" y="495"/>
                  </a:cubicBezTo>
                  <a:cubicBezTo>
                    <a:pt x="456" y="493"/>
                    <a:pt x="456" y="493"/>
                    <a:pt x="456" y="493"/>
                  </a:cubicBezTo>
                  <a:cubicBezTo>
                    <a:pt x="461" y="488"/>
                    <a:pt x="461" y="488"/>
                    <a:pt x="461" y="488"/>
                  </a:cubicBezTo>
                  <a:cubicBezTo>
                    <a:pt x="464" y="482"/>
                    <a:pt x="464" y="482"/>
                    <a:pt x="464" y="482"/>
                  </a:cubicBezTo>
                  <a:cubicBezTo>
                    <a:pt x="458" y="475"/>
                    <a:pt x="458" y="475"/>
                    <a:pt x="458" y="475"/>
                  </a:cubicBezTo>
                  <a:cubicBezTo>
                    <a:pt x="458" y="475"/>
                    <a:pt x="458" y="475"/>
                    <a:pt x="458" y="475"/>
                  </a:cubicBezTo>
                  <a:cubicBezTo>
                    <a:pt x="458" y="475"/>
                    <a:pt x="458" y="475"/>
                    <a:pt x="458" y="475"/>
                  </a:cubicBezTo>
                  <a:cubicBezTo>
                    <a:pt x="457" y="470"/>
                    <a:pt x="457" y="470"/>
                    <a:pt x="457" y="470"/>
                  </a:cubicBezTo>
                  <a:cubicBezTo>
                    <a:pt x="457" y="470"/>
                    <a:pt x="457" y="470"/>
                    <a:pt x="457" y="470"/>
                  </a:cubicBezTo>
                  <a:cubicBezTo>
                    <a:pt x="456" y="463"/>
                    <a:pt x="456" y="463"/>
                    <a:pt x="456" y="463"/>
                  </a:cubicBezTo>
                  <a:cubicBezTo>
                    <a:pt x="456" y="462"/>
                    <a:pt x="456" y="462"/>
                    <a:pt x="456" y="462"/>
                  </a:cubicBezTo>
                  <a:cubicBezTo>
                    <a:pt x="459" y="456"/>
                    <a:pt x="459" y="456"/>
                    <a:pt x="459" y="456"/>
                  </a:cubicBezTo>
                  <a:cubicBezTo>
                    <a:pt x="459" y="454"/>
                    <a:pt x="460" y="451"/>
                    <a:pt x="464" y="448"/>
                  </a:cubicBezTo>
                  <a:cubicBezTo>
                    <a:pt x="468" y="439"/>
                    <a:pt x="468" y="439"/>
                    <a:pt x="468" y="439"/>
                  </a:cubicBezTo>
                  <a:cubicBezTo>
                    <a:pt x="468" y="439"/>
                    <a:pt x="468" y="439"/>
                    <a:pt x="468" y="439"/>
                  </a:cubicBezTo>
                  <a:cubicBezTo>
                    <a:pt x="468" y="439"/>
                    <a:pt x="468" y="439"/>
                    <a:pt x="468" y="439"/>
                  </a:cubicBezTo>
                  <a:cubicBezTo>
                    <a:pt x="472" y="432"/>
                    <a:pt x="472" y="432"/>
                    <a:pt x="472" y="432"/>
                  </a:cubicBezTo>
                  <a:cubicBezTo>
                    <a:pt x="478" y="420"/>
                    <a:pt x="478" y="420"/>
                    <a:pt x="478" y="420"/>
                  </a:cubicBezTo>
                  <a:cubicBezTo>
                    <a:pt x="484" y="428"/>
                    <a:pt x="484" y="428"/>
                    <a:pt x="484" y="428"/>
                  </a:cubicBezTo>
                  <a:cubicBezTo>
                    <a:pt x="484" y="429"/>
                    <a:pt x="484" y="429"/>
                    <a:pt x="484" y="429"/>
                  </a:cubicBezTo>
                  <a:cubicBezTo>
                    <a:pt x="484" y="429"/>
                    <a:pt x="484" y="429"/>
                    <a:pt x="484" y="429"/>
                  </a:cubicBezTo>
                  <a:cubicBezTo>
                    <a:pt x="486" y="437"/>
                    <a:pt x="486" y="437"/>
                    <a:pt x="486" y="437"/>
                  </a:cubicBezTo>
                  <a:cubicBezTo>
                    <a:pt x="486" y="438"/>
                    <a:pt x="486" y="438"/>
                    <a:pt x="486" y="438"/>
                  </a:cubicBezTo>
                  <a:cubicBezTo>
                    <a:pt x="488" y="446"/>
                    <a:pt x="488" y="446"/>
                    <a:pt x="488" y="446"/>
                  </a:cubicBezTo>
                  <a:cubicBezTo>
                    <a:pt x="493" y="448"/>
                    <a:pt x="493" y="448"/>
                    <a:pt x="493" y="448"/>
                  </a:cubicBezTo>
                  <a:cubicBezTo>
                    <a:pt x="494" y="448"/>
                    <a:pt x="494" y="448"/>
                    <a:pt x="494" y="448"/>
                  </a:cubicBezTo>
                  <a:cubicBezTo>
                    <a:pt x="494" y="448"/>
                    <a:pt x="494" y="448"/>
                    <a:pt x="494" y="448"/>
                  </a:cubicBezTo>
                  <a:cubicBezTo>
                    <a:pt x="494" y="448"/>
                    <a:pt x="494" y="448"/>
                    <a:pt x="494" y="448"/>
                  </a:cubicBezTo>
                  <a:cubicBezTo>
                    <a:pt x="495" y="449"/>
                    <a:pt x="495" y="449"/>
                    <a:pt x="495" y="449"/>
                  </a:cubicBezTo>
                  <a:cubicBezTo>
                    <a:pt x="496" y="448"/>
                    <a:pt x="496" y="448"/>
                    <a:pt x="496" y="448"/>
                  </a:cubicBezTo>
                  <a:cubicBezTo>
                    <a:pt x="500" y="440"/>
                    <a:pt x="500" y="440"/>
                    <a:pt x="500" y="440"/>
                  </a:cubicBezTo>
                  <a:cubicBezTo>
                    <a:pt x="503" y="432"/>
                    <a:pt x="503" y="432"/>
                    <a:pt x="503" y="432"/>
                  </a:cubicBezTo>
                  <a:cubicBezTo>
                    <a:pt x="504" y="432"/>
                    <a:pt x="504" y="432"/>
                    <a:pt x="504" y="432"/>
                  </a:cubicBezTo>
                  <a:cubicBezTo>
                    <a:pt x="506" y="433"/>
                    <a:pt x="506" y="433"/>
                    <a:pt x="506" y="433"/>
                  </a:cubicBezTo>
                  <a:cubicBezTo>
                    <a:pt x="517" y="437"/>
                    <a:pt x="517" y="437"/>
                    <a:pt x="517" y="437"/>
                  </a:cubicBezTo>
                  <a:cubicBezTo>
                    <a:pt x="523" y="432"/>
                    <a:pt x="523" y="432"/>
                    <a:pt x="523" y="432"/>
                  </a:cubicBezTo>
                  <a:cubicBezTo>
                    <a:pt x="523" y="432"/>
                    <a:pt x="523" y="432"/>
                    <a:pt x="523" y="432"/>
                  </a:cubicBezTo>
                  <a:cubicBezTo>
                    <a:pt x="524" y="432"/>
                    <a:pt x="524" y="432"/>
                    <a:pt x="524" y="432"/>
                  </a:cubicBezTo>
                  <a:cubicBezTo>
                    <a:pt x="530" y="432"/>
                    <a:pt x="530" y="432"/>
                    <a:pt x="530" y="432"/>
                  </a:cubicBezTo>
                  <a:cubicBezTo>
                    <a:pt x="534" y="425"/>
                    <a:pt x="534" y="425"/>
                    <a:pt x="534" y="425"/>
                  </a:cubicBezTo>
                  <a:cubicBezTo>
                    <a:pt x="534" y="416"/>
                    <a:pt x="534" y="416"/>
                    <a:pt x="534" y="416"/>
                  </a:cubicBezTo>
                  <a:cubicBezTo>
                    <a:pt x="536" y="404"/>
                    <a:pt x="536" y="404"/>
                    <a:pt x="536" y="404"/>
                  </a:cubicBezTo>
                  <a:cubicBezTo>
                    <a:pt x="537" y="404"/>
                    <a:pt x="537" y="404"/>
                    <a:pt x="537" y="404"/>
                  </a:cubicBezTo>
                  <a:cubicBezTo>
                    <a:pt x="538" y="404"/>
                    <a:pt x="538" y="404"/>
                    <a:pt x="538" y="404"/>
                  </a:cubicBezTo>
                  <a:cubicBezTo>
                    <a:pt x="547" y="406"/>
                    <a:pt x="547" y="406"/>
                    <a:pt x="547" y="406"/>
                  </a:cubicBezTo>
                  <a:cubicBezTo>
                    <a:pt x="551" y="399"/>
                    <a:pt x="551" y="399"/>
                    <a:pt x="551" y="399"/>
                  </a:cubicBezTo>
                  <a:cubicBezTo>
                    <a:pt x="552" y="399"/>
                    <a:pt x="552" y="399"/>
                    <a:pt x="552" y="399"/>
                  </a:cubicBezTo>
                  <a:cubicBezTo>
                    <a:pt x="552" y="399"/>
                    <a:pt x="552" y="399"/>
                    <a:pt x="552" y="399"/>
                  </a:cubicBezTo>
                  <a:cubicBezTo>
                    <a:pt x="560" y="398"/>
                    <a:pt x="560" y="398"/>
                    <a:pt x="560" y="398"/>
                  </a:cubicBezTo>
                  <a:cubicBezTo>
                    <a:pt x="562" y="398"/>
                    <a:pt x="562" y="398"/>
                    <a:pt x="562" y="398"/>
                  </a:cubicBezTo>
                  <a:cubicBezTo>
                    <a:pt x="562" y="398"/>
                    <a:pt x="562" y="398"/>
                    <a:pt x="562" y="398"/>
                  </a:cubicBezTo>
                  <a:cubicBezTo>
                    <a:pt x="562" y="399"/>
                    <a:pt x="562" y="399"/>
                    <a:pt x="562" y="399"/>
                  </a:cubicBezTo>
                  <a:cubicBezTo>
                    <a:pt x="566" y="404"/>
                    <a:pt x="566" y="404"/>
                    <a:pt x="566" y="404"/>
                  </a:cubicBezTo>
                  <a:cubicBezTo>
                    <a:pt x="566" y="405"/>
                    <a:pt x="566" y="405"/>
                    <a:pt x="566" y="405"/>
                  </a:cubicBezTo>
                  <a:cubicBezTo>
                    <a:pt x="567" y="405"/>
                    <a:pt x="567" y="405"/>
                    <a:pt x="567" y="405"/>
                  </a:cubicBezTo>
                  <a:cubicBezTo>
                    <a:pt x="567" y="406"/>
                    <a:pt x="567" y="406"/>
                    <a:pt x="567" y="406"/>
                  </a:cubicBezTo>
                  <a:cubicBezTo>
                    <a:pt x="568" y="414"/>
                    <a:pt x="568" y="414"/>
                    <a:pt x="568" y="414"/>
                  </a:cubicBezTo>
                  <a:cubicBezTo>
                    <a:pt x="572" y="418"/>
                    <a:pt x="572" y="418"/>
                    <a:pt x="572" y="418"/>
                  </a:cubicBezTo>
                  <a:cubicBezTo>
                    <a:pt x="577" y="412"/>
                    <a:pt x="577" y="412"/>
                    <a:pt x="577" y="412"/>
                  </a:cubicBezTo>
                  <a:cubicBezTo>
                    <a:pt x="578" y="414"/>
                    <a:pt x="578" y="414"/>
                    <a:pt x="578" y="414"/>
                  </a:cubicBezTo>
                  <a:cubicBezTo>
                    <a:pt x="580" y="416"/>
                    <a:pt x="581" y="418"/>
                    <a:pt x="581" y="420"/>
                  </a:cubicBezTo>
                  <a:cubicBezTo>
                    <a:pt x="581" y="428"/>
                    <a:pt x="581" y="428"/>
                    <a:pt x="581" y="428"/>
                  </a:cubicBezTo>
                  <a:cubicBezTo>
                    <a:pt x="578" y="435"/>
                    <a:pt x="578" y="435"/>
                    <a:pt x="578" y="435"/>
                  </a:cubicBezTo>
                  <a:cubicBezTo>
                    <a:pt x="580" y="438"/>
                    <a:pt x="580" y="438"/>
                    <a:pt x="580" y="438"/>
                  </a:cubicBezTo>
                  <a:cubicBezTo>
                    <a:pt x="584" y="442"/>
                    <a:pt x="584" y="442"/>
                    <a:pt x="584" y="442"/>
                  </a:cubicBezTo>
                  <a:cubicBezTo>
                    <a:pt x="601" y="445"/>
                    <a:pt x="601" y="445"/>
                    <a:pt x="601" y="445"/>
                  </a:cubicBezTo>
                  <a:cubicBezTo>
                    <a:pt x="602" y="445"/>
                    <a:pt x="602" y="445"/>
                    <a:pt x="602" y="445"/>
                  </a:cubicBezTo>
                  <a:cubicBezTo>
                    <a:pt x="602" y="445"/>
                    <a:pt x="602" y="445"/>
                    <a:pt x="602" y="445"/>
                  </a:cubicBezTo>
                  <a:cubicBezTo>
                    <a:pt x="602" y="446"/>
                    <a:pt x="602" y="446"/>
                    <a:pt x="602" y="446"/>
                  </a:cubicBezTo>
                  <a:cubicBezTo>
                    <a:pt x="602" y="446"/>
                    <a:pt x="602" y="446"/>
                    <a:pt x="602" y="446"/>
                  </a:cubicBezTo>
                  <a:cubicBezTo>
                    <a:pt x="604" y="447"/>
                    <a:pt x="604" y="447"/>
                    <a:pt x="604" y="447"/>
                  </a:cubicBezTo>
                  <a:cubicBezTo>
                    <a:pt x="608" y="440"/>
                    <a:pt x="608" y="440"/>
                    <a:pt x="608" y="440"/>
                  </a:cubicBezTo>
                  <a:cubicBezTo>
                    <a:pt x="609" y="440"/>
                    <a:pt x="609" y="440"/>
                    <a:pt x="609" y="440"/>
                  </a:cubicBezTo>
                  <a:cubicBezTo>
                    <a:pt x="613" y="436"/>
                    <a:pt x="613" y="436"/>
                    <a:pt x="613" y="436"/>
                  </a:cubicBezTo>
                  <a:cubicBezTo>
                    <a:pt x="611" y="430"/>
                    <a:pt x="611" y="430"/>
                    <a:pt x="611" y="430"/>
                  </a:cubicBezTo>
                  <a:cubicBezTo>
                    <a:pt x="607" y="404"/>
                    <a:pt x="607" y="404"/>
                    <a:pt x="607" y="404"/>
                  </a:cubicBezTo>
                  <a:cubicBezTo>
                    <a:pt x="618" y="410"/>
                    <a:pt x="618" y="410"/>
                    <a:pt x="618" y="410"/>
                  </a:cubicBezTo>
                  <a:cubicBezTo>
                    <a:pt x="619" y="410"/>
                    <a:pt x="619" y="410"/>
                    <a:pt x="619" y="410"/>
                  </a:cubicBezTo>
                  <a:cubicBezTo>
                    <a:pt x="619" y="410"/>
                    <a:pt x="619" y="410"/>
                    <a:pt x="619" y="410"/>
                  </a:cubicBezTo>
                  <a:cubicBezTo>
                    <a:pt x="624" y="416"/>
                    <a:pt x="624" y="416"/>
                    <a:pt x="624" y="416"/>
                  </a:cubicBezTo>
                  <a:cubicBezTo>
                    <a:pt x="628" y="420"/>
                    <a:pt x="628" y="420"/>
                    <a:pt x="628" y="420"/>
                  </a:cubicBezTo>
                  <a:cubicBezTo>
                    <a:pt x="632" y="416"/>
                    <a:pt x="632" y="416"/>
                    <a:pt x="632" y="416"/>
                  </a:cubicBezTo>
                  <a:cubicBezTo>
                    <a:pt x="649" y="398"/>
                    <a:pt x="649" y="398"/>
                    <a:pt x="649" y="398"/>
                  </a:cubicBezTo>
                  <a:cubicBezTo>
                    <a:pt x="649" y="398"/>
                    <a:pt x="649" y="398"/>
                    <a:pt x="649" y="398"/>
                  </a:cubicBezTo>
                  <a:cubicBezTo>
                    <a:pt x="650" y="398"/>
                    <a:pt x="650" y="398"/>
                    <a:pt x="650" y="398"/>
                  </a:cubicBezTo>
                  <a:cubicBezTo>
                    <a:pt x="656" y="394"/>
                    <a:pt x="656" y="394"/>
                    <a:pt x="656" y="394"/>
                  </a:cubicBezTo>
                  <a:cubicBezTo>
                    <a:pt x="662" y="384"/>
                    <a:pt x="662" y="384"/>
                    <a:pt x="662" y="384"/>
                  </a:cubicBezTo>
                  <a:cubicBezTo>
                    <a:pt x="663" y="383"/>
                    <a:pt x="663" y="383"/>
                    <a:pt x="663" y="383"/>
                  </a:cubicBezTo>
                  <a:cubicBezTo>
                    <a:pt x="672" y="386"/>
                    <a:pt x="672" y="386"/>
                    <a:pt x="672" y="386"/>
                  </a:cubicBezTo>
                  <a:cubicBezTo>
                    <a:pt x="676" y="386"/>
                    <a:pt x="676" y="386"/>
                    <a:pt x="676" y="386"/>
                  </a:cubicBezTo>
                  <a:cubicBezTo>
                    <a:pt x="676" y="382"/>
                    <a:pt x="677" y="380"/>
                    <a:pt x="678" y="378"/>
                  </a:cubicBezTo>
                  <a:cubicBezTo>
                    <a:pt x="684" y="370"/>
                    <a:pt x="684" y="370"/>
                    <a:pt x="684" y="370"/>
                  </a:cubicBezTo>
                  <a:cubicBezTo>
                    <a:pt x="686" y="369"/>
                    <a:pt x="686" y="369"/>
                    <a:pt x="686" y="369"/>
                  </a:cubicBezTo>
                  <a:cubicBezTo>
                    <a:pt x="694" y="372"/>
                    <a:pt x="694" y="372"/>
                    <a:pt x="694" y="372"/>
                  </a:cubicBezTo>
                  <a:cubicBezTo>
                    <a:pt x="704" y="370"/>
                    <a:pt x="704" y="370"/>
                    <a:pt x="704" y="370"/>
                  </a:cubicBezTo>
                  <a:cubicBezTo>
                    <a:pt x="710" y="364"/>
                    <a:pt x="710" y="364"/>
                    <a:pt x="710" y="364"/>
                  </a:cubicBezTo>
                  <a:cubicBezTo>
                    <a:pt x="714" y="358"/>
                    <a:pt x="714" y="358"/>
                    <a:pt x="714" y="358"/>
                  </a:cubicBezTo>
                  <a:cubicBezTo>
                    <a:pt x="712" y="354"/>
                    <a:pt x="712" y="354"/>
                    <a:pt x="712" y="354"/>
                  </a:cubicBezTo>
                  <a:cubicBezTo>
                    <a:pt x="706" y="357"/>
                    <a:pt x="706" y="357"/>
                    <a:pt x="706" y="357"/>
                  </a:cubicBezTo>
                  <a:cubicBezTo>
                    <a:pt x="706" y="357"/>
                    <a:pt x="706" y="357"/>
                    <a:pt x="706" y="357"/>
                  </a:cubicBezTo>
                  <a:cubicBezTo>
                    <a:pt x="705" y="356"/>
                    <a:pt x="705" y="356"/>
                    <a:pt x="705" y="356"/>
                  </a:cubicBezTo>
                  <a:cubicBezTo>
                    <a:pt x="698" y="350"/>
                    <a:pt x="698" y="350"/>
                    <a:pt x="698" y="350"/>
                  </a:cubicBezTo>
                  <a:cubicBezTo>
                    <a:pt x="698" y="350"/>
                    <a:pt x="698" y="350"/>
                    <a:pt x="698" y="350"/>
                  </a:cubicBezTo>
                  <a:cubicBezTo>
                    <a:pt x="700" y="339"/>
                    <a:pt x="700" y="339"/>
                    <a:pt x="700" y="339"/>
                  </a:cubicBezTo>
                  <a:cubicBezTo>
                    <a:pt x="701" y="331"/>
                    <a:pt x="701" y="331"/>
                    <a:pt x="701" y="331"/>
                  </a:cubicBezTo>
                  <a:cubicBezTo>
                    <a:pt x="699" y="324"/>
                    <a:pt x="699" y="324"/>
                    <a:pt x="699" y="324"/>
                  </a:cubicBezTo>
                  <a:cubicBezTo>
                    <a:pt x="694" y="322"/>
                    <a:pt x="694" y="322"/>
                    <a:pt x="694" y="322"/>
                  </a:cubicBezTo>
                  <a:cubicBezTo>
                    <a:pt x="694" y="322"/>
                    <a:pt x="694" y="322"/>
                    <a:pt x="694" y="322"/>
                  </a:cubicBezTo>
                  <a:cubicBezTo>
                    <a:pt x="693" y="321"/>
                    <a:pt x="693" y="321"/>
                    <a:pt x="693" y="321"/>
                  </a:cubicBezTo>
                  <a:cubicBezTo>
                    <a:pt x="693" y="321"/>
                    <a:pt x="693" y="321"/>
                    <a:pt x="693" y="321"/>
                  </a:cubicBezTo>
                  <a:cubicBezTo>
                    <a:pt x="688" y="311"/>
                    <a:pt x="688" y="311"/>
                    <a:pt x="688" y="311"/>
                  </a:cubicBezTo>
                  <a:cubicBezTo>
                    <a:pt x="687" y="310"/>
                    <a:pt x="687" y="310"/>
                    <a:pt x="687" y="310"/>
                  </a:cubicBezTo>
                  <a:cubicBezTo>
                    <a:pt x="680" y="318"/>
                    <a:pt x="680" y="318"/>
                    <a:pt x="680" y="318"/>
                  </a:cubicBezTo>
                  <a:cubicBezTo>
                    <a:pt x="674" y="322"/>
                    <a:pt x="674" y="322"/>
                    <a:pt x="674" y="322"/>
                  </a:cubicBezTo>
                  <a:cubicBezTo>
                    <a:pt x="672" y="323"/>
                    <a:pt x="672" y="323"/>
                    <a:pt x="672" y="323"/>
                  </a:cubicBezTo>
                  <a:cubicBezTo>
                    <a:pt x="672" y="323"/>
                    <a:pt x="672" y="323"/>
                    <a:pt x="672" y="323"/>
                  </a:cubicBezTo>
                  <a:cubicBezTo>
                    <a:pt x="671" y="322"/>
                    <a:pt x="671" y="322"/>
                    <a:pt x="671" y="322"/>
                  </a:cubicBezTo>
                  <a:cubicBezTo>
                    <a:pt x="664" y="315"/>
                    <a:pt x="664" y="315"/>
                    <a:pt x="664" y="315"/>
                  </a:cubicBezTo>
                  <a:cubicBezTo>
                    <a:pt x="664" y="315"/>
                    <a:pt x="664" y="315"/>
                    <a:pt x="664" y="315"/>
                  </a:cubicBezTo>
                  <a:cubicBezTo>
                    <a:pt x="659" y="304"/>
                    <a:pt x="659" y="304"/>
                    <a:pt x="659" y="304"/>
                  </a:cubicBezTo>
                  <a:cubicBezTo>
                    <a:pt x="659" y="303"/>
                    <a:pt x="659" y="303"/>
                    <a:pt x="659" y="303"/>
                  </a:cubicBezTo>
                  <a:cubicBezTo>
                    <a:pt x="656" y="295"/>
                    <a:pt x="656" y="295"/>
                    <a:pt x="656" y="295"/>
                  </a:cubicBezTo>
                  <a:cubicBezTo>
                    <a:pt x="656" y="295"/>
                    <a:pt x="656" y="295"/>
                    <a:pt x="656" y="295"/>
                  </a:cubicBezTo>
                  <a:cubicBezTo>
                    <a:pt x="656" y="295"/>
                    <a:pt x="656" y="295"/>
                    <a:pt x="656" y="295"/>
                  </a:cubicBezTo>
                  <a:cubicBezTo>
                    <a:pt x="656" y="283"/>
                    <a:pt x="656" y="283"/>
                    <a:pt x="656" y="283"/>
                  </a:cubicBezTo>
                  <a:cubicBezTo>
                    <a:pt x="656" y="276"/>
                    <a:pt x="656" y="276"/>
                    <a:pt x="656" y="276"/>
                  </a:cubicBezTo>
                  <a:cubicBezTo>
                    <a:pt x="650" y="274"/>
                    <a:pt x="650" y="274"/>
                    <a:pt x="650" y="274"/>
                  </a:cubicBezTo>
                  <a:cubicBezTo>
                    <a:pt x="650" y="274"/>
                    <a:pt x="650" y="274"/>
                    <a:pt x="650" y="274"/>
                  </a:cubicBezTo>
                  <a:cubicBezTo>
                    <a:pt x="650" y="273"/>
                    <a:pt x="650" y="273"/>
                    <a:pt x="650" y="273"/>
                  </a:cubicBezTo>
                  <a:cubicBezTo>
                    <a:pt x="637" y="263"/>
                    <a:pt x="637" y="263"/>
                    <a:pt x="637" y="263"/>
                  </a:cubicBezTo>
                  <a:cubicBezTo>
                    <a:pt x="638" y="262"/>
                    <a:pt x="638" y="262"/>
                    <a:pt x="638" y="262"/>
                  </a:cubicBezTo>
                  <a:cubicBezTo>
                    <a:pt x="644" y="256"/>
                    <a:pt x="644" y="256"/>
                    <a:pt x="644" y="256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51" y="254"/>
                    <a:pt x="651" y="254"/>
                    <a:pt x="651" y="254"/>
                  </a:cubicBezTo>
                  <a:cubicBezTo>
                    <a:pt x="652" y="254"/>
                    <a:pt x="652" y="254"/>
                    <a:pt x="652" y="254"/>
                  </a:cubicBezTo>
                  <a:cubicBezTo>
                    <a:pt x="654" y="254"/>
                    <a:pt x="656" y="255"/>
                    <a:pt x="657" y="257"/>
                  </a:cubicBezTo>
                  <a:cubicBezTo>
                    <a:pt x="663" y="262"/>
                    <a:pt x="663" y="262"/>
                    <a:pt x="663" y="262"/>
                  </a:cubicBezTo>
                  <a:cubicBezTo>
                    <a:pt x="669" y="257"/>
                    <a:pt x="669" y="257"/>
                    <a:pt x="669" y="257"/>
                  </a:cubicBezTo>
                  <a:cubicBezTo>
                    <a:pt x="673" y="251"/>
                    <a:pt x="673" y="251"/>
                    <a:pt x="673" y="251"/>
                  </a:cubicBezTo>
                  <a:cubicBezTo>
                    <a:pt x="673" y="246"/>
                    <a:pt x="673" y="246"/>
                    <a:pt x="673" y="246"/>
                  </a:cubicBezTo>
                  <a:cubicBezTo>
                    <a:pt x="672" y="233"/>
                    <a:pt x="672" y="233"/>
                    <a:pt x="672" y="233"/>
                  </a:cubicBezTo>
                  <a:cubicBezTo>
                    <a:pt x="670" y="228"/>
                    <a:pt x="670" y="228"/>
                    <a:pt x="670" y="228"/>
                  </a:cubicBezTo>
                  <a:cubicBezTo>
                    <a:pt x="662" y="226"/>
                    <a:pt x="662" y="226"/>
                    <a:pt x="662" y="226"/>
                  </a:cubicBezTo>
                  <a:cubicBezTo>
                    <a:pt x="662" y="221"/>
                    <a:pt x="662" y="221"/>
                    <a:pt x="662" y="221"/>
                  </a:cubicBezTo>
                  <a:cubicBezTo>
                    <a:pt x="654" y="211"/>
                    <a:pt x="654" y="211"/>
                    <a:pt x="654" y="211"/>
                  </a:cubicBezTo>
                  <a:cubicBezTo>
                    <a:pt x="653" y="210"/>
                    <a:pt x="653" y="210"/>
                    <a:pt x="653" y="210"/>
                  </a:cubicBezTo>
                  <a:cubicBezTo>
                    <a:pt x="649" y="203"/>
                    <a:pt x="649" y="203"/>
                    <a:pt x="649" y="203"/>
                  </a:cubicBezTo>
                  <a:cubicBezTo>
                    <a:pt x="648" y="202"/>
                    <a:pt x="648" y="202"/>
                    <a:pt x="648" y="202"/>
                  </a:cubicBezTo>
                  <a:cubicBezTo>
                    <a:pt x="648" y="202"/>
                    <a:pt x="648" y="202"/>
                    <a:pt x="648" y="202"/>
                  </a:cubicBezTo>
                  <a:cubicBezTo>
                    <a:pt x="648" y="202"/>
                    <a:pt x="648" y="202"/>
                    <a:pt x="648" y="202"/>
                  </a:cubicBezTo>
                  <a:cubicBezTo>
                    <a:pt x="657" y="190"/>
                    <a:pt x="657" y="190"/>
                    <a:pt x="657" y="190"/>
                  </a:cubicBezTo>
                  <a:cubicBezTo>
                    <a:pt x="657" y="190"/>
                    <a:pt x="657" y="190"/>
                    <a:pt x="657" y="190"/>
                  </a:cubicBezTo>
                  <a:cubicBezTo>
                    <a:pt x="658" y="189"/>
                    <a:pt x="658" y="189"/>
                    <a:pt x="658" y="189"/>
                  </a:cubicBezTo>
                  <a:cubicBezTo>
                    <a:pt x="658" y="189"/>
                    <a:pt x="658" y="189"/>
                    <a:pt x="658" y="189"/>
                  </a:cubicBezTo>
                  <a:cubicBezTo>
                    <a:pt x="658" y="189"/>
                    <a:pt x="658" y="189"/>
                    <a:pt x="658" y="189"/>
                  </a:cubicBezTo>
                  <a:cubicBezTo>
                    <a:pt x="662" y="188"/>
                    <a:pt x="662" y="188"/>
                    <a:pt x="662" y="188"/>
                  </a:cubicBezTo>
                  <a:cubicBezTo>
                    <a:pt x="666" y="185"/>
                    <a:pt x="666" y="185"/>
                    <a:pt x="666" y="185"/>
                  </a:cubicBezTo>
                  <a:cubicBezTo>
                    <a:pt x="672" y="169"/>
                    <a:pt x="672" y="169"/>
                    <a:pt x="672" y="169"/>
                  </a:cubicBezTo>
                  <a:cubicBezTo>
                    <a:pt x="672" y="169"/>
                    <a:pt x="672" y="169"/>
                    <a:pt x="672" y="169"/>
                  </a:cubicBezTo>
                  <a:cubicBezTo>
                    <a:pt x="672" y="168"/>
                    <a:pt x="672" y="168"/>
                    <a:pt x="672" y="168"/>
                  </a:cubicBezTo>
                  <a:cubicBezTo>
                    <a:pt x="678" y="161"/>
                    <a:pt x="678" y="161"/>
                    <a:pt x="678" y="161"/>
                  </a:cubicBezTo>
                  <a:cubicBezTo>
                    <a:pt x="678" y="161"/>
                    <a:pt x="678" y="161"/>
                    <a:pt x="678" y="161"/>
                  </a:cubicBezTo>
                  <a:cubicBezTo>
                    <a:pt x="679" y="161"/>
                    <a:pt x="679" y="161"/>
                    <a:pt x="679" y="161"/>
                  </a:cubicBezTo>
                  <a:cubicBezTo>
                    <a:pt x="679" y="161"/>
                    <a:pt x="679" y="161"/>
                    <a:pt x="679" y="161"/>
                  </a:cubicBezTo>
                  <a:cubicBezTo>
                    <a:pt x="686" y="159"/>
                    <a:pt x="686" y="159"/>
                    <a:pt x="686" y="159"/>
                  </a:cubicBezTo>
                  <a:cubicBezTo>
                    <a:pt x="686" y="160"/>
                    <a:pt x="686" y="160"/>
                    <a:pt x="686" y="160"/>
                  </a:cubicBezTo>
                  <a:cubicBezTo>
                    <a:pt x="691" y="164"/>
                    <a:pt x="691" y="164"/>
                    <a:pt x="691" y="164"/>
                  </a:cubicBezTo>
                  <a:cubicBezTo>
                    <a:pt x="693" y="164"/>
                    <a:pt x="693" y="164"/>
                    <a:pt x="693" y="164"/>
                  </a:cubicBezTo>
                  <a:cubicBezTo>
                    <a:pt x="696" y="152"/>
                    <a:pt x="696" y="152"/>
                    <a:pt x="696" y="152"/>
                  </a:cubicBezTo>
                  <a:cubicBezTo>
                    <a:pt x="693" y="143"/>
                    <a:pt x="693" y="143"/>
                    <a:pt x="693" y="143"/>
                  </a:cubicBezTo>
                  <a:cubicBezTo>
                    <a:pt x="692" y="142"/>
                    <a:pt x="692" y="142"/>
                    <a:pt x="692" y="142"/>
                  </a:cubicBezTo>
                  <a:cubicBezTo>
                    <a:pt x="692" y="142"/>
                    <a:pt x="692" y="142"/>
                    <a:pt x="692" y="142"/>
                  </a:cubicBezTo>
                  <a:cubicBezTo>
                    <a:pt x="694" y="132"/>
                    <a:pt x="694" y="132"/>
                    <a:pt x="694" y="132"/>
                  </a:cubicBezTo>
                  <a:cubicBezTo>
                    <a:pt x="694" y="131"/>
                    <a:pt x="694" y="131"/>
                    <a:pt x="694" y="131"/>
                  </a:cubicBezTo>
                  <a:cubicBezTo>
                    <a:pt x="698" y="126"/>
                    <a:pt x="698" y="126"/>
                    <a:pt x="698" y="126"/>
                  </a:cubicBezTo>
                  <a:cubicBezTo>
                    <a:pt x="702" y="120"/>
                    <a:pt x="702" y="120"/>
                    <a:pt x="702" y="120"/>
                  </a:cubicBezTo>
                  <a:cubicBezTo>
                    <a:pt x="702" y="115"/>
                    <a:pt x="702" y="115"/>
                    <a:pt x="702" y="115"/>
                  </a:cubicBezTo>
                  <a:cubicBezTo>
                    <a:pt x="702" y="113"/>
                    <a:pt x="701" y="109"/>
                    <a:pt x="698" y="103"/>
                  </a:cubicBezTo>
                  <a:cubicBezTo>
                    <a:pt x="698" y="103"/>
                    <a:pt x="698" y="103"/>
                    <a:pt x="698" y="103"/>
                  </a:cubicBezTo>
                  <a:cubicBezTo>
                    <a:pt x="698" y="103"/>
                    <a:pt x="698" y="103"/>
                    <a:pt x="698" y="103"/>
                  </a:cubicBezTo>
                  <a:cubicBezTo>
                    <a:pt x="698" y="93"/>
                    <a:pt x="698" y="93"/>
                    <a:pt x="698" y="93"/>
                  </a:cubicBezTo>
                  <a:cubicBezTo>
                    <a:pt x="698" y="93"/>
                    <a:pt x="698" y="93"/>
                    <a:pt x="698" y="93"/>
                  </a:cubicBezTo>
                  <a:cubicBezTo>
                    <a:pt x="700" y="84"/>
                    <a:pt x="700" y="84"/>
                    <a:pt x="700" y="84"/>
                  </a:cubicBezTo>
                  <a:cubicBezTo>
                    <a:pt x="699" y="81"/>
                    <a:pt x="698" y="78"/>
                    <a:pt x="698" y="76"/>
                  </a:cubicBezTo>
                  <a:lnTo>
                    <a:pt x="699" y="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Freeform 7"/>
            <p:cNvSpPr/>
            <p:nvPr/>
          </p:nvSpPr>
          <p:spPr bwMode="auto">
            <a:xfrm>
              <a:off x="2289175" y="2574925"/>
              <a:ext cx="1560513" cy="1309688"/>
            </a:xfrm>
            <a:custGeom>
              <a:avLst/>
              <a:gdLst>
                <a:gd name="T0" fmla="*/ 268 w 456"/>
                <a:gd name="T1" fmla="*/ 154 h 386"/>
                <a:gd name="T2" fmla="*/ 258 w 456"/>
                <a:gd name="T3" fmla="*/ 161 h 386"/>
                <a:gd name="T4" fmla="*/ 222 w 456"/>
                <a:gd name="T5" fmla="*/ 129 h 386"/>
                <a:gd name="T6" fmla="*/ 196 w 456"/>
                <a:gd name="T7" fmla="*/ 108 h 386"/>
                <a:gd name="T8" fmla="*/ 199 w 456"/>
                <a:gd name="T9" fmla="*/ 79 h 386"/>
                <a:gd name="T10" fmla="*/ 170 w 456"/>
                <a:gd name="T11" fmla="*/ 87 h 386"/>
                <a:gd name="T12" fmla="*/ 148 w 456"/>
                <a:gd name="T13" fmla="*/ 59 h 386"/>
                <a:gd name="T14" fmla="*/ 138 w 456"/>
                <a:gd name="T15" fmla="*/ 25 h 386"/>
                <a:gd name="T16" fmla="*/ 128 w 456"/>
                <a:gd name="T17" fmla="*/ 8 h 386"/>
                <a:gd name="T18" fmla="*/ 105 w 456"/>
                <a:gd name="T19" fmla="*/ 16 h 386"/>
                <a:gd name="T20" fmla="*/ 89 w 456"/>
                <a:gd name="T21" fmla="*/ 32 h 386"/>
                <a:gd name="T22" fmla="*/ 49 w 456"/>
                <a:gd name="T23" fmla="*/ 45 h 386"/>
                <a:gd name="T24" fmla="*/ 25 w 456"/>
                <a:gd name="T25" fmla="*/ 73 h 386"/>
                <a:gd name="T26" fmla="*/ 2 w 456"/>
                <a:gd name="T27" fmla="*/ 92 h 386"/>
                <a:gd name="T28" fmla="*/ 33 w 456"/>
                <a:gd name="T29" fmla="*/ 120 h 386"/>
                <a:gd name="T30" fmla="*/ 56 w 456"/>
                <a:gd name="T31" fmla="*/ 127 h 386"/>
                <a:gd name="T32" fmla="*/ 112 w 456"/>
                <a:gd name="T33" fmla="*/ 150 h 386"/>
                <a:gd name="T34" fmla="*/ 152 w 456"/>
                <a:gd name="T35" fmla="*/ 142 h 386"/>
                <a:gd name="T36" fmla="*/ 186 w 456"/>
                <a:gd name="T37" fmla="*/ 157 h 386"/>
                <a:gd name="T38" fmla="*/ 215 w 456"/>
                <a:gd name="T39" fmla="*/ 168 h 386"/>
                <a:gd name="T40" fmla="*/ 262 w 456"/>
                <a:gd name="T41" fmla="*/ 203 h 386"/>
                <a:gd name="T42" fmla="*/ 274 w 456"/>
                <a:gd name="T43" fmla="*/ 220 h 386"/>
                <a:gd name="T44" fmla="*/ 271 w 456"/>
                <a:gd name="T45" fmla="*/ 288 h 386"/>
                <a:gd name="T46" fmla="*/ 252 w 456"/>
                <a:gd name="T47" fmla="*/ 322 h 386"/>
                <a:gd name="T48" fmla="*/ 224 w 456"/>
                <a:gd name="T49" fmla="*/ 334 h 386"/>
                <a:gd name="T50" fmla="*/ 249 w 456"/>
                <a:gd name="T51" fmla="*/ 353 h 386"/>
                <a:gd name="T52" fmla="*/ 261 w 456"/>
                <a:gd name="T53" fmla="*/ 348 h 386"/>
                <a:gd name="T54" fmla="*/ 263 w 456"/>
                <a:gd name="T55" fmla="*/ 335 h 386"/>
                <a:gd name="T56" fmla="*/ 276 w 456"/>
                <a:gd name="T57" fmla="*/ 322 h 386"/>
                <a:gd name="T58" fmla="*/ 288 w 456"/>
                <a:gd name="T59" fmla="*/ 332 h 386"/>
                <a:gd name="T60" fmla="*/ 322 w 456"/>
                <a:gd name="T61" fmla="*/ 346 h 386"/>
                <a:gd name="T62" fmla="*/ 334 w 456"/>
                <a:gd name="T63" fmla="*/ 366 h 386"/>
                <a:gd name="T64" fmla="*/ 364 w 456"/>
                <a:gd name="T65" fmla="*/ 376 h 386"/>
                <a:gd name="T66" fmla="*/ 364 w 456"/>
                <a:gd name="T67" fmla="*/ 357 h 386"/>
                <a:gd name="T68" fmla="*/ 368 w 456"/>
                <a:gd name="T69" fmla="*/ 350 h 386"/>
                <a:gd name="T70" fmla="*/ 383 w 456"/>
                <a:gd name="T71" fmla="*/ 325 h 386"/>
                <a:gd name="T72" fmla="*/ 385 w 456"/>
                <a:gd name="T73" fmla="*/ 308 h 386"/>
                <a:gd name="T74" fmla="*/ 400 w 456"/>
                <a:gd name="T75" fmla="*/ 291 h 386"/>
                <a:gd name="T76" fmla="*/ 423 w 456"/>
                <a:gd name="T77" fmla="*/ 287 h 386"/>
                <a:gd name="T78" fmla="*/ 445 w 456"/>
                <a:gd name="T79" fmla="*/ 278 h 386"/>
                <a:gd name="T80" fmla="*/ 453 w 456"/>
                <a:gd name="T81" fmla="*/ 244 h 386"/>
                <a:gd name="T82" fmla="*/ 412 w 456"/>
                <a:gd name="T83" fmla="*/ 219 h 386"/>
                <a:gd name="T84" fmla="*/ 395 w 456"/>
                <a:gd name="T85" fmla="*/ 246 h 386"/>
                <a:gd name="T86" fmla="*/ 407 w 456"/>
                <a:gd name="T87" fmla="*/ 256 h 386"/>
                <a:gd name="T88" fmla="*/ 405 w 456"/>
                <a:gd name="T89" fmla="*/ 270 h 386"/>
                <a:gd name="T90" fmla="*/ 389 w 456"/>
                <a:gd name="T91" fmla="*/ 275 h 386"/>
                <a:gd name="T92" fmla="*/ 374 w 456"/>
                <a:gd name="T93" fmla="*/ 284 h 386"/>
                <a:gd name="T94" fmla="*/ 363 w 456"/>
                <a:gd name="T95" fmla="*/ 274 h 386"/>
                <a:gd name="T96" fmla="*/ 356 w 456"/>
                <a:gd name="T97" fmla="*/ 257 h 386"/>
                <a:gd name="T98" fmla="*/ 350 w 456"/>
                <a:gd name="T99" fmla="*/ 238 h 386"/>
                <a:gd name="T100" fmla="*/ 326 w 456"/>
                <a:gd name="T101" fmla="*/ 208 h 386"/>
                <a:gd name="T102" fmla="*/ 299 w 456"/>
                <a:gd name="T103" fmla="*/ 188 h 386"/>
                <a:gd name="T104" fmla="*/ 300 w 456"/>
                <a:gd name="T105" fmla="*/ 168 h 386"/>
                <a:gd name="T106" fmla="*/ 325 w 456"/>
                <a:gd name="T107" fmla="*/ 142 h 386"/>
                <a:gd name="T108" fmla="*/ 295 w 456"/>
                <a:gd name="T109" fmla="*/ 143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6" h="386">
                  <a:moveTo>
                    <a:pt x="271" y="140"/>
                  </a:moveTo>
                  <a:cubicBezTo>
                    <a:pt x="265" y="140"/>
                    <a:pt x="265" y="140"/>
                    <a:pt x="265" y="140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6" y="149"/>
                    <a:pt x="266" y="149"/>
                    <a:pt x="266" y="149"/>
                  </a:cubicBezTo>
                  <a:cubicBezTo>
                    <a:pt x="268" y="154"/>
                    <a:pt x="268" y="154"/>
                    <a:pt x="268" y="154"/>
                  </a:cubicBezTo>
                  <a:cubicBezTo>
                    <a:pt x="268" y="154"/>
                    <a:pt x="268" y="154"/>
                    <a:pt x="268" y="154"/>
                  </a:cubicBezTo>
                  <a:cubicBezTo>
                    <a:pt x="268" y="156"/>
                    <a:pt x="268" y="156"/>
                    <a:pt x="268" y="156"/>
                  </a:cubicBezTo>
                  <a:cubicBezTo>
                    <a:pt x="267" y="156"/>
                    <a:pt x="267" y="156"/>
                    <a:pt x="267" y="156"/>
                  </a:cubicBezTo>
                  <a:cubicBezTo>
                    <a:pt x="259" y="160"/>
                    <a:pt x="259" y="160"/>
                    <a:pt x="259" y="160"/>
                  </a:cubicBezTo>
                  <a:cubicBezTo>
                    <a:pt x="258" y="161"/>
                    <a:pt x="258" y="161"/>
                    <a:pt x="258" y="161"/>
                  </a:cubicBezTo>
                  <a:cubicBezTo>
                    <a:pt x="258" y="161"/>
                    <a:pt x="258" y="161"/>
                    <a:pt x="258" y="161"/>
                  </a:cubicBezTo>
                  <a:cubicBezTo>
                    <a:pt x="258" y="161"/>
                    <a:pt x="258" y="161"/>
                    <a:pt x="258" y="161"/>
                  </a:cubicBezTo>
                  <a:cubicBezTo>
                    <a:pt x="257" y="161"/>
                    <a:pt x="257" y="161"/>
                    <a:pt x="257" y="161"/>
                  </a:cubicBezTo>
                  <a:cubicBezTo>
                    <a:pt x="251" y="160"/>
                    <a:pt x="247" y="158"/>
                    <a:pt x="246" y="155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31" y="148"/>
                    <a:pt x="231" y="148"/>
                    <a:pt x="231" y="148"/>
                  </a:cubicBezTo>
                  <a:cubicBezTo>
                    <a:pt x="228" y="133"/>
                    <a:pt x="228" y="133"/>
                    <a:pt x="228" y="133"/>
                  </a:cubicBezTo>
                  <a:cubicBezTo>
                    <a:pt x="226" y="132"/>
                    <a:pt x="224" y="131"/>
                    <a:pt x="223" y="130"/>
                  </a:cubicBezTo>
                  <a:cubicBezTo>
                    <a:pt x="222" y="129"/>
                    <a:pt x="222" y="129"/>
                    <a:pt x="222" y="129"/>
                  </a:cubicBezTo>
                  <a:cubicBezTo>
                    <a:pt x="220" y="126"/>
                    <a:pt x="219" y="124"/>
                    <a:pt x="216" y="124"/>
                  </a:cubicBezTo>
                  <a:cubicBezTo>
                    <a:pt x="213" y="123"/>
                    <a:pt x="210" y="120"/>
                    <a:pt x="208" y="117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196" y="108"/>
                    <a:pt x="196" y="108"/>
                    <a:pt x="196" y="108"/>
                  </a:cubicBezTo>
                  <a:cubicBezTo>
                    <a:pt x="196" y="108"/>
                    <a:pt x="196" y="108"/>
                    <a:pt x="196" y="108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207" y="84"/>
                    <a:pt x="207" y="84"/>
                    <a:pt x="207" y="84"/>
                  </a:cubicBezTo>
                  <a:cubicBezTo>
                    <a:pt x="208" y="83"/>
                    <a:pt x="208" y="82"/>
                    <a:pt x="208" y="82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199" y="79"/>
                    <a:pt x="199" y="79"/>
                    <a:pt x="199" y="79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80" y="80"/>
                    <a:pt x="180" y="80"/>
                    <a:pt x="180" y="80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1" y="84"/>
                    <a:pt x="171" y="84"/>
                    <a:pt x="171" y="84"/>
                  </a:cubicBezTo>
                  <a:cubicBezTo>
                    <a:pt x="170" y="87"/>
                    <a:pt x="170" y="87"/>
                    <a:pt x="170" y="87"/>
                  </a:cubicBezTo>
                  <a:cubicBezTo>
                    <a:pt x="168" y="89"/>
                    <a:pt x="166" y="90"/>
                    <a:pt x="162" y="89"/>
                  </a:cubicBezTo>
                  <a:cubicBezTo>
                    <a:pt x="162" y="89"/>
                    <a:pt x="162" y="89"/>
                    <a:pt x="162" y="89"/>
                  </a:cubicBezTo>
                  <a:cubicBezTo>
                    <a:pt x="162" y="89"/>
                    <a:pt x="162" y="89"/>
                    <a:pt x="162" y="89"/>
                  </a:cubicBezTo>
                  <a:cubicBezTo>
                    <a:pt x="156" y="84"/>
                    <a:pt x="156" y="84"/>
                    <a:pt x="156" y="8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2" y="72"/>
                    <a:pt x="150" y="70"/>
                    <a:pt x="149" y="68"/>
                  </a:cubicBezTo>
                  <a:cubicBezTo>
                    <a:pt x="148" y="59"/>
                    <a:pt x="148" y="59"/>
                    <a:pt x="148" y="59"/>
                  </a:cubicBezTo>
                  <a:cubicBezTo>
                    <a:pt x="144" y="54"/>
                    <a:pt x="144" y="54"/>
                    <a:pt x="144" y="54"/>
                  </a:cubicBezTo>
                  <a:cubicBezTo>
                    <a:pt x="139" y="50"/>
                    <a:pt x="139" y="50"/>
                    <a:pt x="139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5" y="34"/>
                    <a:pt x="81" y="36"/>
                    <a:pt x="77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5" y="42"/>
                    <a:pt x="53" y="44"/>
                    <a:pt x="49" y="45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3" y="63"/>
                    <a:pt x="31" y="66"/>
                    <a:pt x="30" y="67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0" y="76"/>
                    <a:pt x="18" y="77"/>
                    <a:pt x="1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2" y="92"/>
                    <a:pt x="2" y="92"/>
                    <a:pt x="2" y="92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11" y="117"/>
                    <a:pt x="11" y="117"/>
                    <a:pt x="11" y="117"/>
                  </a:cubicBezTo>
                  <a:cubicBezTo>
                    <a:pt x="20" y="119"/>
                    <a:pt x="20" y="119"/>
                    <a:pt x="20" y="119"/>
                  </a:cubicBezTo>
                  <a:cubicBezTo>
                    <a:pt x="33" y="120"/>
                    <a:pt x="33" y="120"/>
                    <a:pt x="33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68" y="132"/>
                    <a:pt x="68" y="132"/>
                    <a:pt x="68" y="132"/>
                  </a:cubicBezTo>
                  <a:cubicBezTo>
                    <a:pt x="69" y="132"/>
                    <a:pt x="69" y="132"/>
                    <a:pt x="69" y="132"/>
                  </a:cubicBezTo>
                  <a:cubicBezTo>
                    <a:pt x="77" y="136"/>
                    <a:pt x="77" y="136"/>
                    <a:pt x="77" y="136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9" y="157"/>
                    <a:pt x="109" y="157"/>
                    <a:pt x="109" y="157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10" y="136"/>
                    <a:pt x="113" y="134"/>
                    <a:pt x="117" y="132"/>
                  </a:cubicBezTo>
                  <a:cubicBezTo>
                    <a:pt x="118" y="132"/>
                    <a:pt x="118" y="132"/>
                    <a:pt x="118" y="132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5" y="145"/>
                    <a:pt x="145" y="145"/>
                    <a:pt x="145" y="145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5" y="142"/>
                    <a:pt x="155" y="142"/>
                    <a:pt x="155" y="142"/>
                  </a:cubicBezTo>
                  <a:cubicBezTo>
                    <a:pt x="160" y="138"/>
                    <a:pt x="160" y="138"/>
                    <a:pt x="160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2" y="139"/>
                    <a:pt x="162" y="139"/>
                    <a:pt x="162" y="13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8" y="158"/>
                    <a:pt x="191" y="161"/>
                    <a:pt x="194" y="165"/>
                  </a:cubicBezTo>
                  <a:cubicBezTo>
                    <a:pt x="199" y="170"/>
                    <a:pt x="199" y="170"/>
                    <a:pt x="199" y="170"/>
                  </a:cubicBezTo>
                  <a:cubicBezTo>
                    <a:pt x="202" y="170"/>
                    <a:pt x="202" y="170"/>
                    <a:pt x="202" y="170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22" y="176"/>
                    <a:pt x="222" y="176"/>
                    <a:pt x="222" y="176"/>
                  </a:cubicBezTo>
                  <a:cubicBezTo>
                    <a:pt x="240" y="190"/>
                    <a:pt x="240" y="190"/>
                    <a:pt x="240" y="190"/>
                  </a:cubicBezTo>
                  <a:cubicBezTo>
                    <a:pt x="240" y="190"/>
                    <a:pt x="240" y="190"/>
                    <a:pt x="240" y="190"/>
                  </a:cubicBezTo>
                  <a:cubicBezTo>
                    <a:pt x="245" y="196"/>
                    <a:pt x="245" y="196"/>
                    <a:pt x="245" y="196"/>
                  </a:cubicBezTo>
                  <a:cubicBezTo>
                    <a:pt x="261" y="192"/>
                    <a:pt x="261" y="192"/>
                    <a:pt x="261" y="192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9" y="210"/>
                    <a:pt x="269" y="210"/>
                    <a:pt x="269" y="210"/>
                  </a:cubicBezTo>
                  <a:cubicBezTo>
                    <a:pt x="269" y="210"/>
                    <a:pt x="269" y="210"/>
                    <a:pt x="269" y="210"/>
                  </a:cubicBezTo>
                  <a:cubicBezTo>
                    <a:pt x="269" y="210"/>
                    <a:pt x="269" y="210"/>
                    <a:pt x="269" y="210"/>
                  </a:cubicBezTo>
                  <a:cubicBezTo>
                    <a:pt x="274" y="219"/>
                    <a:pt x="274" y="219"/>
                    <a:pt x="274" y="219"/>
                  </a:cubicBezTo>
                  <a:cubicBezTo>
                    <a:pt x="274" y="219"/>
                    <a:pt x="274" y="219"/>
                    <a:pt x="274" y="219"/>
                  </a:cubicBezTo>
                  <a:cubicBezTo>
                    <a:pt x="274" y="220"/>
                    <a:pt x="274" y="220"/>
                    <a:pt x="274" y="220"/>
                  </a:cubicBezTo>
                  <a:cubicBezTo>
                    <a:pt x="274" y="220"/>
                    <a:pt x="274" y="220"/>
                    <a:pt x="274" y="220"/>
                  </a:cubicBezTo>
                  <a:cubicBezTo>
                    <a:pt x="280" y="248"/>
                    <a:pt x="280" y="248"/>
                    <a:pt x="280" y="248"/>
                  </a:cubicBezTo>
                  <a:cubicBezTo>
                    <a:pt x="286" y="259"/>
                    <a:pt x="286" y="259"/>
                    <a:pt x="286" y="259"/>
                  </a:cubicBezTo>
                  <a:cubicBezTo>
                    <a:pt x="278" y="279"/>
                    <a:pt x="278" y="279"/>
                    <a:pt x="278" y="279"/>
                  </a:cubicBezTo>
                  <a:cubicBezTo>
                    <a:pt x="278" y="280"/>
                    <a:pt x="278" y="280"/>
                    <a:pt x="278" y="280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1" y="288"/>
                    <a:pt x="271" y="288"/>
                    <a:pt x="271" y="288"/>
                  </a:cubicBezTo>
                  <a:cubicBezTo>
                    <a:pt x="271" y="288"/>
                    <a:pt x="271" y="288"/>
                    <a:pt x="271" y="288"/>
                  </a:cubicBezTo>
                  <a:cubicBezTo>
                    <a:pt x="264" y="300"/>
                    <a:pt x="264" y="300"/>
                    <a:pt x="264" y="300"/>
                  </a:cubicBezTo>
                  <a:cubicBezTo>
                    <a:pt x="263" y="300"/>
                    <a:pt x="263" y="300"/>
                    <a:pt x="263" y="300"/>
                  </a:cubicBezTo>
                  <a:cubicBezTo>
                    <a:pt x="254" y="300"/>
                    <a:pt x="254" y="300"/>
                    <a:pt x="254" y="300"/>
                  </a:cubicBezTo>
                  <a:cubicBezTo>
                    <a:pt x="244" y="308"/>
                    <a:pt x="244" y="308"/>
                    <a:pt x="244" y="308"/>
                  </a:cubicBezTo>
                  <a:cubicBezTo>
                    <a:pt x="245" y="310"/>
                    <a:pt x="247" y="310"/>
                    <a:pt x="250" y="312"/>
                  </a:cubicBezTo>
                  <a:cubicBezTo>
                    <a:pt x="254" y="313"/>
                    <a:pt x="254" y="316"/>
                    <a:pt x="252" y="322"/>
                  </a:cubicBezTo>
                  <a:cubicBezTo>
                    <a:pt x="252" y="322"/>
                    <a:pt x="252" y="322"/>
                    <a:pt x="252" y="322"/>
                  </a:cubicBezTo>
                  <a:cubicBezTo>
                    <a:pt x="245" y="329"/>
                    <a:pt x="245" y="329"/>
                    <a:pt x="245" y="329"/>
                  </a:cubicBezTo>
                  <a:cubicBezTo>
                    <a:pt x="245" y="329"/>
                    <a:pt x="245" y="329"/>
                    <a:pt x="245" y="329"/>
                  </a:cubicBezTo>
                  <a:cubicBezTo>
                    <a:pt x="245" y="330"/>
                    <a:pt x="245" y="330"/>
                    <a:pt x="245" y="330"/>
                  </a:cubicBezTo>
                  <a:cubicBezTo>
                    <a:pt x="244" y="330"/>
                    <a:pt x="244" y="330"/>
                    <a:pt x="244" y="330"/>
                  </a:cubicBezTo>
                  <a:cubicBezTo>
                    <a:pt x="244" y="330"/>
                    <a:pt x="244" y="330"/>
                    <a:pt x="244" y="330"/>
                  </a:cubicBezTo>
                  <a:cubicBezTo>
                    <a:pt x="225" y="327"/>
                    <a:pt x="225" y="327"/>
                    <a:pt x="225" y="327"/>
                  </a:cubicBezTo>
                  <a:cubicBezTo>
                    <a:pt x="224" y="334"/>
                    <a:pt x="224" y="334"/>
                    <a:pt x="224" y="334"/>
                  </a:cubicBezTo>
                  <a:cubicBezTo>
                    <a:pt x="226" y="348"/>
                    <a:pt x="226" y="348"/>
                    <a:pt x="226" y="348"/>
                  </a:cubicBezTo>
                  <a:cubicBezTo>
                    <a:pt x="242" y="355"/>
                    <a:pt x="242" y="355"/>
                    <a:pt x="242" y="355"/>
                  </a:cubicBezTo>
                  <a:cubicBezTo>
                    <a:pt x="242" y="356"/>
                    <a:pt x="242" y="356"/>
                    <a:pt x="242" y="356"/>
                  </a:cubicBezTo>
                  <a:cubicBezTo>
                    <a:pt x="242" y="356"/>
                    <a:pt x="242" y="356"/>
                    <a:pt x="242" y="356"/>
                  </a:cubicBezTo>
                  <a:cubicBezTo>
                    <a:pt x="248" y="354"/>
                    <a:pt x="248" y="354"/>
                    <a:pt x="248" y="354"/>
                  </a:cubicBezTo>
                  <a:cubicBezTo>
                    <a:pt x="249" y="353"/>
                    <a:pt x="249" y="353"/>
                    <a:pt x="249" y="353"/>
                  </a:cubicBezTo>
                  <a:cubicBezTo>
                    <a:pt x="249" y="353"/>
                    <a:pt x="249" y="353"/>
                    <a:pt x="249" y="353"/>
                  </a:cubicBezTo>
                  <a:cubicBezTo>
                    <a:pt x="250" y="354"/>
                    <a:pt x="250" y="354"/>
                    <a:pt x="250" y="354"/>
                  </a:cubicBezTo>
                  <a:cubicBezTo>
                    <a:pt x="250" y="354"/>
                    <a:pt x="250" y="354"/>
                    <a:pt x="250" y="354"/>
                  </a:cubicBezTo>
                  <a:cubicBezTo>
                    <a:pt x="255" y="356"/>
                    <a:pt x="255" y="356"/>
                    <a:pt x="255" y="356"/>
                  </a:cubicBezTo>
                  <a:cubicBezTo>
                    <a:pt x="261" y="356"/>
                    <a:pt x="261" y="356"/>
                    <a:pt x="261" y="356"/>
                  </a:cubicBezTo>
                  <a:cubicBezTo>
                    <a:pt x="264" y="356"/>
                    <a:pt x="264" y="356"/>
                    <a:pt x="264" y="356"/>
                  </a:cubicBezTo>
                  <a:cubicBezTo>
                    <a:pt x="261" y="348"/>
                    <a:pt x="261" y="348"/>
                    <a:pt x="261" y="348"/>
                  </a:cubicBezTo>
                  <a:cubicBezTo>
                    <a:pt x="261" y="348"/>
                    <a:pt x="261" y="348"/>
                    <a:pt x="261" y="348"/>
                  </a:cubicBezTo>
                  <a:cubicBezTo>
                    <a:pt x="261" y="348"/>
                    <a:pt x="261" y="348"/>
                    <a:pt x="261" y="348"/>
                  </a:cubicBezTo>
                  <a:cubicBezTo>
                    <a:pt x="260" y="340"/>
                    <a:pt x="260" y="340"/>
                    <a:pt x="260" y="340"/>
                  </a:cubicBezTo>
                  <a:cubicBezTo>
                    <a:pt x="260" y="340"/>
                    <a:pt x="260" y="340"/>
                    <a:pt x="260" y="340"/>
                  </a:cubicBezTo>
                  <a:cubicBezTo>
                    <a:pt x="260" y="339"/>
                    <a:pt x="260" y="339"/>
                    <a:pt x="260" y="339"/>
                  </a:cubicBezTo>
                  <a:cubicBezTo>
                    <a:pt x="260" y="338"/>
                    <a:pt x="260" y="338"/>
                    <a:pt x="260" y="338"/>
                  </a:cubicBezTo>
                  <a:cubicBezTo>
                    <a:pt x="260" y="338"/>
                    <a:pt x="260" y="338"/>
                    <a:pt x="260" y="338"/>
                  </a:cubicBezTo>
                  <a:cubicBezTo>
                    <a:pt x="263" y="335"/>
                    <a:pt x="263" y="335"/>
                    <a:pt x="263" y="335"/>
                  </a:cubicBezTo>
                  <a:cubicBezTo>
                    <a:pt x="263" y="334"/>
                    <a:pt x="263" y="334"/>
                    <a:pt x="263" y="334"/>
                  </a:cubicBezTo>
                  <a:cubicBezTo>
                    <a:pt x="263" y="334"/>
                    <a:pt x="263" y="334"/>
                    <a:pt x="263" y="334"/>
                  </a:cubicBezTo>
                  <a:cubicBezTo>
                    <a:pt x="264" y="334"/>
                    <a:pt x="264" y="334"/>
                    <a:pt x="264" y="334"/>
                  </a:cubicBezTo>
                  <a:cubicBezTo>
                    <a:pt x="268" y="328"/>
                    <a:pt x="268" y="328"/>
                    <a:pt x="268" y="328"/>
                  </a:cubicBezTo>
                  <a:cubicBezTo>
                    <a:pt x="269" y="328"/>
                    <a:pt x="269" y="328"/>
                    <a:pt x="269" y="328"/>
                  </a:cubicBezTo>
                  <a:cubicBezTo>
                    <a:pt x="276" y="322"/>
                    <a:pt x="276" y="322"/>
                    <a:pt x="276" y="322"/>
                  </a:cubicBezTo>
                  <a:cubicBezTo>
                    <a:pt x="276" y="322"/>
                    <a:pt x="276" y="322"/>
                    <a:pt x="276" y="322"/>
                  </a:cubicBezTo>
                  <a:cubicBezTo>
                    <a:pt x="276" y="322"/>
                    <a:pt x="276" y="322"/>
                    <a:pt x="276" y="322"/>
                  </a:cubicBezTo>
                  <a:cubicBezTo>
                    <a:pt x="277" y="322"/>
                    <a:pt x="277" y="322"/>
                    <a:pt x="277" y="322"/>
                  </a:cubicBezTo>
                  <a:cubicBezTo>
                    <a:pt x="277" y="322"/>
                    <a:pt x="277" y="322"/>
                    <a:pt x="277" y="322"/>
                  </a:cubicBezTo>
                  <a:cubicBezTo>
                    <a:pt x="285" y="320"/>
                    <a:pt x="285" y="320"/>
                    <a:pt x="285" y="320"/>
                  </a:cubicBezTo>
                  <a:cubicBezTo>
                    <a:pt x="285" y="323"/>
                    <a:pt x="285" y="323"/>
                    <a:pt x="285" y="323"/>
                  </a:cubicBezTo>
                  <a:cubicBezTo>
                    <a:pt x="285" y="326"/>
                    <a:pt x="286" y="328"/>
                    <a:pt x="286" y="329"/>
                  </a:cubicBezTo>
                  <a:cubicBezTo>
                    <a:pt x="288" y="332"/>
                    <a:pt x="288" y="332"/>
                    <a:pt x="288" y="332"/>
                  </a:cubicBezTo>
                  <a:cubicBezTo>
                    <a:pt x="290" y="338"/>
                    <a:pt x="290" y="338"/>
                    <a:pt x="290" y="338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320" y="344"/>
                    <a:pt x="320" y="344"/>
                    <a:pt x="320" y="344"/>
                  </a:cubicBezTo>
                  <a:cubicBezTo>
                    <a:pt x="321" y="344"/>
                    <a:pt x="321" y="344"/>
                    <a:pt x="321" y="344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2" y="345"/>
                    <a:pt x="322" y="345"/>
                    <a:pt x="322" y="345"/>
                  </a:cubicBezTo>
                  <a:cubicBezTo>
                    <a:pt x="322" y="346"/>
                    <a:pt x="322" y="346"/>
                    <a:pt x="322" y="346"/>
                  </a:cubicBezTo>
                  <a:cubicBezTo>
                    <a:pt x="321" y="353"/>
                    <a:pt x="321" y="353"/>
                    <a:pt x="321" y="353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33" y="362"/>
                    <a:pt x="333" y="362"/>
                    <a:pt x="333" y="362"/>
                  </a:cubicBezTo>
                  <a:cubicBezTo>
                    <a:pt x="333" y="362"/>
                    <a:pt x="333" y="362"/>
                    <a:pt x="333" y="362"/>
                  </a:cubicBezTo>
                  <a:cubicBezTo>
                    <a:pt x="333" y="363"/>
                    <a:pt x="333" y="363"/>
                    <a:pt x="333" y="363"/>
                  </a:cubicBezTo>
                  <a:cubicBezTo>
                    <a:pt x="334" y="364"/>
                    <a:pt x="334" y="364"/>
                    <a:pt x="334" y="364"/>
                  </a:cubicBezTo>
                  <a:cubicBezTo>
                    <a:pt x="334" y="366"/>
                    <a:pt x="334" y="366"/>
                    <a:pt x="334" y="366"/>
                  </a:cubicBezTo>
                  <a:cubicBezTo>
                    <a:pt x="334" y="370"/>
                    <a:pt x="334" y="370"/>
                    <a:pt x="334" y="370"/>
                  </a:cubicBezTo>
                  <a:cubicBezTo>
                    <a:pt x="332" y="378"/>
                    <a:pt x="332" y="378"/>
                    <a:pt x="332" y="378"/>
                  </a:cubicBezTo>
                  <a:cubicBezTo>
                    <a:pt x="335" y="380"/>
                    <a:pt x="335" y="380"/>
                    <a:pt x="335" y="380"/>
                  </a:cubicBezTo>
                  <a:cubicBezTo>
                    <a:pt x="338" y="380"/>
                    <a:pt x="341" y="380"/>
                    <a:pt x="343" y="382"/>
                  </a:cubicBezTo>
                  <a:cubicBezTo>
                    <a:pt x="353" y="386"/>
                    <a:pt x="353" y="386"/>
                    <a:pt x="353" y="386"/>
                  </a:cubicBezTo>
                  <a:cubicBezTo>
                    <a:pt x="358" y="382"/>
                    <a:pt x="358" y="382"/>
                    <a:pt x="358" y="382"/>
                  </a:cubicBezTo>
                  <a:cubicBezTo>
                    <a:pt x="364" y="376"/>
                    <a:pt x="364" y="376"/>
                    <a:pt x="364" y="376"/>
                  </a:cubicBezTo>
                  <a:cubicBezTo>
                    <a:pt x="365" y="373"/>
                    <a:pt x="365" y="373"/>
                    <a:pt x="365" y="373"/>
                  </a:cubicBezTo>
                  <a:cubicBezTo>
                    <a:pt x="365" y="372"/>
                    <a:pt x="365" y="372"/>
                    <a:pt x="365" y="372"/>
                  </a:cubicBezTo>
                  <a:cubicBezTo>
                    <a:pt x="366" y="372"/>
                    <a:pt x="366" y="372"/>
                    <a:pt x="366" y="372"/>
                  </a:cubicBezTo>
                  <a:cubicBezTo>
                    <a:pt x="367" y="371"/>
                    <a:pt x="367" y="371"/>
                    <a:pt x="367" y="371"/>
                  </a:cubicBezTo>
                  <a:cubicBezTo>
                    <a:pt x="367" y="370"/>
                    <a:pt x="367" y="370"/>
                    <a:pt x="367" y="370"/>
                  </a:cubicBezTo>
                  <a:cubicBezTo>
                    <a:pt x="365" y="362"/>
                    <a:pt x="365" y="362"/>
                    <a:pt x="365" y="362"/>
                  </a:cubicBezTo>
                  <a:cubicBezTo>
                    <a:pt x="364" y="357"/>
                    <a:pt x="364" y="357"/>
                    <a:pt x="364" y="357"/>
                  </a:cubicBezTo>
                  <a:cubicBezTo>
                    <a:pt x="364" y="357"/>
                    <a:pt x="364" y="357"/>
                    <a:pt x="364" y="357"/>
                  </a:cubicBezTo>
                  <a:cubicBezTo>
                    <a:pt x="364" y="356"/>
                    <a:pt x="364" y="356"/>
                    <a:pt x="364" y="356"/>
                  </a:cubicBezTo>
                  <a:cubicBezTo>
                    <a:pt x="364" y="356"/>
                    <a:pt x="364" y="356"/>
                    <a:pt x="364" y="356"/>
                  </a:cubicBezTo>
                  <a:cubicBezTo>
                    <a:pt x="364" y="356"/>
                    <a:pt x="364" y="356"/>
                    <a:pt x="364" y="356"/>
                  </a:cubicBezTo>
                  <a:cubicBezTo>
                    <a:pt x="367" y="350"/>
                    <a:pt x="367" y="350"/>
                    <a:pt x="367" y="350"/>
                  </a:cubicBezTo>
                  <a:cubicBezTo>
                    <a:pt x="368" y="350"/>
                    <a:pt x="368" y="350"/>
                    <a:pt x="368" y="350"/>
                  </a:cubicBezTo>
                  <a:cubicBezTo>
                    <a:pt x="368" y="350"/>
                    <a:pt x="368" y="350"/>
                    <a:pt x="368" y="350"/>
                  </a:cubicBezTo>
                  <a:cubicBezTo>
                    <a:pt x="374" y="346"/>
                    <a:pt x="374" y="346"/>
                    <a:pt x="374" y="346"/>
                  </a:cubicBezTo>
                  <a:cubicBezTo>
                    <a:pt x="375" y="346"/>
                    <a:pt x="375" y="346"/>
                    <a:pt x="375" y="346"/>
                  </a:cubicBezTo>
                  <a:cubicBezTo>
                    <a:pt x="388" y="346"/>
                    <a:pt x="388" y="346"/>
                    <a:pt x="388" y="346"/>
                  </a:cubicBezTo>
                  <a:cubicBezTo>
                    <a:pt x="390" y="345"/>
                    <a:pt x="390" y="345"/>
                    <a:pt x="390" y="345"/>
                  </a:cubicBezTo>
                  <a:cubicBezTo>
                    <a:pt x="389" y="338"/>
                    <a:pt x="389" y="338"/>
                    <a:pt x="389" y="338"/>
                  </a:cubicBezTo>
                  <a:cubicBezTo>
                    <a:pt x="387" y="332"/>
                    <a:pt x="387" y="332"/>
                    <a:pt x="387" y="332"/>
                  </a:cubicBezTo>
                  <a:cubicBezTo>
                    <a:pt x="383" y="325"/>
                    <a:pt x="383" y="325"/>
                    <a:pt x="383" y="325"/>
                  </a:cubicBezTo>
                  <a:cubicBezTo>
                    <a:pt x="383" y="324"/>
                    <a:pt x="383" y="324"/>
                    <a:pt x="383" y="324"/>
                  </a:cubicBezTo>
                  <a:cubicBezTo>
                    <a:pt x="383" y="324"/>
                    <a:pt x="383" y="324"/>
                    <a:pt x="383" y="324"/>
                  </a:cubicBezTo>
                  <a:cubicBezTo>
                    <a:pt x="383" y="314"/>
                    <a:pt x="383" y="314"/>
                    <a:pt x="383" y="314"/>
                  </a:cubicBezTo>
                  <a:cubicBezTo>
                    <a:pt x="383" y="314"/>
                    <a:pt x="383" y="314"/>
                    <a:pt x="383" y="314"/>
                  </a:cubicBezTo>
                  <a:cubicBezTo>
                    <a:pt x="383" y="314"/>
                    <a:pt x="383" y="314"/>
                    <a:pt x="383" y="314"/>
                  </a:cubicBezTo>
                  <a:cubicBezTo>
                    <a:pt x="385" y="308"/>
                    <a:pt x="385" y="308"/>
                    <a:pt x="385" y="308"/>
                  </a:cubicBezTo>
                  <a:cubicBezTo>
                    <a:pt x="385" y="308"/>
                    <a:pt x="385" y="308"/>
                    <a:pt x="385" y="308"/>
                  </a:cubicBezTo>
                  <a:cubicBezTo>
                    <a:pt x="385" y="307"/>
                    <a:pt x="385" y="307"/>
                    <a:pt x="385" y="307"/>
                  </a:cubicBezTo>
                  <a:cubicBezTo>
                    <a:pt x="385" y="307"/>
                    <a:pt x="385" y="307"/>
                    <a:pt x="385" y="307"/>
                  </a:cubicBezTo>
                  <a:cubicBezTo>
                    <a:pt x="396" y="292"/>
                    <a:pt x="396" y="292"/>
                    <a:pt x="396" y="292"/>
                  </a:cubicBezTo>
                  <a:cubicBezTo>
                    <a:pt x="397" y="291"/>
                    <a:pt x="397" y="291"/>
                    <a:pt x="397" y="291"/>
                  </a:cubicBezTo>
                  <a:cubicBezTo>
                    <a:pt x="397" y="291"/>
                    <a:pt x="397" y="291"/>
                    <a:pt x="397" y="291"/>
                  </a:cubicBezTo>
                  <a:cubicBezTo>
                    <a:pt x="398" y="291"/>
                    <a:pt x="398" y="291"/>
                    <a:pt x="398" y="291"/>
                  </a:cubicBezTo>
                  <a:cubicBezTo>
                    <a:pt x="400" y="291"/>
                    <a:pt x="400" y="291"/>
                    <a:pt x="400" y="291"/>
                  </a:cubicBezTo>
                  <a:cubicBezTo>
                    <a:pt x="404" y="291"/>
                    <a:pt x="404" y="291"/>
                    <a:pt x="404" y="291"/>
                  </a:cubicBezTo>
                  <a:cubicBezTo>
                    <a:pt x="413" y="296"/>
                    <a:pt x="413" y="296"/>
                    <a:pt x="413" y="296"/>
                  </a:cubicBezTo>
                  <a:cubicBezTo>
                    <a:pt x="419" y="298"/>
                    <a:pt x="419" y="298"/>
                    <a:pt x="419" y="298"/>
                  </a:cubicBezTo>
                  <a:cubicBezTo>
                    <a:pt x="420" y="295"/>
                    <a:pt x="420" y="295"/>
                    <a:pt x="420" y="295"/>
                  </a:cubicBezTo>
                  <a:cubicBezTo>
                    <a:pt x="419" y="294"/>
                    <a:pt x="419" y="294"/>
                    <a:pt x="419" y="294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419" y="291"/>
                    <a:pt x="420" y="289"/>
                    <a:pt x="423" y="287"/>
                  </a:cubicBezTo>
                  <a:cubicBezTo>
                    <a:pt x="430" y="282"/>
                    <a:pt x="430" y="282"/>
                    <a:pt x="430" y="282"/>
                  </a:cubicBezTo>
                  <a:cubicBezTo>
                    <a:pt x="430" y="281"/>
                    <a:pt x="430" y="281"/>
                    <a:pt x="430" y="281"/>
                  </a:cubicBezTo>
                  <a:cubicBezTo>
                    <a:pt x="430" y="281"/>
                    <a:pt x="430" y="281"/>
                    <a:pt x="430" y="281"/>
                  </a:cubicBezTo>
                  <a:cubicBezTo>
                    <a:pt x="430" y="281"/>
                    <a:pt x="430" y="281"/>
                    <a:pt x="430" y="281"/>
                  </a:cubicBezTo>
                  <a:cubicBezTo>
                    <a:pt x="434" y="280"/>
                    <a:pt x="437" y="279"/>
                    <a:pt x="438" y="279"/>
                  </a:cubicBezTo>
                  <a:cubicBezTo>
                    <a:pt x="445" y="278"/>
                    <a:pt x="445" y="278"/>
                    <a:pt x="445" y="278"/>
                  </a:cubicBezTo>
                  <a:cubicBezTo>
                    <a:pt x="445" y="278"/>
                    <a:pt x="445" y="278"/>
                    <a:pt x="445" y="278"/>
                  </a:cubicBezTo>
                  <a:cubicBezTo>
                    <a:pt x="445" y="278"/>
                    <a:pt x="445" y="278"/>
                    <a:pt x="445" y="278"/>
                  </a:cubicBezTo>
                  <a:cubicBezTo>
                    <a:pt x="449" y="279"/>
                    <a:pt x="449" y="279"/>
                    <a:pt x="449" y="279"/>
                  </a:cubicBezTo>
                  <a:cubicBezTo>
                    <a:pt x="452" y="269"/>
                    <a:pt x="452" y="269"/>
                    <a:pt x="452" y="269"/>
                  </a:cubicBezTo>
                  <a:cubicBezTo>
                    <a:pt x="452" y="262"/>
                    <a:pt x="452" y="262"/>
                    <a:pt x="452" y="262"/>
                  </a:cubicBezTo>
                  <a:cubicBezTo>
                    <a:pt x="452" y="258"/>
                    <a:pt x="452" y="255"/>
                    <a:pt x="453" y="254"/>
                  </a:cubicBezTo>
                  <a:cubicBezTo>
                    <a:pt x="456" y="249"/>
                    <a:pt x="456" y="249"/>
                    <a:pt x="456" y="249"/>
                  </a:cubicBezTo>
                  <a:cubicBezTo>
                    <a:pt x="453" y="244"/>
                    <a:pt x="453" y="244"/>
                    <a:pt x="453" y="244"/>
                  </a:cubicBezTo>
                  <a:cubicBezTo>
                    <a:pt x="448" y="241"/>
                    <a:pt x="448" y="241"/>
                    <a:pt x="448" y="241"/>
                  </a:cubicBezTo>
                  <a:cubicBezTo>
                    <a:pt x="438" y="238"/>
                    <a:pt x="438" y="238"/>
                    <a:pt x="438" y="238"/>
                  </a:cubicBezTo>
                  <a:cubicBezTo>
                    <a:pt x="436" y="238"/>
                    <a:pt x="432" y="236"/>
                    <a:pt x="426" y="231"/>
                  </a:cubicBezTo>
                  <a:cubicBezTo>
                    <a:pt x="420" y="228"/>
                    <a:pt x="420" y="228"/>
                    <a:pt x="420" y="228"/>
                  </a:cubicBezTo>
                  <a:cubicBezTo>
                    <a:pt x="420" y="228"/>
                    <a:pt x="420" y="228"/>
                    <a:pt x="420" y="228"/>
                  </a:cubicBezTo>
                  <a:cubicBezTo>
                    <a:pt x="419" y="228"/>
                    <a:pt x="419" y="228"/>
                    <a:pt x="419" y="228"/>
                  </a:cubicBezTo>
                  <a:cubicBezTo>
                    <a:pt x="412" y="219"/>
                    <a:pt x="412" y="219"/>
                    <a:pt x="412" y="219"/>
                  </a:cubicBezTo>
                  <a:cubicBezTo>
                    <a:pt x="405" y="219"/>
                    <a:pt x="405" y="219"/>
                    <a:pt x="405" y="219"/>
                  </a:cubicBezTo>
                  <a:cubicBezTo>
                    <a:pt x="405" y="218"/>
                    <a:pt x="405" y="218"/>
                    <a:pt x="405" y="218"/>
                  </a:cubicBezTo>
                  <a:cubicBezTo>
                    <a:pt x="405" y="218"/>
                    <a:pt x="405" y="218"/>
                    <a:pt x="405" y="218"/>
                  </a:cubicBezTo>
                  <a:cubicBezTo>
                    <a:pt x="399" y="215"/>
                    <a:pt x="399" y="215"/>
                    <a:pt x="399" y="215"/>
                  </a:cubicBezTo>
                  <a:cubicBezTo>
                    <a:pt x="395" y="220"/>
                    <a:pt x="395" y="220"/>
                    <a:pt x="395" y="220"/>
                  </a:cubicBezTo>
                  <a:cubicBezTo>
                    <a:pt x="394" y="239"/>
                    <a:pt x="394" y="239"/>
                    <a:pt x="394" y="239"/>
                  </a:cubicBezTo>
                  <a:cubicBezTo>
                    <a:pt x="395" y="246"/>
                    <a:pt x="395" y="246"/>
                    <a:pt x="395" y="246"/>
                  </a:cubicBezTo>
                  <a:cubicBezTo>
                    <a:pt x="398" y="246"/>
                    <a:pt x="398" y="246"/>
                    <a:pt x="398" y="246"/>
                  </a:cubicBezTo>
                  <a:cubicBezTo>
                    <a:pt x="399" y="246"/>
                    <a:pt x="399" y="246"/>
                    <a:pt x="399" y="246"/>
                  </a:cubicBezTo>
                  <a:cubicBezTo>
                    <a:pt x="404" y="248"/>
                    <a:pt x="404" y="248"/>
                    <a:pt x="404" y="248"/>
                  </a:cubicBezTo>
                  <a:cubicBezTo>
                    <a:pt x="404" y="248"/>
                    <a:pt x="404" y="248"/>
                    <a:pt x="404" y="248"/>
                  </a:cubicBezTo>
                  <a:cubicBezTo>
                    <a:pt x="404" y="249"/>
                    <a:pt x="404" y="249"/>
                    <a:pt x="404" y="249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6" y="269"/>
                    <a:pt x="406" y="269"/>
                    <a:pt x="406" y="269"/>
                  </a:cubicBezTo>
                  <a:cubicBezTo>
                    <a:pt x="406" y="270"/>
                    <a:pt x="406" y="270"/>
                    <a:pt x="406" y="270"/>
                  </a:cubicBezTo>
                  <a:cubicBezTo>
                    <a:pt x="406" y="270"/>
                    <a:pt x="406" y="270"/>
                    <a:pt x="406" y="270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03" y="272"/>
                    <a:pt x="402" y="272"/>
                    <a:pt x="400" y="274"/>
                  </a:cubicBezTo>
                  <a:cubicBezTo>
                    <a:pt x="399" y="274"/>
                    <a:pt x="399" y="274"/>
                    <a:pt x="399" y="274"/>
                  </a:cubicBezTo>
                  <a:cubicBezTo>
                    <a:pt x="399" y="274"/>
                    <a:pt x="399" y="274"/>
                    <a:pt x="399" y="274"/>
                  </a:cubicBezTo>
                  <a:cubicBezTo>
                    <a:pt x="398" y="274"/>
                    <a:pt x="398" y="274"/>
                    <a:pt x="398" y="274"/>
                  </a:cubicBezTo>
                  <a:cubicBezTo>
                    <a:pt x="395" y="273"/>
                    <a:pt x="395" y="273"/>
                    <a:pt x="395" y="273"/>
                  </a:cubicBezTo>
                  <a:cubicBezTo>
                    <a:pt x="389" y="275"/>
                    <a:pt x="389" y="275"/>
                    <a:pt x="389" y="275"/>
                  </a:cubicBezTo>
                  <a:cubicBezTo>
                    <a:pt x="389" y="275"/>
                    <a:pt x="389" y="275"/>
                    <a:pt x="389" y="275"/>
                  </a:cubicBezTo>
                  <a:cubicBezTo>
                    <a:pt x="389" y="276"/>
                    <a:pt x="389" y="276"/>
                    <a:pt x="389" y="276"/>
                  </a:cubicBezTo>
                  <a:cubicBezTo>
                    <a:pt x="389" y="277"/>
                    <a:pt x="389" y="277"/>
                    <a:pt x="389" y="277"/>
                  </a:cubicBezTo>
                  <a:cubicBezTo>
                    <a:pt x="391" y="288"/>
                    <a:pt x="391" y="288"/>
                    <a:pt x="391" y="288"/>
                  </a:cubicBezTo>
                  <a:cubicBezTo>
                    <a:pt x="391" y="289"/>
                    <a:pt x="390" y="290"/>
                    <a:pt x="388" y="290"/>
                  </a:cubicBezTo>
                  <a:cubicBezTo>
                    <a:pt x="383" y="290"/>
                    <a:pt x="383" y="290"/>
                    <a:pt x="383" y="290"/>
                  </a:cubicBezTo>
                  <a:cubicBezTo>
                    <a:pt x="381" y="290"/>
                    <a:pt x="380" y="289"/>
                    <a:pt x="379" y="288"/>
                  </a:cubicBezTo>
                  <a:cubicBezTo>
                    <a:pt x="374" y="284"/>
                    <a:pt x="374" y="284"/>
                    <a:pt x="374" y="284"/>
                  </a:cubicBezTo>
                  <a:cubicBezTo>
                    <a:pt x="373" y="284"/>
                    <a:pt x="373" y="284"/>
                    <a:pt x="373" y="284"/>
                  </a:cubicBezTo>
                  <a:cubicBezTo>
                    <a:pt x="373" y="284"/>
                    <a:pt x="373" y="284"/>
                    <a:pt x="373" y="284"/>
                  </a:cubicBezTo>
                  <a:cubicBezTo>
                    <a:pt x="373" y="284"/>
                    <a:pt x="373" y="284"/>
                    <a:pt x="373" y="284"/>
                  </a:cubicBezTo>
                  <a:cubicBezTo>
                    <a:pt x="370" y="277"/>
                    <a:pt x="370" y="277"/>
                    <a:pt x="370" y="277"/>
                  </a:cubicBezTo>
                  <a:cubicBezTo>
                    <a:pt x="369" y="276"/>
                    <a:pt x="367" y="275"/>
                    <a:pt x="363" y="274"/>
                  </a:cubicBezTo>
                  <a:cubicBezTo>
                    <a:pt x="363" y="274"/>
                    <a:pt x="363" y="274"/>
                    <a:pt x="363" y="274"/>
                  </a:cubicBezTo>
                  <a:cubicBezTo>
                    <a:pt x="363" y="274"/>
                    <a:pt x="363" y="274"/>
                    <a:pt x="363" y="274"/>
                  </a:cubicBezTo>
                  <a:cubicBezTo>
                    <a:pt x="357" y="270"/>
                    <a:pt x="357" y="270"/>
                    <a:pt x="357" y="270"/>
                  </a:cubicBezTo>
                  <a:cubicBezTo>
                    <a:pt x="356" y="270"/>
                    <a:pt x="356" y="270"/>
                    <a:pt x="356" y="270"/>
                  </a:cubicBezTo>
                  <a:cubicBezTo>
                    <a:pt x="356" y="269"/>
                    <a:pt x="356" y="269"/>
                    <a:pt x="356" y="269"/>
                  </a:cubicBezTo>
                  <a:cubicBezTo>
                    <a:pt x="356" y="269"/>
                    <a:pt x="356" y="269"/>
                    <a:pt x="356" y="269"/>
                  </a:cubicBezTo>
                  <a:cubicBezTo>
                    <a:pt x="355" y="262"/>
                    <a:pt x="355" y="262"/>
                    <a:pt x="355" y="262"/>
                  </a:cubicBezTo>
                  <a:cubicBezTo>
                    <a:pt x="355" y="257"/>
                    <a:pt x="355" y="257"/>
                    <a:pt x="355" y="257"/>
                  </a:cubicBezTo>
                  <a:cubicBezTo>
                    <a:pt x="356" y="257"/>
                    <a:pt x="356" y="257"/>
                    <a:pt x="356" y="257"/>
                  </a:cubicBezTo>
                  <a:cubicBezTo>
                    <a:pt x="356" y="256"/>
                    <a:pt x="356" y="256"/>
                    <a:pt x="356" y="256"/>
                  </a:cubicBezTo>
                  <a:cubicBezTo>
                    <a:pt x="356" y="256"/>
                    <a:pt x="356" y="256"/>
                    <a:pt x="356" y="256"/>
                  </a:cubicBezTo>
                  <a:cubicBezTo>
                    <a:pt x="358" y="254"/>
                    <a:pt x="358" y="254"/>
                    <a:pt x="358" y="254"/>
                  </a:cubicBezTo>
                  <a:cubicBezTo>
                    <a:pt x="358" y="252"/>
                    <a:pt x="358" y="252"/>
                    <a:pt x="358" y="252"/>
                  </a:cubicBezTo>
                  <a:cubicBezTo>
                    <a:pt x="356" y="244"/>
                    <a:pt x="356" y="244"/>
                    <a:pt x="356" y="244"/>
                  </a:cubicBezTo>
                  <a:cubicBezTo>
                    <a:pt x="350" y="239"/>
                    <a:pt x="350" y="239"/>
                    <a:pt x="350" y="239"/>
                  </a:cubicBezTo>
                  <a:cubicBezTo>
                    <a:pt x="350" y="238"/>
                    <a:pt x="350" y="238"/>
                    <a:pt x="350" y="238"/>
                  </a:cubicBezTo>
                  <a:cubicBezTo>
                    <a:pt x="349" y="222"/>
                    <a:pt x="349" y="222"/>
                    <a:pt x="349" y="222"/>
                  </a:cubicBezTo>
                  <a:cubicBezTo>
                    <a:pt x="345" y="218"/>
                    <a:pt x="345" y="218"/>
                    <a:pt x="345" y="218"/>
                  </a:cubicBezTo>
                  <a:cubicBezTo>
                    <a:pt x="344" y="218"/>
                    <a:pt x="344" y="218"/>
                    <a:pt x="344" y="218"/>
                  </a:cubicBezTo>
                  <a:cubicBezTo>
                    <a:pt x="344" y="218"/>
                    <a:pt x="344" y="218"/>
                    <a:pt x="344" y="218"/>
                  </a:cubicBezTo>
                  <a:cubicBezTo>
                    <a:pt x="344" y="218"/>
                    <a:pt x="344" y="218"/>
                    <a:pt x="344" y="218"/>
                  </a:cubicBezTo>
                  <a:cubicBezTo>
                    <a:pt x="341" y="210"/>
                    <a:pt x="341" y="210"/>
                    <a:pt x="341" y="210"/>
                  </a:cubicBezTo>
                  <a:cubicBezTo>
                    <a:pt x="326" y="208"/>
                    <a:pt x="326" y="208"/>
                    <a:pt x="326" y="208"/>
                  </a:cubicBezTo>
                  <a:cubicBezTo>
                    <a:pt x="323" y="207"/>
                    <a:pt x="320" y="205"/>
                    <a:pt x="319" y="202"/>
                  </a:cubicBezTo>
                  <a:cubicBezTo>
                    <a:pt x="312" y="202"/>
                    <a:pt x="312" y="202"/>
                    <a:pt x="312" y="202"/>
                  </a:cubicBezTo>
                  <a:cubicBezTo>
                    <a:pt x="310" y="201"/>
                    <a:pt x="307" y="199"/>
                    <a:pt x="305" y="196"/>
                  </a:cubicBezTo>
                  <a:cubicBezTo>
                    <a:pt x="304" y="196"/>
                    <a:pt x="304" y="196"/>
                    <a:pt x="304" y="196"/>
                  </a:cubicBezTo>
                  <a:cubicBezTo>
                    <a:pt x="302" y="194"/>
                    <a:pt x="301" y="192"/>
                    <a:pt x="299" y="188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300" y="168"/>
                    <a:pt x="300" y="168"/>
                    <a:pt x="300" y="168"/>
                  </a:cubicBezTo>
                  <a:cubicBezTo>
                    <a:pt x="300" y="168"/>
                    <a:pt x="300" y="168"/>
                    <a:pt x="300" y="168"/>
                  </a:cubicBezTo>
                  <a:cubicBezTo>
                    <a:pt x="302" y="163"/>
                    <a:pt x="302" y="163"/>
                    <a:pt x="302" y="163"/>
                  </a:cubicBezTo>
                  <a:cubicBezTo>
                    <a:pt x="302" y="162"/>
                    <a:pt x="302" y="162"/>
                    <a:pt x="302" y="162"/>
                  </a:cubicBezTo>
                  <a:cubicBezTo>
                    <a:pt x="302" y="162"/>
                    <a:pt x="302" y="162"/>
                    <a:pt x="302" y="162"/>
                  </a:cubicBezTo>
                  <a:cubicBezTo>
                    <a:pt x="303" y="162"/>
                    <a:pt x="303" y="162"/>
                    <a:pt x="303" y="162"/>
                  </a:cubicBezTo>
                  <a:cubicBezTo>
                    <a:pt x="318" y="156"/>
                    <a:pt x="318" y="156"/>
                    <a:pt x="318" y="156"/>
                  </a:cubicBezTo>
                  <a:cubicBezTo>
                    <a:pt x="324" y="148"/>
                    <a:pt x="324" y="148"/>
                    <a:pt x="324" y="148"/>
                  </a:cubicBezTo>
                  <a:cubicBezTo>
                    <a:pt x="325" y="142"/>
                    <a:pt x="325" y="142"/>
                    <a:pt x="325" y="142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22" y="133"/>
                    <a:pt x="320" y="130"/>
                    <a:pt x="320" y="128"/>
                  </a:cubicBezTo>
                  <a:cubicBezTo>
                    <a:pt x="317" y="128"/>
                    <a:pt x="317" y="128"/>
                    <a:pt x="317" y="128"/>
                  </a:cubicBezTo>
                  <a:cubicBezTo>
                    <a:pt x="311" y="128"/>
                    <a:pt x="311" y="128"/>
                    <a:pt x="311" y="128"/>
                  </a:cubicBezTo>
                  <a:cubicBezTo>
                    <a:pt x="310" y="128"/>
                    <a:pt x="307" y="132"/>
                    <a:pt x="303" y="137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5" y="143"/>
                    <a:pt x="295" y="143"/>
                    <a:pt x="295" y="143"/>
                  </a:cubicBezTo>
                  <a:cubicBezTo>
                    <a:pt x="295" y="144"/>
                    <a:pt x="295" y="144"/>
                    <a:pt x="295" y="144"/>
                  </a:cubicBezTo>
                  <a:cubicBezTo>
                    <a:pt x="290" y="145"/>
                    <a:pt x="286" y="146"/>
                    <a:pt x="284" y="145"/>
                  </a:cubicBezTo>
                  <a:lnTo>
                    <a:pt x="271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Freeform 8"/>
            <p:cNvSpPr/>
            <p:nvPr/>
          </p:nvSpPr>
          <p:spPr bwMode="auto">
            <a:xfrm>
              <a:off x="3397250" y="3030538"/>
              <a:ext cx="312738" cy="519112"/>
            </a:xfrm>
            <a:custGeom>
              <a:avLst/>
              <a:gdLst>
                <a:gd name="T0" fmla="*/ 46 w 91"/>
                <a:gd name="T1" fmla="*/ 30 h 153"/>
                <a:gd name="T2" fmla="*/ 46 w 91"/>
                <a:gd name="T3" fmla="*/ 43 h 153"/>
                <a:gd name="T4" fmla="*/ 41 w 91"/>
                <a:gd name="T5" fmla="*/ 55 h 153"/>
                <a:gd name="T6" fmla="*/ 37 w 91"/>
                <a:gd name="T7" fmla="*/ 62 h 153"/>
                <a:gd name="T8" fmla="*/ 37 w 91"/>
                <a:gd name="T9" fmla="*/ 62 h 153"/>
                <a:gd name="T10" fmla="*/ 21 w 91"/>
                <a:gd name="T11" fmla="*/ 65 h 153"/>
                <a:gd name="T12" fmla="*/ 6 w 91"/>
                <a:gd name="T13" fmla="*/ 68 h 153"/>
                <a:gd name="T14" fmla="*/ 4 w 91"/>
                <a:gd name="T15" fmla="*/ 70 h 153"/>
                <a:gd name="T16" fmla="*/ 19 w 91"/>
                <a:gd name="T17" fmla="*/ 72 h 153"/>
                <a:gd name="T18" fmla="*/ 20 w 91"/>
                <a:gd name="T19" fmla="*/ 72 h 153"/>
                <a:gd name="T20" fmla="*/ 24 w 91"/>
                <a:gd name="T21" fmla="*/ 82 h 153"/>
                <a:gd name="T22" fmla="*/ 30 w 91"/>
                <a:gd name="T23" fmla="*/ 93 h 153"/>
                <a:gd name="T24" fmla="*/ 35 w 91"/>
                <a:gd name="T25" fmla="*/ 108 h 153"/>
                <a:gd name="T26" fmla="*/ 35 w 91"/>
                <a:gd name="T27" fmla="*/ 108 h 153"/>
                <a:gd name="T28" fmla="*/ 38 w 91"/>
                <a:gd name="T29" fmla="*/ 116 h 153"/>
                <a:gd name="T30" fmla="*/ 35 w 91"/>
                <a:gd name="T31" fmla="*/ 125 h 153"/>
                <a:gd name="T32" fmla="*/ 36 w 91"/>
                <a:gd name="T33" fmla="*/ 132 h 153"/>
                <a:gd name="T34" fmla="*/ 50 w 91"/>
                <a:gd name="T35" fmla="*/ 141 h 153"/>
                <a:gd name="T36" fmla="*/ 58 w 91"/>
                <a:gd name="T37" fmla="*/ 152 h 153"/>
                <a:gd name="T38" fmla="*/ 62 w 91"/>
                <a:gd name="T39" fmla="*/ 153 h 153"/>
                <a:gd name="T40" fmla="*/ 61 w 91"/>
                <a:gd name="T41" fmla="*/ 139 h 153"/>
                <a:gd name="T42" fmla="*/ 70 w 91"/>
                <a:gd name="T43" fmla="*/ 135 h 153"/>
                <a:gd name="T44" fmla="*/ 71 w 91"/>
                <a:gd name="T45" fmla="*/ 134 h 153"/>
                <a:gd name="T46" fmla="*/ 71 w 91"/>
                <a:gd name="T47" fmla="*/ 135 h 153"/>
                <a:gd name="T48" fmla="*/ 78 w 91"/>
                <a:gd name="T49" fmla="*/ 134 h 153"/>
                <a:gd name="T50" fmla="*/ 79 w 91"/>
                <a:gd name="T51" fmla="*/ 123 h 153"/>
                <a:gd name="T52" fmla="*/ 73 w 91"/>
                <a:gd name="T53" fmla="*/ 116 h 153"/>
                <a:gd name="T54" fmla="*/ 69 w 91"/>
                <a:gd name="T55" fmla="*/ 116 h 153"/>
                <a:gd name="T56" fmla="*/ 66 w 91"/>
                <a:gd name="T57" fmla="*/ 105 h 153"/>
                <a:gd name="T58" fmla="*/ 67 w 91"/>
                <a:gd name="T59" fmla="*/ 84 h 153"/>
                <a:gd name="T60" fmla="*/ 82 w 91"/>
                <a:gd name="T61" fmla="*/ 80 h 153"/>
                <a:gd name="T62" fmla="*/ 91 w 91"/>
                <a:gd name="T63" fmla="*/ 54 h 153"/>
                <a:gd name="T64" fmla="*/ 84 w 91"/>
                <a:gd name="T65" fmla="*/ 48 h 153"/>
                <a:gd name="T66" fmla="*/ 83 w 91"/>
                <a:gd name="T67" fmla="*/ 48 h 153"/>
                <a:gd name="T68" fmla="*/ 76 w 91"/>
                <a:gd name="T69" fmla="*/ 49 h 153"/>
                <a:gd name="T70" fmla="*/ 71 w 91"/>
                <a:gd name="T71" fmla="*/ 43 h 153"/>
                <a:gd name="T72" fmla="*/ 71 w 91"/>
                <a:gd name="T73" fmla="*/ 42 h 153"/>
                <a:gd name="T74" fmla="*/ 73 w 91"/>
                <a:gd name="T75" fmla="*/ 26 h 153"/>
                <a:gd name="T76" fmla="*/ 76 w 91"/>
                <a:gd name="T77" fmla="*/ 19 h 153"/>
                <a:gd name="T78" fmla="*/ 78 w 91"/>
                <a:gd name="T79" fmla="*/ 10 h 153"/>
                <a:gd name="T80" fmla="*/ 64 w 91"/>
                <a:gd name="T8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" h="153">
                  <a:moveTo>
                    <a:pt x="53" y="1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2" y="58"/>
                    <a:pt x="41" y="60"/>
                    <a:pt x="38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9" y="86"/>
                    <a:pt x="30" y="88"/>
                    <a:pt x="30" y="93"/>
                  </a:cubicBezTo>
                  <a:cubicBezTo>
                    <a:pt x="30" y="104"/>
                    <a:pt x="30" y="104"/>
                    <a:pt x="30" y="104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21"/>
                    <a:pt x="38" y="121"/>
                    <a:pt x="38" y="121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5" y="128"/>
                    <a:pt x="35" y="128"/>
                    <a:pt x="35" y="128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46" y="138"/>
                    <a:pt x="49" y="139"/>
                    <a:pt x="50" y="141"/>
                  </a:cubicBezTo>
                  <a:cubicBezTo>
                    <a:pt x="53" y="147"/>
                    <a:pt x="53" y="147"/>
                    <a:pt x="53" y="147"/>
                  </a:cubicBezTo>
                  <a:cubicBezTo>
                    <a:pt x="56" y="148"/>
                    <a:pt x="57" y="150"/>
                    <a:pt x="58" y="15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1" y="144"/>
                    <a:pt x="61" y="144"/>
                    <a:pt x="61" y="144"/>
                  </a:cubicBezTo>
                  <a:cubicBezTo>
                    <a:pt x="60" y="142"/>
                    <a:pt x="60" y="140"/>
                    <a:pt x="61" y="139"/>
                  </a:cubicBezTo>
                  <a:cubicBezTo>
                    <a:pt x="62" y="138"/>
                    <a:pt x="63" y="137"/>
                    <a:pt x="64" y="137"/>
                  </a:cubicBezTo>
                  <a:cubicBezTo>
                    <a:pt x="70" y="135"/>
                    <a:pt x="70" y="135"/>
                    <a:pt x="70" y="135"/>
                  </a:cubicBezTo>
                  <a:cubicBezTo>
                    <a:pt x="70" y="135"/>
                    <a:pt x="70" y="135"/>
                    <a:pt x="70" y="135"/>
                  </a:cubicBezTo>
                  <a:cubicBezTo>
                    <a:pt x="71" y="134"/>
                    <a:pt x="71" y="134"/>
                    <a:pt x="71" y="134"/>
                  </a:cubicBezTo>
                  <a:cubicBezTo>
                    <a:pt x="71" y="134"/>
                    <a:pt x="71" y="134"/>
                    <a:pt x="71" y="134"/>
                  </a:cubicBezTo>
                  <a:cubicBezTo>
                    <a:pt x="71" y="135"/>
                    <a:pt x="71" y="135"/>
                    <a:pt x="71" y="135"/>
                  </a:cubicBezTo>
                  <a:cubicBezTo>
                    <a:pt x="74" y="136"/>
                    <a:pt x="74" y="136"/>
                    <a:pt x="74" y="136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8" y="133"/>
                    <a:pt x="78" y="133"/>
                    <a:pt x="78" y="133"/>
                  </a:cubicBezTo>
                  <a:cubicBezTo>
                    <a:pt x="79" y="123"/>
                    <a:pt x="79" y="123"/>
                    <a:pt x="79" y="123"/>
                  </a:cubicBezTo>
                  <a:cubicBezTo>
                    <a:pt x="77" y="118"/>
                    <a:pt x="77" y="118"/>
                    <a:pt x="77" y="118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82" y="80"/>
                    <a:pt x="82" y="80"/>
                    <a:pt x="82" y="80"/>
                  </a:cubicBezTo>
                  <a:cubicBezTo>
                    <a:pt x="87" y="80"/>
                    <a:pt x="87" y="80"/>
                    <a:pt x="87" y="80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0" y="52"/>
                    <a:pt x="89" y="50"/>
                    <a:pt x="87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ubicBezTo>
                    <a:pt x="77" y="50"/>
                    <a:pt x="77" y="50"/>
                    <a:pt x="77" y="50"/>
                  </a:cubicBezTo>
                  <a:cubicBezTo>
                    <a:pt x="76" y="49"/>
                    <a:pt x="76" y="49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4" y="22"/>
                    <a:pt x="75" y="21"/>
                    <a:pt x="76" y="19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53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Freeform 9"/>
            <p:cNvSpPr/>
            <p:nvPr/>
          </p:nvSpPr>
          <p:spPr bwMode="auto">
            <a:xfrm>
              <a:off x="417513" y="1671638"/>
              <a:ext cx="2230437" cy="1677987"/>
            </a:xfrm>
            <a:custGeom>
              <a:avLst/>
              <a:gdLst>
                <a:gd name="T0" fmla="*/ 652 w 652"/>
                <a:gd name="T1" fmla="*/ 265 h 494"/>
                <a:gd name="T2" fmla="*/ 629 w 652"/>
                <a:gd name="T3" fmla="*/ 206 h 494"/>
                <a:gd name="T4" fmla="*/ 611 w 652"/>
                <a:gd name="T5" fmla="*/ 204 h 494"/>
                <a:gd name="T6" fmla="*/ 583 w 652"/>
                <a:gd name="T7" fmla="*/ 178 h 494"/>
                <a:gd name="T8" fmla="*/ 520 w 652"/>
                <a:gd name="T9" fmla="*/ 166 h 494"/>
                <a:gd name="T10" fmla="*/ 524 w 652"/>
                <a:gd name="T11" fmla="*/ 90 h 494"/>
                <a:gd name="T12" fmla="*/ 491 w 652"/>
                <a:gd name="T13" fmla="*/ 48 h 494"/>
                <a:gd name="T14" fmla="*/ 469 w 652"/>
                <a:gd name="T15" fmla="*/ 25 h 494"/>
                <a:gd name="T16" fmla="*/ 435 w 652"/>
                <a:gd name="T17" fmla="*/ 20 h 494"/>
                <a:gd name="T18" fmla="*/ 401 w 652"/>
                <a:gd name="T19" fmla="*/ 62 h 494"/>
                <a:gd name="T20" fmla="*/ 308 w 652"/>
                <a:gd name="T21" fmla="*/ 112 h 494"/>
                <a:gd name="T22" fmla="*/ 308 w 652"/>
                <a:gd name="T23" fmla="*/ 114 h 494"/>
                <a:gd name="T24" fmla="*/ 257 w 652"/>
                <a:gd name="T25" fmla="*/ 110 h 494"/>
                <a:gd name="T26" fmla="*/ 241 w 652"/>
                <a:gd name="T27" fmla="*/ 118 h 494"/>
                <a:gd name="T28" fmla="*/ 244 w 652"/>
                <a:gd name="T29" fmla="*/ 168 h 494"/>
                <a:gd name="T30" fmla="*/ 236 w 652"/>
                <a:gd name="T31" fmla="*/ 195 h 494"/>
                <a:gd name="T32" fmla="*/ 232 w 652"/>
                <a:gd name="T33" fmla="*/ 195 h 494"/>
                <a:gd name="T34" fmla="*/ 206 w 652"/>
                <a:gd name="T35" fmla="*/ 222 h 494"/>
                <a:gd name="T36" fmla="*/ 176 w 652"/>
                <a:gd name="T37" fmla="*/ 224 h 494"/>
                <a:gd name="T38" fmla="*/ 164 w 652"/>
                <a:gd name="T39" fmla="*/ 234 h 494"/>
                <a:gd name="T40" fmla="*/ 92 w 652"/>
                <a:gd name="T41" fmla="*/ 253 h 494"/>
                <a:gd name="T42" fmla="*/ 63 w 652"/>
                <a:gd name="T43" fmla="*/ 239 h 494"/>
                <a:gd name="T44" fmla="*/ 52 w 652"/>
                <a:gd name="T45" fmla="*/ 248 h 494"/>
                <a:gd name="T46" fmla="*/ 18 w 652"/>
                <a:gd name="T47" fmla="*/ 248 h 494"/>
                <a:gd name="T48" fmla="*/ 4 w 652"/>
                <a:gd name="T49" fmla="*/ 284 h 494"/>
                <a:gd name="T50" fmla="*/ 26 w 652"/>
                <a:gd name="T51" fmla="*/ 303 h 494"/>
                <a:gd name="T52" fmla="*/ 28 w 652"/>
                <a:gd name="T53" fmla="*/ 326 h 494"/>
                <a:gd name="T54" fmla="*/ 14 w 652"/>
                <a:gd name="T55" fmla="*/ 368 h 494"/>
                <a:gd name="T56" fmla="*/ 34 w 652"/>
                <a:gd name="T57" fmla="*/ 380 h 494"/>
                <a:gd name="T58" fmla="*/ 60 w 652"/>
                <a:gd name="T59" fmla="*/ 417 h 494"/>
                <a:gd name="T60" fmla="*/ 64 w 652"/>
                <a:gd name="T61" fmla="*/ 434 h 494"/>
                <a:gd name="T62" fmla="*/ 88 w 652"/>
                <a:gd name="T63" fmla="*/ 477 h 494"/>
                <a:gd name="T64" fmla="*/ 106 w 652"/>
                <a:gd name="T65" fmla="*/ 490 h 494"/>
                <a:gd name="T66" fmla="*/ 130 w 652"/>
                <a:gd name="T67" fmla="*/ 492 h 494"/>
                <a:gd name="T68" fmla="*/ 145 w 652"/>
                <a:gd name="T69" fmla="*/ 466 h 494"/>
                <a:gd name="T70" fmla="*/ 158 w 652"/>
                <a:gd name="T71" fmla="*/ 464 h 494"/>
                <a:gd name="T72" fmla="*/ 217 w 652"/>
                <a:gd name="T73" fmla="*/ 467 h 494"/>
                <a:gd name="T74" fmla="*/ 236 w 652"/>
                <a:gd name="T75" fmla="*/ 474 h 494"/>
                <a:gd name="T76" fmla="*/ 251 w 652"/>
                <a:gd name="T77" fmla="*/ 480 h 494"/>
                <a:gd name="T78" fmla="*/ 284 w 652"/>
                <a:gd name="T79" fmla="*/ 480 h 494"/>
                <a:gd name="T80" fmla="*/ 338 w 652"/>
                <a:gd name="T81" fmla="*/ 470 h 494"/>
                <a:gd name="T82" fmla="*/ 389 w 652"/>
                <a:gd name="T83" fmla="*/ 464 h 494"/>
                <a:gd name="T84" fmla="*/ 428 w 652"/>
                <a:gd name="T85" fmla="*/ 483 h 494"/>
                <a:gd name="T86" fmla="*/ 446 w 652"/>
                <a:gd name="T87" fmla="*/ 484 h 494"/>
                <a:gd name="T88" fmla="*/ 472 w 652"/>
                <a:gd name="T89" fmla="*/ 491 h 494"/>
                <a:gd name="T90" fmla="*/ 470 w 652"/>
                <a:gd name="T91" fmla="*/ 470 h 494"/>
                <a:gd name="T92" fmla="*/ 476 w 652"/>
                <a:gd name="T93" fmla="*/ 461 h 494"/>
                <a:gd name="T94" fmla="*/ 482 w 652"/>
                <a:gd name="T95" fmla="*/ 456 h 494"/>
                <a:gd name="T96" fmla="*/ 475 w 652"/>
                <a:gd name="T97" fmla="*/ 442 h 494"/>
                <a:gd name="T98" fmla="*/ 461 w 652"/>
                <a:gd name="T99" fmla="*/ 429 h 494"/>
                <a:gd name="T100" fmla="*/ 462 w 652"/>
                <a:gd name="T101" fmla="*/ 420 h 494"/>
                <a:gd name="T102" fmla="*/ 472 w 652"/>
                <a:gd name="T103" fmla="*/ 398 h 494"/>
                <a:gd name="T104" fmla="*/ 502 w 652"/>
                <a:gd name="T105" fmla="*/ 397 h 494"/>
                <a:gd name="T106" fmla="*/ 528 w 652"/>
                <a:gd name="T107" fmla="*/ 390 h 494"/>
                <a:gd name="T108" fmla="*/ 544 w 652"/>
                <a:gd name="T109" fmla="*/ 375 h 494"/>
                <a:gd name="T110" fmla="*/ 544 w 652"/>
                <a:gd name="T111" fmla="*/ 368 h 494"/>
                <a:gd name="T112" fmla="*/ 543 w 652"/>
                <a:gd name="T113" fmla="*/ 352 h 494"/>
                <a:gd name="T114" fmla="*/ 563 w 652"/>
                <a:gd name="T115" fmla="*/ 339 h 494"/>
                <a:gd name="T116" fmla="*/ 585 w 652"/>
                <a:gd name="T117" fmla="*/ 314 h 494"/>
                <a:gd name="T118" fmla="*/ 602 w 652"/>
                <a:gd name="T119" fmla="*/ 302 h 494"/>
                <a:gd name="T120" fmla="*/ 634 w 652"/>
                <a:gd name="T121" fmla="*/ 294 h 494"/>
                <a:gd name="T122" fmla="*/ 642 w 652"/>
                <a:gd name="T123" fmla="*/ 293 h 494"/>
                <a:gd name="T124" fmla="*/ 649 w 652"/>
                <a:gd name="T125" fmla="*/ 270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2" h="494">
                  <a:moveTo>
                    <a:pt x="651" y="266"/>
                  </a:moveTo>
                  <a:cubicBezTo>
                    <a:pt x="652" y="265"/>
                    <a:pt x="652" y="265"/>
                    <a:pt x="652" y="265"/>
                  </a:cubicBezTo>
                  <a:cubicBezTo>
                    <a:pt x="652" y="265"/>
                    <a:pt x="652" y="265"/>
                    <a:pt x="652" y="265"/>
                  </a:cubicBezTo>
                  <a:cubicBezTo>
                    <a:pt x="652" y="265"/>
                    <a:pt x="652" y="265"/>
                    <a:pt x="652" y="265"/>
                  </a:cubicBezTo>
                  <a:cubicBezTo>
                    <a:pt x="639" y="228"/>
                    <a:pt x="639" y="228"/>
                    <a:pt x="639" y="228"/>
                  </a:cubicBezTo>
                  <a:cubicBezTo>
                    <a:pt x="631" y="222"/>
                    <a:pt x="631" y="222"/>
                    <a:pt x="631" y="222"/>
                  </a:cubicBezTo>
                  <a:cubicBezTo>
                    <a:pt x="631" y="221"/>
                    <a:pt x="631" y="221"/>
                    <a:pt x="631" y="221"/>
                  </a:cubicBezTo>
                  <a:cubicBezTo>
                    <a:pt x="629" y="206"/>
                    <a:pt x="629" y="206"/>
                    <a:pt x="629" y="206"/>
                  </a:cubicBezTo>
                  <a:cubicBezTo>
                    <a:pt x="612" y="204"/>
                    <a:pt x="612" y="204"/>
                    <a:pt x="612" y="204"/>
                  </a:cubicBezTo>
                  <a:cubicBezTo>
                    <a:pt x="612" y="204"/>
                    <a:pt x="612" y="204"/>
                    <a:pt x="612" y="204"/>
                  </a:cubicBezTo>
                  <a:cubicBezTo>
                    <a:pt x="611" y="204"/>
                    <a:pt x="611" y="204"/>
                    <a:pt x="611" y="204"/>
                  </a:cubicBezTo>
                  <a:cubicBezTo>
                    <a:pt x="611" y="204"/>
                    <a:pt x="611" y="204"/>
                    <a:pt x="611" y="204"/>
                  </a:cubicBezTo>
                  <a:cubicBezTo>
                    <a:pt x="611" y="203"/>
                    <a:pt x="611" y="203"/>
                    <a:pt x="611" y="203"/>
                  </a:cubicBezTo>
                  <a:cubicBezTo>
                    <a:pt x="611" y="202"/>
                    <a:pt x="611" y="202"/>
                    <a:pt x="611" y="202"/>
                  </a:cubicBezTo>
                  <a:cubicBezTo>
                    <a:pt x="609" y="197"/>
                    <a:pt x="604" y="191"/>
                    <a:pt x="596" y="184"/>
                  </a:cubicBezTo>
                  <a:cubicBezTo>
                    <a:pt x="591" y="181"/>
                    <a:pt x="587" y="178"/>
                    <a:pt x="583" y="178"/>
                  </a:cubicBezTo>
                  <a:cubicBezTo>
                    <a:pt x="580" y="176"/>
                    <a:pt x="578" y="175"/>
                    <a:pt x="576" y="173"/>
                  </a:cubicBezTo>
                  <a:cubicBezTo>
                    <a:pt x="570" y="170"/>
                    <a:pt x="552" y="167"/>
                    <a:pt x="521" y="166"/>
                  </a:cubicBezTo>
                  <a:cubicBezTo>
                    <a:pt x="520" y="166"/>
                    <a:pt x="520" y="166"/>
                    <a:pt x="520" y="166"/>
                  </a:cubicBezTo>
                  <a:cubicBezTo>
                    <a:pt x="520" y="166"/>
                    <a:pt x="520" y="166"/>
                    <a:pt x="520" y="166"/>
                  </a:cubicBezTo>
                  <a:cubicBezTo>
                    <a:pt x="516" y="160"/>
                    <a:pt x="516" y="160"/>
                    <a:pt x="516" y="160"/>
                  </a:cubicBezTo>
                  <a:cubicBezTo>
                    <a:pt x="514" y="157"/>
                    <a:pt x="513" y="154"/>
                    <a:pt x="513" y="150"/>
                  </a:cubicBezTo>
                  <a:cubicBezTo>
                    <a:pt x="513" y="146"/>
                    <a:pt x="518" y="131"/>
                    <a:pt x="529" y="108"/>
                  </a:cubicBezTo>
                  <a:cubicBezTo>
                    <a:pt x="524" y="90"/>
                    <a:pt x="524" y="90"/>
                    <a:pt x="524" y="90"/>
                  </a:cubicBezTo>
                  <a:cubicBezTo>
                    <a:pt x="524" y="90"/>
                    <a:pt x="524" y="90"/>
                    <a:pt x="524" y="90"/>
                  </a:cubicBezTo>
                  <a:cubicBezTo>
                    <a:pt x="518" y="62"/>
                    <a:pt x="518" y="62"/>
                    <a:pt x="518" y="62"/>
                  </a:cubicBezTo>
                  <a:cubicBezTo>
                    <a:pt x="517" y="58"/>
                    <a:pt x="510" y="54"/>
                    <a:pt x="498" y="51"/>
                  </a:cubicBezTo>
                  <a:cubicBezTo>
                    <a:pt x="496" y="50"/>
                    <a:pt x="493" y="49"/>
                    <a:pt x="491" y="48"/>
                  </a:cubicBezTo>
                  <a:cubicBezTo>
                    <a:pt x="486" y="46"/>
                    <a:pt x="483" y="42"/>
                    <a:pt x="482" y="38"/>
                  </a:cubicBezTo>
                  <a:cubicBezTo>
                    <a:pt x="479" y="32"/>
                    <a:pt x="475" y="28"/>
                    <a:pt x="470" y="26"/>
                  </a:cubicBezTo>
                  <a:cubicBezTo>
                    <a:pt x="469" y="25"/>
                    <a:pt x="469" y="25"/>
                    <a:pt x="469" y="25"/>
                  </a:cubicBezTo>
                  <a:cubicBezTo>
                    <a:pt x="469" y="25"/>
                    <a:pt x="469" y="25"/>
                    <a:pt x="469" y="25"/>
                  </a:cubicBezTo>
                  <a:cubicBezTo>
                    <a:pt x="464" y="0"/>
                    <a:pt x="464" y="0"/>
                    <a:pt x="464" y="0"/>
                  </a:cubicBezTo>
                  <a:cubicBezTo>
                    <a:pt x="445" y="2"/>
                    <a:pt x="445" y="2"/>
                    <a:pt x="445" y="2"/>
                  </a:cubicBezTo>
                  <a:cubicBezTo>
                    <a:pt x="443" y="7"/>
                    <a:pt x="443" y="7"/>
                    <a:pt x="443" y="7"/>
                  </a:cubicBezTo>
                  <a:cubicBezTo>
                    <a:pt x="440" y="16"/>
                    <a:pt x="438" y="20"/>
                    <a:pt x="435" y="20"/>
                  </a:cubicBezTo>
                  <a:cubicBezTo>
                    <a:pt x="423" y="24"/>
                    <a:pt x="423" y="24"/>
                    <a:pt x="423" y="24"/>
                  </a:cubicBezTo>
                  <a:cubicBezTo>
                    <a:pt x="415" y="26"/>
                    <a:pt x="410" y="30"/>
                    <a:pt x="408" y="33"/>
                  </a:cubicBezTo>
                  <a:cubicBezTo>
                    <a:pt x="407" y="35"/>
                    <a:pt x="406" y="40"/>
                    <a:pt x="405" y="46"/>
                  </a:cubicBezTo>
                  <a:cubicBezTo>
                    <a:pt x="404" y="53"/>
                    <a:pt x="402" y="58"/>
                    <a:pt x="401" y="62"/>
                  </a:cubicBezTo>
                  <a:cubicBezTo>
                    <a:pt x="398" y="67"/>
                    <a:pt x="395" y="71"/>
                    <a:pt x="389" y="73"/>
                  </a:cubicBezTo>
                  <a:cubicBezTo>
                    <a:pt x="379" y="77"/>
                    <a:pt x="361" y="70"/>
                    <a:pt x="337" y="53"/>
                  </a:cubicBezTo>
                  <a:cubicBezTo>
                    <a:pt x="304" y="95"/>
                    <a:pt x="304" y="95"/>
                    <a:pt x="304" y="95"/>
                  </a:cubicBezTo>
                  <a:cubicBezTo>
                    <a:pt x="308" y="112"/>
                    <a:pt x="308" y="112"/>
                    <a:pt x="308" y="112"/>
                  </a:cubicBezTo>
                  <a:cubicBezTo>
                    <a:pt x="308" y="112"/>
                    <a:pt x="308" y="112"/>
                    <a:pt x="308" y="112"/>
                  </a:cubicBezTo>
                  <a:cubicBezTo>
                    <a:pt x="309" y="113"/>
                    <a:pt x="309" y="113"/>
                    <a:pt x="309" y="113"/>
                  </a:cubicBezTo>
                  <a:cubicBezTo>
                    <a:pt x="308" y="113"/>
                    <a:pt x="308" y="113"/>
                    <a:pt x="308" y="113"/>
                  </a:cubicBezTo>
                  <a:cubicBezTo>
                    <a:pt x="308" y="114"/>
                    <a:pt x="308" y="114"/>
                    <a:pt x="308" y="114"/>
                  </a:cubicBezTo>
                  <a:cubicBezTo>
                    <a:pt x="306" y="116"/>
                    <a:pt x="304" y="118"/>
                    <a:pt x="301" y="118"/>
                  </a:cubicBezTo>
                  <a:cubicBezTo>
                    <a:pt x="298" y="119"/>
                    <a:pt x="295" y="118"/>
                    <a:pt x="291" y="115"/>
                  </a:cubicBezTo>
                  <a:cubicBezTo>
                    <a:pt x="288" y="113"/>
                    <a:pt x="279" y="111"/>
                    <a:pt x="264" y="110"/>
                  </a:cubicBezTo>
                  <a:cubicBezTo>
                    <a:pt x="257" y="110"/>
                    <a:pt x="257" y="110"/>
                    <a:pt x="257" y="110"/>
                  </a:cubicBezTo>
                  <a:cubicBezTo>
                    <a:pt x="257" y="110"/>
                    <a:pt x="257" y="110"/>
                    <a:pt x="257" y="110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36" y="111"/>
                    <a:pt x="236" y="111"/>
                    <a:pt x="236" y="111"/>
                  </a:cubicBezTo>
                  <a:cubicBezTo>
                    <a:pt x="241" y="118"/>
                    <a:pt x="241" y="118"/>
                    <a:pt x="241" y="118"/>
                  </a:cubicBezTo>
                  <a:cubicBezTo>
                    <a:pt x="245" y="123"/>
                    <a:pt x="247" y="126"/>
                    <a:pt x="246" y="128"/>
                  </a:cubicBezTo>
                  <a:cubicBezTo>
                    <a:pt x="242" y="154"/>
                    <a:pt x="242" y="154"/>
                    <a:pt x="242" y="154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36" y="195"/>
                    <a:pt x="236" y="195"/>
                    <a:pt x="236" y="195"/>
                  </a:cubicBezTo>
                  <a:cubicBezTo>
                    <a:pt x="236" y="197"/>
                    <a:pt x="235" y="198"/>
                    <a:pt x="234" y="198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2" y="195"/>
                    <a:pt x="232" y="195"/>
                    <a:pt x="232" y="195"/>
                  </a:cubicBezTo>
                  <a:cubicBezTo>
                    <a:pt x="230" y="192"/>
                    <a:pt x="230" y="191"/>
                    <a:pt x="228" y="191"/>
                  </a:cubicBezTo>
                  <a:cubicBezTo>
                    <a:pt x="228" y="192"/>
                    <a:pt x="226" y="193"/>
                    <a:pt x="226" y="197"/>
                  </a:cubicBezTo>
                  <a:cubicBezTo>
                    <a:pt x="224" y="204"/>
                    <a:pt x="220" y="210"/>
                    <a:pt x="213" y="216"/>
                  </a:cubicBezTo>
                  <a:cubicBezTo>
                    <a:pt x="206" y="222"/>
                    <a:pt x="206" y="222"/>
                    <a:pt x="206" y="222"/>
                  </a:cubicBezTo>
                  <a:cubicBezTo>
                    <a:pt x="202" y="224"/>
                    <a:pt x="202" y="224"/>
                    <a:pt x="202" y="224"/>
                  </a:cubicBezTo>
                  <a:cubicBezTo>
                    <a:pt x="202" y="224"/>
                    <a:pt x="202" y="224"/>
                    <a:pt x="202" y="224"/>
                  </a:cubicBezTo>
                  <a:cubicBezTo>
                    <a:pt x="202" y="224"/>
                    <a:pt x="202" y="224"/>
                    <a:pt x="202" y="224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66" y="234"/>
                    <a:pt x="166" y="234"/>
                    <a:pt x="166" y="234"/>
                  </a:cubicBezTo>
                  <a:cubicBezTo>
                    <a:pt x="166" y="234"/>
                    <a:pt x="166" y="234"/>
                    <a:pt x="166" y="234"/>
                  </a:cubicBezTo>
                  <a:cubicBezTo>
                    <a:pt x="165" y="234"/>
                    <a:pt x="165" y="234"/>
                    <a:pt x="165" y="234"/>
                  </a:cubicBezTo>
                  <a:cubicBezTo>
                    <a:pt x="164" y="234"/>
                    <a:pt x="164" y="234"/>
                    <a:pt x="164" y="234"/>
                  </a:cubicBezTo>
                  <a:cubicBezTo>
                    <a:pt x="137" y="230"/>
                    <a:pt x="137" y="230"/>
                    <a:pt x="137" y="230"/>
                  </a:cubicBezTo>
                  <a:cubicBezTo>
                    <a:pt x="132" y="235"/>
                    <a:pt x="128" y="236"/>
                    <a:pt x="124" y="236"/>
                  </a:cubicBezTo>
                  <a:cubicBezTo>
                    <a:pt x="120" y="234"/>
                    <a:pt x="113" y="236"/>
                    <a:pt x="103" y="240"/>
                  </a:cubicBezTo>
                  <a:cubicBezTo>
                    <a:pt x="92" y="253"/>
                    <a:pt x="92" y="253"/>
                    <a:pt x="92" y="253"/>
                  </a:cubicBezTo>
                  <a:cubicBezTo>
                    <a:pt x="92" y="254"/>
                    <a:pt x="92" y="254"/>
                    <a:pt x="92" y="254"/>
                  </a:cubicBezTo>
                  <a:cubicBezTo>
                    <a:pt x="74" y="254"/>
                    <a:pt x="74" y="254"/>
                    <a:pt x="74" y="254"/>
                  </a:cubicBezTo>
                  <a:cubicBezTo>
                    <a:pt x="74" y="239"/>
                    <a:pt x="74" y="239"/>
                    <a:pt x="74" y="239"/>
                  </a:cubicBezTo>
                  <a:cubicBezTo>
                    <a:pt x="63" y="239"/>
                    <a:pt x="63" y="239"/>
                    <a:pt x="63" y="239"/>
                  </a:cubicBezTo>
                  <a:cubicBezTo>
                    <a:pt x="61" y="246"/>
                    <a:pt x="61" y="246"/>
                    <a:pt x="61" y="246"/>
                  </a:cubicBezTo>
                  <a:cubicBezTo>
                    <a:pt x="52" y="248"/>
                    <a:pt x="52" y="248"/>
                    <a:pt x="52" y="248"/>
                  </a:cubicBezTo>
                  <a:cubicBezTo>
                    <a:pt x="52" y="248"/>
                    <a:pt x="52" y="248"/>
                    <a:pt x="52" y="248"/>
                  </a:cubicBezTo>
                  <a:cubicBezTo>
                    <a:pt x="52" y="248"/>
                    <a:pt x="52" y="248"/>
                    <a:pt x="52" y="248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6" y="244"/>
                    <a:pt x="39" y="242"/>
                    <a:pt x="33" y="241"/>
                  </a:cubicBezTo>
                  <a:cubicBezTo>
                    <a:pt x="29" y="240"/>
                    <a:pt x="25" y="243"/>
                    <a:pt x="18" y="248"/>
                  </a:cubicBezTo>
                  <a:cubicBezTo>
                    <a:pt x="12" y="254"/>
                    <a:pt x="7" y="259"/>
                    <a:pt x="4" y="264"/>
                  </a:cubicBezTo>
                  <a:cubicBezTo>
                    <a:pt x="6" y="265"/>
                    <a:pt x="6" y="266"/>
                    <a:pt x="6" y="269"/>
                  </a:cubicBezTo>
                  <a:cubicBezTo>
                    <a:pt x="7" y="272"/>
                    <a:pt x="8" y="274"/>
                    <a:pt x="8" y="277"/>
                  </a:cubicBezTo>
                  <a:cubicBezTo>
                    <a:pt x="7" y="280"/>
                    <a:pt x="6" y="282"/>
                    <a:pt x="4" y="284"/>
                  </a:cubicBezTo>
                  <a:cubicBezTo>
                    <a:pt x="2" y="285"/>
                    <a:pt x="1" y="289"/>
                    <a:pt x="0" y="295"/>
                  </a:cubicBezTo>
                  <a:cubicBezTo>
                    <a:pt x="6" y="300"/>
                    <a:pt x="6" y="300"/>
                    <a:pt x="6" y="300"/>
                  </a:cubicBezTo>
                  <a:cubicBezTo>
                    <a:pt x="15" y="290"/>
                    <a:pt x="15" y="290"/>
                    <a:pt x="15" y="290"/>
                  </a:cubicBezTo>
                  <a:cubicBezTo>
                    <a:pt x="26" y="303"/>
                    <a:pt x="26" y="303"/>
                    <a:pt x="26" y="303"/>
                  </a:cubicBezTo>
                  <a:cubicBezTo>
                    <a:pt x="26" y="304"/>
                    <a:pt x="26" y="304"/>
                    <a:pt x="26" y="304"/>
                  </a:cubicBezTo>
                  <a:cubicBezTo>
                    <a:pt x="29" y="326"/>
                    <a:pt x="29" y="326"/>
                    <a:pt x="29" y="326"/>
                  </a:cubicBezTo>
                  <a:cubicBezTo>
                    <a:pt x="29" y="326"/>
                    <a:pt x="29" y="326"/>
                    <a:pt x="29" y="326"/>
                  </a:cubicBezTo>
                  <a:cubicBezTo>
                    <a:pt x="28" y="326"/>
                    <a:pt x="28" y="326"/>
                    <a:pt x="28" y="326"/>
                  </a:cubicBezTo>
                  <a:cubicBezTo>
                    <a:pt x="22" y="356"/>
                    <a:pt x="22" y="356"/>
                    <a:pt x="22" y="356"/>
                  </a:cubicBezTo>
                  <a:cubicBezTo>
                    <a:pt x="20" y="356"/>
                    <a:pt x="20" y="356"/>
                    <a:pt x="20" y="356"/>
                  </a:cubicBezTo>
                  <a:cubicBezTo>
                    <a:pt x="11" y="356"/>
                    <a:pt x="5" y="357"/>
                    <a:pt x="3" y="358"/>
                  </a:cubicBezTo>
                  <a:cubicBezTo>
                    <a:pt x="3" y="360"/>
                    <a:pt x="7" y="364"/>
                    <a:pt x="14" y="368"/>
                  </a:cubicBezTo>
                  <a:cubicBezTo>
                    <a:pt x="20" y="367"/>
                    <a:pt x="20" y="367"/>
                    <a:pt x="20" y="367"/>
                  </a:cubicBezTo>
                  <a:cubicBezTo>
                    <a:pt x="21" y="367"/>
                    <a:pt x="21" y="367"/>
                    <a:pt x="21" y="367"/>
                  </a:cubicBezTo>
                  <a:cubicBezTo>
                    <a:pt x="21" y="368"/>
                    <a:pt x="21" y="368"/>
                    <a:pt x="21" y="368"/>
                  </a:cubicBezTo>
                  <a:cubicBezTo>
                    <a:pt x="34" y="380"/>
                    <a:pt x="34" y="380"/>
                    <a:pt x="34" y="380"/>
                  </a:cubicBezTo>
                  <a:cubicBezTo>
                    <a:pt x="40" y="385"/>
                    <a:pt x="39" y="392"/>
                    <a:pt x="32" y="404"/>
                  </a:cubicBezTo>
                  <a:cubicBezTo>
                    <a:pt x="34" y="416"/>
                    <a:pt x="34" y="416"/>
                    <a:pt x="34" y="416"/>
                  </a:cubicBezTo>
                  <a:cubicBezTo>
                    <a:pt x="40" y="417"/>
                    <a:pt x="40" y="417"/>
                    <a:pt x="40" y="417"/>
                  </a:cubicBezTo>
                  <a:cubicBezTo>
                    <a:pt x="60" y="417"/>
                    <a:pt x="60" y="417"/>
                    <a:pt x="60" y="417"/>
                  </a:cubicBezTo>
                  <a:cubicBezTo>
                    <a:pt x="50" y="427"/>
                    <a:pt x="50" y="427"/>
                    <a:pt x="50" y="427"/>
                  </a:cubicBezTo>
                  <a:cubicBezTo>
                    <a:pt x="56" y="430"/>
                    <a:pt x="56" y="430"/>
                    <a:pt x="56" y="430"/>
                  </a:cubicBezTo>
                  <a:cubicBezTo>
                    <a:pt x="56" y="430"/>
                    <a:pt x="56" y="430"/>
                    <a:pt x="56" y="430"/>
                  </a:cubicBezTo>
                  <a:cubicBezTo>
                    <a:pt x="64" y="434"/>
                    <a:pt x="64" y="434"/>
                    <a:pt x="64" y="434"/>
                  </a:cubicBezTo>
                  <a:cubicBezTo>
                    <a:pt x="85" y="444"/>
                    <a:pt x="85" y="444"/>
                    <a:pt x="85" y="444"/>
                  </a:cubicBezTo>
                  <a:cubicBezTo>
                    <a:pt x="86" y="444"/>
                    <a:pt x="86" y="444"/>
                    <a:pt x="86" y="444"/>
                  </a:cubicBezTo>
                  <a:cubicBezTo>
                    <a:pt x="86" y="444"/>
                    <a:pt x="86" y="444"/>
                    <a:pt x="86" y="444"/>
                  </a:cubicBezTo>
                  <a:cubicBezTo>
                    <a:pt x="88" y="477"/>
                    <a:pt x="88" y="477"/>
                    <a:pt x="88" y="477"/>
                  </a:cubicBezTo>
                  <a:cubicBezTo>
                    <a:pt x="89" y="483"/>
                    <a:pt x="94" y="488"/>
                    <a:pt x="103" y="491"/>
                  </a:cubicBezTo>
                  <a:cubicBezTo>
                    <a:pt x="105" y="490"/>
                    <a:pt x="105" y="490"/>
                    <a:pt x="105" y="490"/>
                  </a:cubicBezTo>
                  <a:cubicBezTo>
                    <a:pt x="105" y="490"/>
                    <a:pt x="105" y="490"/>
                    <a:pt x="105" y="490"/>
                  </a:cubicBezTo>
                  <a:cubicBezTo>
                    <a:pt x="106" y="490"/>
                    <a:pt x="106" y="490"/>
                    <a:pt x="106" y="490"/>
                  </a:cubicBezTo>
                  <a:cubicBezTo>
                    <a:pt x="128" y="494"/>
                    <a:pt x="128" y="494"/>
                    <a:pt x="128" y="494"/>
                  </a:cubicBezTo>
                  <a:cubicBezTo>
                    <a:pt x="130" y="494"/>
                    <a:pt x="130" y="494"/>
                    <a:pt x="130" y="494"/>
                  </a:cubicBezTo>
                  <a:cubicBezTo>
                    <a:pt x="130" y="493"/>
                    <a:pt x="130" y="493"/>
                    <a:pt x="130" y="493"/>
                  </a:cubicBezTo>
                  <a:cubicBezTo>
                    <a:pt x="130" y="492"/>
                    <a:pt x="130" y="492"/>
                    <a:pt x="130" y="492"/>
                  </a:cubicBezTo>
                  <a:cubicBezTo>
                    <a:pt x="132" y="488"/>
                    <a:pt x="134" y="485"/>
                    <a:pt x="134" y="484"/>
                  </a:cubicBezTo>
                  <a:cubicBezTo>
                    <a:pt x="134" y="483"/>
                    <a:pt x="134" y="483"/>
                    <a:pt x="134" y="483"/>
                  </a:cubicBezTo>
                  <a:cubicBezTo>
                    <a:pt x="134" y="480"/>
                    <a:pt x="135" y="476"/>
                    <a:pt x="138" y="474"/>
                  </a:cubicBezTo>
                  <a:cubicBezTo>
                    <a:pt x="142" y="472"/>
                    <a:pt x="144" y="469"/>
                    <a:pt x="145" y="466"/>
                  </a:cubicBezTo>
                  <a:cubicBezTo>
                    <a:pt x="145" y="466"/>
                    <a:pt x="145" y="466"/>
                    <a:pt x="145" y="466"/>
                  </a:cubicBezTo>
                  <a:cubicBezTo>
                    <a:pt x="146" y="463"/>
                    <a:pt x="150" y="462"/>
                    <a:pt x="157" y="464"/>
                  </a:cubicBezTo>
                  <a:cubicBezTo>
                    <a:pt x="158" y="464"/>
                    <a:pt x="158" y="464"/>
                    <a:pt x="158" y="464"/>
                  </a:cubicBezTo>
                  <a:cubicBezTo>
                    <a:pt x="158" y="464"/>
                    <a:pt x="158" y="464"/>
                    <a:pt x="158" y="464"/>
                  </a:cubicBezTo>
                  <a:cubicBezTo>
                    <a:pt x="165" y="468"/>
                    <a:pt x="165" y="468"/>
                    <a:pt x="165" y="468"/>
                  </a:cubicBezTo>
                  <a:cubicBezTo>
                    <a:pt x="190" y="473"/>
                    <a:pt x="190" y="473"/>
                    <a:pt x="190" y="473"/>
                  </a:cubicBezTo>
                  <a:cubicBezTo>
                    <a:pt x="206" y="472"/>
                    <a:pt x="206" y="472"/>
                    <a:pt x="206" y="472"/>
                  </a:cubicBezTo>
                  <a:cubicBezTo>
                    <a:pt x="217" y="467"/>
                    <a:pt x="217" y="467"/>
                    <a:pt x="217" y="467"/>
                  </a:cubicBezTo>
                  <a:cubicBezTo>
                    <a:pt x="219" y="464"/>
                    <a:pt x="221" y="463"/>
                    <a:pt x="222" y="462"/>
                  </a:cubicBezTo>
                  <a:cubicBezTo>
                    <a:pt x="224" y="462"/>
                    <a:pt x="227" y="463"/>
                    <a:pt x="230" y="466"/>
                  </a:cubicBezTo>
                  <a:cubicBezTo>
                    <a:pt x="232" y="466"/>
                    <a:pt x="232" y="466"/>
                    <a:pt x="232" y="466"/>
                  </a:cubicBezTo>
                  <a:cubicBezTo>
                    <a:pt x="233" y="468"/>
                    <a:pt x="234" y="470"/>
                    <a:pt x="236" y="474"/>
                  </a:cubicBezTo>
                  <a:cubicBezTo>
                    <a:pt x="244" y="480"/>
                    <a:pt x="244" y="480"/>
                    <a:pt x="244" y="480"/>
                  </a:cubicBezTo>
                  <a:cubicBezTo>
                    <a:pt x="250" y="480"/>
                    <a:pt x="250" y="480"/>
                    <a:pt x="250" y="480"/>
                  </a:cubicBezTo>
                  <a:cubicBezTo>
                    <a:pt x="250" y="480"/>
                    <a:pt x="250" y="480"/>
                    <a:pt x="250" y="480"/>
                  </a:cubicBezTo>
                  <a:cubicBezTo>
                    <a:pt x="251" y="480"/>
                    <a:pt x="251" y="480"/>
                    <a:pt x="251" y="480"/>
                  </a:cubicBezTo>
                  <a:cubicBezTo>
                    <a:pt x="252" y="480"/>
                    <a:pt x="252" y="480"/>
                    <a:pt x="252" y="480"/>
                  </a:cubicBezTo>
                  <a:cubicBezTo>
                    <a:pt x="260" y="484"/>
                    <a:pt x="260" y="484"/>
                    <a:pt x="260" y="484"/>
                  </a:cubicBezTo>
                  <a:cubicBezTo>
                    <a:pt x="276" y="483"/>
                    <a:pt x="276" y="483"/>
                    <a:pt x="276" y="483"/>
                  </a:cubicBezTo>
                  <a:cubicBezTo>
                    <a:pt x="284" y="480"/>
                    <a:pt x="284" y="480"/>
                    <a:pt x="284" y="480"/>
                  </a:cubicBezTo>
                  <a:cubicBezTo>
                    <a:pt x="307" y="482"/>
                    <a:pt x="307" y="482"/>
                    <a:pt x="307" y="482"/>
                  </a:cubicBezTo>
                  <a:cubicBezTo>
                    <a:pt x="317" y="479"/>
                    <a:pt x="317" y="479"/>
                    <a:pt x="317" y="479"/>
                  </a:cubicBezTo>
                  <a:cubicBezTo>
                    <a:pt x="329" y="474"/>
                    <a:pt x="329" y="474"/>
                    <a:pt x="329" y="474"/>
                  </a:cubicBezTo>
                  <a:cubicBezTo>
                    <a:pt x="331" y="473"/>
                    <a:pt x="334" y="472"/>
                    <a:pt x="338" y="470"/>
                  </a:cubicBezTo>
                  <a:cubicBezTo>
                    <a:pt x="360" y="470"/>
                    <a:pt x="360" y="470"/>
                    <a:pt x="360" y="470"/>
                  </a:cubicBezTo>
                  <a:cubicBezTo>
                    <a:pt x="368" y="468"/>
                    <a:pt x="368" y="468"/>
                    <a:pt x="368" y="468"/>
                  </a:cubicBezTo>
                  <a:cubicBezTo>
                    <a:pt x="371" y="466"/>
                    <a:pt x="374" y="464"/>
                    <a:pt x="376" y="464"/>
                  </a:cubicBezTo>
                  <a:cubicBezTo>
                    <a:pt x="389" y="464"/>
                    <a:pt x="389" y="464"/>
                    <a:pt x="389" y="464"/>
                  </a:cubicBezTo>
                  <a:cubicBezTo>
                    <a:pt x="395" y="469"/>
                    <a:pt x="395" y="469"/>
                    <a:pt x="395" y="469"/>
                  </a:cubicBezTo>
                  <a:cubicBezTo>
                    <a:pt x="412" y="472"/>
                    <a:pt x="412" y="472"/>
                    <a:pt x="412" y="472"/>
                  </a:cubicBezTo>
                  <a:cubicBezTo>
                    <a:pt x="415" y="472"/>
                    <a:pt x="417" y="474"/>
                    <a:pt x="421" y="478"/>
                  </a:cubicBezTo>
                  <a:cubicBezTo>
                    <a:pt x="428" y="483"/>
                    <a:pt x="428" y="483"/>
                    <a:pt x="428" y="483"/>
                  </a:cubicBezTo>
                  <a:cubicBezTo>
                    <a:pt x="429" y="484"/>
                    <a:pt x="429" y="484"/>
                    <a:pt x="429" y="484"/>
                  </a:cubicBezTo>
                  <a:cubicBezTo>
                    <a:pt x="446" y="484"/>
                    <a:pt x="446" y="484"/>
                    <a:pt x="446" y="484"/>
                  </a:cubicBezTo>
                  <a:cubicBezTo>
                    <a:pt x="446" y="484"/>
                    <a:pt x="446" y="484"/>
                    <a:pt x="446" y="484"/>
                  </a:cubicBezTo>
                  <a:cubicBezTo>
                    <a:pt x="446" y="484"/>
                    <a:pt x="446" y="484"/>
                    <a:pt x="446" y="484"/>
                  </a:cubicBezTo>
                  <a:cubicBezTo>
                    <a:pt x="454" y="488"/>
                    <a:pt x="454" y="488"/>
                    <a:pt x="454" y="488"/>
                  </a:cubicBezTo>
                  <a:cubicBezTo>
                    <a:pt x="464" y="490"/>
                    <a:pt x="464" y="490"/>
                    <a:pt x="464" y="490"/>
                  </a:cubicBezTo>
                  <a:cubicBezTo>
                    <a:pt x="464" y="490"/>
                    <a:pt x="464" y="490"/>
                    <a:pt x="464" y="490"/>
                  </a:cubicBezTo>
                  <a:cubicBezTo>
                    <a:pt x="472" y="491"/>
                    <a:pt x="472" y="491"/>
                    <a:pt x="472" y="491"/>
                  </a:cubicBezTo>
                  <a:cubicBezTo>
                    <a:pt x="475" y="486"/>
                    <a:pt x="475" y="486"/>
                    <a:pt x="475" y="486"/>
                  </a:cubicBezTo>
                  <a:cubicBezTo>
                    <a:pt x="471" y="478"/>
                    <a:pt x="471" y="478"/>
                    <a:pt x="471" y="478"/>
                  </a:cubicBezTo>
                  <a:cubicBezTo>
                    <a:pt x="470" y="470"/>
                    <a:pt x="470" y="470"/>
                    <a:pt x="470" y="470"/>
                  </a:cubicBezTo>
                  <a:cubicBezTo>
                    <a:pt x="470" y="470"/>
                    <a:pt x="470" y="470"/>
                    <a:pt x="470" y="470"/>
                  </a:cubicBezTo>
                  <a:cubicBezTo>
                    <a:pt x="469" y="470"/>
                    <a:pt x="469" y="470"/>
                    <a:pt x="469" y="470"/>
                  </a:cubicBezTo>
                  <a:cubicBezTo>
                    <a:pt x="470" y="469"/>
                    <a:pt x="470" y="469"/>
                    <a:pt x="470" y="469"/>
                  </a:cubicBezTo>
                  <a:cubicBezTo>
                    <a:pt x="476" y="461"/>
                    <a:pt x="476" y="461"/>
                    <a:pt x="476" y="461"/>
                  </a:cubicBezTo>
                  <a:cubicBezTo>
                    <a:pt x="476" y="461"/>
                    <a:pt x="476" y="461"/>
                    <a:pt x="476" y="461"/>
                  </a:cubicBezTo>
                  <a:cubicBezTo>
                    <a:pt x="476" y="461"/>
                    <a:pt x="476" y="461"/>
                    <a:pt x="476" y="461"/>
                  </a:cubicBezTo>
                  <a:cubicBezTo>
                    <a:pt x="476" y="461"/>
                    <a:pt x="476" y="461"/>
                    <a:pt x="476" y="461"/>
                  </a:cubicBezTo>
                  <a:cubicBezTo>
                    <a:pt x="476" y="460"/>
                    <a:pt x="476" y="460"/>
                    <a:pt x="476" y="460"/>
                  </a:cubicBezTo>
                  <a:cubicBezTo>
                    <a:pt x="482" y="456"/>
                    <a:pt x="482" y="456"/>
                    <a:pt x="482" y="456"/>
                  </a:cubicBezTo>
                  <a:cubicBezTo>
                    <a:pt x="482" y="456"/>
                    <a:pt x="482" y="456"/>
                    <a:pt x="482" y="456"/>
                  </a:cubicBezTo>
                  <a:cubicBezTo>
                    <a:pt x="481" y="454"/>
                    <a:pt x="481" y="454"/>
                    <a:pt x="481" y="454"/>
                  </a:cubicBezTo>
                  <a:cubicBezTo>
                    <a:pt x="478" y="446"/>
                    <a:pt x="478" y="446"/>
                    <a:pt x="478" y="446"/>
                  </a:cubicBezTo>
                  <a:cubicBezTo>
                    <a:pt x="478" y="445"/>
                    <a:pt x="477" y="444"/>
                    <a:pt x="475" y="442"/>
                  </a:cubicBezTo>
                  <a:cubicBezTo>
                    <a:pt x="475" y="442"/>
                    <a:pt x="475" y="442"/>
                    <a:pt x="475" y="442"/>
                  </a:cubicBezTo>
                  <a:cubicBezTo>
                    <a:pt x="469" y="436"/>
                    <a:pt x="469" y="436"/>
                    <a:pt x="469" y="436"/>
                  </a:cubicBezTo>
                  <a:cubicBezTo>
                    <a:pt x="461" y="430"/>
                    <a:pt x="461" y="430"/>
                    <a:pt x="461" y="430"/>
                  </a:cubicBezTo>
                  <a:cubicBezTo>
                    <a:pt x="461" y="429"/>
                    <a:pt x="461" y="429"/>
                    <a:pt x="461" y="429"/>
                  </a:cubicBezTo>
                  <a:cubicBezTo>
                    <a:pt x="460" y="428"/>
                    <a:pt x="460" y="428"/>
                    <a:pt x="460" y="428"/>
                  </a:cubicBezTo>
                  <a:cubicBezTo>
                    <a:pt x="460" y="428"/>
                    <a:pt x="460" y="428"/>
                    <a:pt x="460" y="428"/>
                  </a:cubicBezTo>
                  <a:cubicBezTo>
                    <a:pt x="460" y="427"/>
                    <a:pt x="460" y="427"/>
                    <a:pt x="460" y="427"/>
                  </a:cubicBezTo>
                  <a:cubicBezTo>
                    <a:pt x="462" y="420"/>
                    <a:pt x="462" y="420"/>
                    <a:pt x="462" y="420"/>
                  </a:cubicBezTo>
                  <a:cubicBezTo>
                    <a:pt x="462" y="414"/>
                    <a:pt x="462" y="414"/>
                    <a:pt x="462" y="414"/>
                  </a:cubicBezTo>
                  <a:cubicBezTo>
                    <a:pt x="458" y="404"/>
                    <a:pt x="458" y="404"/>
                    <a:pt x="458" y="404"/>
                  </a:cubicBezTo>
                  <a:cubicBezTo>
                    <a:pt x="467" y="402"/>
                    <a:pt x="467" y="402"/>
                    <a:pt x="467" y="402"/>
                  </a:cubicBezTo>
                  <a:cubicBezTo>
                    <a:pt x="472" y="398"/>
                    <a:pt x="472" y="398"/>
                    <a:pt x="472" y="398"/>
                  </a:cubicBezTo>
                  <a:cubicBezTo>
                    <a:pt x="483" y="398"/>
                    <a:pt x="483" y="398"/>
                    <a:pt x="483" y="398"/>
                  </a:cubicBezTo>
                  <a:cubicBezTo>
                    <a:pt x="494" y="396"/>
                    <a:pt x="494" y="396"/>
                    <a:pt x="494" y="396"/>
                  </a:cubicBezTo>
                  <a:cubicBezTo>
                    <a:pt x="494" y="396"/>
                    <a:pt x="494" y="396"/>
                    <a:pt x="494" y="396"/>
                  </a:cubicBezTo>
                  <a:cubicBezTo>
                    <a:pt x="502" y="397"/>
                    <a:pt x="502" y="397"/>
                    <a:pt x="502" y="397"/>
                  </a:cubicBezTo>
                  <a:cubicBezTo>
                    <a:pt x="511" y="394"/>
                    <a:pt x="511" y="394"/>
                    <a:pt x="511" y="394"/>
                  </a:cubicBezTo>
                  <a:cubicBezTo>
                    <a:pt x="521" y="393"/>
                    <a:pt x="521" y="393"/>
                    <a:pt x="521" y="393"/>
                  </a:cubicBezTo>
                  <a:cubicBezTo>
                    <a:pt x="527" y="390"/>
                    <a:pt x="527" y="390"/>
                    <a:pt x="527" y="390"/>
                  </a:cubicBezTo>
                  <a:cubicBezTo>
                    <a:pt x="528" y="390"/>
                    <a:pt x="528" y="390"/>
                    <a:pt x="528" y="390"/>
                  </a:cubicBezTo>
                  <a:cubicBezTo>
                    <a:pt x="545" y="387"/>
                    <a:pt x="545" y="387"/>
                    <a:pt x="545" y="387"/>
                  </a:cubicBezTo>
                  <a:cubicBezTo>
                    <a:pt x="548" y="384"/>
                    <a:pt x="548" y="384"/>
                    <a:pt x="548" y="384"/>
                  </a:cubicBezTo>
                  <a:cubicBezTo>
                    <a:pt x="547" y="381"/>
                    <a:pt x="547" y="381"/>
                    <a:pt x="547" y="381"/>
                  </a:cubicBezTo>
                  <a:cubicBezTo>
                    <a:pt x="544" y="375"/>
                    <a:pt x="544" y="375"/>
                    <a:pt x="544" y="375"/>
                  </a:cubicBezTo>
                  <a:cubicBezTo>
                    <a:pt x="544" y="375"/>
                    <a:pt x="544" y="375"/>
                    <a:pt x="544" y="375"/>
                  </a:cubicBezTo>
                  <a:cubicBezTo>
                    <a:pt x="543" y="374"/>
                    <a:pt x="543" y="374"/>
                    <a:pt x="543" y="374"/>
                  </a:cubicBezTo>
                  <a:cubicBezTo>
                    <a:pt x="543" y="374"/>
                    <a:pt x="543" y="374"/>
                    <a:pt x="543" y="374"/>
                  </a:cubicBezTo>
                  <a:cubicBezTo>
                    <a:pt x="544" y="368"/>
                    <a:pt x="544" y="368"/>
                    <a:pt x="544" y="368"/>
                  </a:cubicBezTo>
                  <a:cubicBezTo>
                    <a:pt x="544" y="368"/>
                    <a:pt x="544" y="368"/>
                    <a:pt x="544" y="368"/>
                  </a:cubicBezTo>
                  <a:cubicBezTo>
                    <a:pt x="544" y="359"/>
                    <a:pt x="544" y="359"/>
                    <a:pt x="544" y="359"/>
                  </a:cubicBezTo>
                  <a:cubicBezTo>
                    <a:pt x="543" y="352"/>
                    <a:pt x="543" y="352"/>
                    <a:pt x="543" y="352"/>
                  </a:cubicBezTo>
                  <a:cubicBezTo>
                    <a:pt x="543" y="352"/>
                    <a:pt x="543" y="352"/>
                    <a:pt x="543" y="352"/>
                  </a:cubicBezTo>
                  <a:cubicBezTo>
                    <a:pt x="543" y="352"/>
                    <a:pt x="543" y="352"/>
                    <a:pt x="543" y="352"/>
                  </a:cubicBezTo>
                  <a:cubicBezTo>
                    <a:pt x="547" y="344"/>
                    <a:pt x="547" y="344"/>
                    <a:pt x="547" y="344"/>
                  </a:cubicBezTo>
                  <a:cubicBezTo>
                    <a:pt x="548" y="340"/>
                    <a:pt x="550" y="338"/>
                    <a:pt x="553" y="338"/>
                  </a:cubicBezTo>
                  <a:cubicBezTo>
                    <a:pt x="563" y="339"/>
                    <a:pt x="563" y="339"/>
                    <a:pt x="563" y="339"/>
                  </a:cubicBezTo>
                  <a:cubicBezTo>
                    <a:pt x="565" y="339"/>
                    <a:pt x="567" y="338"/>
                    <a:pt x="569" y="336"/>
                  </a:cubicBezTo>
                  <a:cubicBezTo>
                    <a:pt x="584" y="315"/>
                    <a:pt x="584" y="315"/>
                    <a:pt x="584" y="315"/>
                  </a:cubicBezTo>
                  <a:cubicBezTo>
                    <a:pt x="584" y="315"/>
                    <a:pt x="584" y="315"/>
                    <a:pt x="584" y="315"/>
                  </a:cubicBezTo>
                  <a:cubicBezTo>
                    <a:pt x="585" y="314"/>
                    <a:pt x="585" y="314"/>
                    <a:pt x="585" y="314"/>
                  </a:cubicBezTo>
                  <a:cubicBezTo>
                    <a:pt x="593" y="308"/>
                    <a:pt x="593" y="308"/>
                    <a:pt x="593" y="308"/>
                  </a:cubicBezTo>
                  <a:cubicBezTo>
                    <a:pt x="594" y="307"/>
                    <a:pt x="594" y="307"/>
                    <a:pt x="594" y="307"/>
                  </a:cubicBezTo>
                  <a:cubicBezTo>
                    <a:pt x="597" y="306"/>
                    <a:pt x="599" y="305"/>
                    <a:pt x="600" y="304"/>
                  </a:cubicBezTo>
                  <a:cubicBezTo>
                    <a:pt x="602" y="302"/>
                    <a:pt x="602" y="302"/>
                    <a:pt x="602" y="302"/>
                  </a:cubicBezTo>
                  <a:cubicBezTo>
                    <a:pt x="605" y="298"/>
                    <a:pt x="608" y="297"/>
                    <a:pt x="609" y="297"/>
                  </a:cubicBezTo>
                  <a:cubicBezTo>
                    <a:pt x="623" y="300"/>
                    <a:pt x="623" y="300"/>
                    <a:pt x="623" y="300"/>
                  </a:cubicBezTo>
                  <a:cubicBezTo>
                    <a:pt x="634" y="294"/>
                    <a:pt x="634" y="294"/>
                    <a:pt x="634" y="294"/>
                  </a:cubicBezTo>
                  <a:cubicBezTo>
                    <a:pt x="634" y="294"/>
                    <a:pt x="634" y="294"/>
                    <a:pt x="634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42" y="293"/>
                    <a:pt x="642" y="293"/>
                    <a:pt x="642" y="293"/>
                  </a:cubicBezTo>
                  <a:cubicBezTo>
                    <a:pt x="648" y="291"/>
                    <a:pt x="648" y="291"/>
                    <a:pt x="648" y="291"/>
                  </a:cubicBezTo>
                  <a:cubicBezTo>
                    <a:pt x="648" y="282"/>
                    <a:pt x="648" y="282"/>
                    <a:pt x="648" y="282"/>
                  </a:cubicBezTo>
                  <a:cubicBezTo>
                    <a:pt x="649" y="270"/>
                    <a:pt x="649" y="270"/>
                    <a:pt x="649" y="270"/>
                  </a:cubicBezTo>
                  <a:cubicBezTo>
                    <a:pt x="649" y="270"/>
                    <a:pt x="649" y="270"/>
                    <a:pt x="649" y="270"/>
                  </a:cubicBezTo>
                  <a:cubicBezTo>
                    <a:pt x="649" y="270"/>
                    <a:pt x="649" y="270"/>
                    <a:pt x="649" y="270"/>
                  </a:cubicBezTo>
                  <a:cubicBezTo>
                    <a:pt x="649" y="269"/>
                    <a:pt x="649" y="269"/>
                    <a:pt x="649" y="269"/>
                  </a:cubicBezTo>
                  <a:cubicBezTo>
                    <a:pt x="651" y="266"/>
                    <a:pt x="651" y="266"/>
                    <a:pt x="651" y="2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Freeform 10"/>
            <p:cNvSpPr/>
            <p:nvPr/>
          </p:nvSpPr>
          <p:spPr bwMode="auto">
            <a:xfrm>
              <a:off x="1860550" y="2986088"/>
              <a:ext cx="1390650" cy="990600"/>
            </a:xfrm>
            <a:custGeom>
              <a:avLst/>
              <a:gdLst>
                <a:gd name="T0" fmla="*/ 242 w 406"/>
                <a:gd name="T1" fmla="*/ 29 h 292"/>
                <a:gd name="T2" fmla="*/ 229 w 406"/>
                <a:gd name="T3" fmla="*/ 42 h 292"/>
                <a:gd name="T4" fmla="*/ 191 w 406"/>
                <a:gd name="T5" fmla="*/ 15 h 292"/>
                <a:gd name="T6" fmla="*/ 179 w 406"/>
                <a:gd name="T7" fmla="*/ 10 h 292"/>
                <a:gd name="T8" fmla="*/ 144 w 406"/>
                <a:gd name="T9" fmla="*/ 2 h 292"/>
                <a:gd name="T10" fmla="*/ 115 w 406"/>
                <a:gd name="T11" fmla="*/ 6 h 292"/>
                <a:gd name="T12" fmla="*/ 99 w 406"/>
                <a:gd name="T13" fmla="*/ 10 h 292"/>
                <a:gd name="T14" fmla="*/ 72 w 406"/>
                <a:gd name="T15" fmla="*/ 14 h 292"/>
                <a:gd name="T16" fmla="*/ 42 w 406"/>
                <a:gd name="T17" fmla="*/ 21 h 292"/>
                <a:gd name="T18" fmla="*/ 50 w 406"/>
                <a:gd name="T19" fmla="*/ 45 h 292"/>
                <a:gd name="T20" fmla="*/ 63 w 406"/>
                <a:gd name="T21" fmla="*/ 65 h 292"/>
                <a:gd name="T22" fmla="*/ 53 w 406"/>
                <a:gd name="T23" fmla="*/ 90 h 292"/>
                <a:gd name="T24" fmla="*/ 56 w 406"/>
                <a:gd name="T25" fmla="*/ 103 h 292"/>
                <a:gd name="T26" fmla="*/ 30 w 406"/>
                <a:gd name="T27" fmla="*/ 105 h 292"/>
                <a:gd name="T28" fmla="*/ 10 w 406"/>
                <a:gd name="T29" fmla="*/ 121 h 292"/>
                <a:gd name="T30" fmla="*/ 2 w 406"/>
                <a:gd name="T31" fmla="*/ 137 h 292"/>
                <a:gd name="T32" fmla="*/ 6 w 406"/>
                <a:gd name="T33" fmla="*/ 169 h 292"/>
                <a:gd name="T34" fmla="*/ 9 w 406"/>
                <a:gd name="T35" fmla="*/ 197 h 292"/>
                <a:gd name="T36" fmla="*/ 39 w 406"/>
                <a:gd name="T37" fmla="*/ 209 h 292"/>
                <a:gd name="T38" fmla="*/ 51 w 406"/>
                <a:gd name="T39" fmla="*/ 218 h 292"/>
                <a:gd name="T40" fmla="*/ 64 w 406"/>
                <a:gd name="T41" fmla="*/ 229 h 292"/>
                <a:gd name="T42" fmla="*/ 94 w 406"/>
                <a:gd name="T43" fmla="*/ 242 h 292"/>
                <a:gd name="T44" fmla="*/ 136 w 406"/>
                <a:gd name="T45" fmla="*/ 251 h 292"/>
                <a:gd name="T46" fmla="*/ 159 w 406"/>
                <a:gd name="T47" fmla="*/ 256 h 292"/>
                <a:gd name="T48" fmla="*/ 171 w 406"/>
                <a:gd name="T49" fmla="*/ 269 h 292"/>
                <a:gd name="T50" fmla="*/ 175 w 406"/>
                <a:gd name="T51" fmla="*/ 278 h 292"/>
                <a:gd name="T52" fmla="*/ 184 w 406"/>
                <a:gd name="T53" fmla="*/ 289 h 292"/>
                <a:gd name="T54" fmla="*/ 196 w 406"/>
                <a:gd name="T55" fmla="*/ 285 h 292"/>
                <a:gd name="T56" fmla="*/ 211 w 406"/>
                <a:gd name="T57" fmla="*/ 280 h 292"/>
                <a:gd name="T58" fmla="*/ 223 w 406"/>
                <a:gd name="T59" fmla="*/ 277 h 292"/>
                <a:gd name="T60" fmla="*/ 227 w 406"/>
                <a:gd name="T61" fmla="*/ 261 h 292"/>
                <a:gd name="T62" fmla="*/ 243 w 406"/>
                <a:gd name="T63" fmla="*/ 235 h 292"/>
                <a:gd name="T64" fmla="*/ 240 w 406"/>
                <a:gd name="T65" fmla="*/ 211 h 292"/>
                <a:gd name="T66" fmla="*/ 247 w 406"/>
                <a:gd name="T67" fmla="*/ 203 h 292"/>
                <a:gd name="T68" fmla="*/ 279 w 406"/>
                <a:gd name="T69" fmla="*/ 214 h 292"/>
                <a:gd name="T70" fmla="*/ 285 w 406"/>
                <a:gd name="T71" fmla="*/ 231 h 292"/>
                <a:gd name="T72" fmla="*/ 300 w 406"/>
                <a:gd name="T73" fmla="*/ 249 h 292"/>
                <a:gd name="T74" fmla="*/ 326 w 406"/>
                <a:gd name="T75" fmla="*/ 259 h 292"/>
                <a:gd name="T76" fmla="*/ 333 w 406"/>
                <a:gd name="T77" fmla="*/ 261 h 292"/>
                <a:gd name="T78" fmla="*/ 351 w 406"/>
                <a:gd name="T79" fmla="*/ 254 h 292"/>
                <a:gd name="T80" fmla="*/ 362 w 406"/>
                <a:gd name="T81" fmla="*/ 237 h 292"/>
                <a:gd name="T82" fmla="*/ 347 w 406"/>
                <a:gd name="T83" fmla="*/ 229 h 292"/>
                <a:gd name="T84" fmla="*/ 368 w 406"/>
                <a:gd name="T85" fmla="*/ 204 h 292"/>
                <a:gd name="T86" fmla="*/ 376 w 406"/>
                <a:gd name="T87" fmla="*/ 175 h 292"/>
                <a:gd name="T88" fmla="*/ 403 w 406"/>
                <a:gd name="T89" fmla="*/ 145 h 292"/>
                <a:gd name="T90" fmla="*/ 401 w 406"/>
                <a:gd name="T91" fmla="*/ 128 h 292"/>
                <a:gd name="T92" fmla="*/ 383 w 406"/>
                <a:gd name="T93" fmla="*/ 85 h 292"/>
                <a:gd name="T94" fmla="*/ 369 w 406"/>
                <a:gd name="T95" fmla="*/ 80 h 292"/>
                <a:gd name="T96" fmla="*/ 337 w 406"/>
                <a:gd name="T97" fmla="*/ 50 h 292"/>
                <a:gd name="T98" fmla="*/ 329 w 406"/>
                <a:gd name="T99" fmla="*/ 53 h 292"/>
                <a:gd name="T100" fmla="*/ 308 w 406"/>
                <a:gd name="T101" fmla="*/ 39 h 292"/>
                <a:gd name="T102" fmla="*/ 282 w 406"/>
                <a:gd name="T103" fmla="*/ 26 h 292"/>
                <a:gd name="T104" fmla="*/ 273 w 406"/>
                <a:gd name="T105" fmla="*/ 27 h 292"/>
                <a:gd name="T106" fmla="*/ 243 w 406"/>
                <a:gd name="T107" fmla="*/ 15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6" h="292">
                  <a:moveTo>
                    <a:pt x="243" y="15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9" y="20"/>
                    <a:pt x="240" y="23"/>
                    <a:pt x="241" y="29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2" y="29"/>
                    <a:pt x="242" y="29"/>
                    <a:pt x="242" y="29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37" y="39"/>
                    <a:pt x="237" y="39"/>
                    <a:pt x="237" y="39"/>
                  </a:cubicBezTo>
                  <a:cubicBezTo>
                    <a:pt x="231" y="42"/>
                    <a:pt x="231" y="42"/>
                    <a:pt x="231" y="42"/>
                  </a:cubicBezTo>
                  <a:cubicBezTo>
                    <a:pt x="230" y="42"/>
                    <a:pt x="230" y="42"/>
                    <a:pt x="230" y="42"/>
                  </a:cubicBezTo>
                  <a:cubicBezTo>
                    <a:pt x="229" y="42"/>
                    <a:pt x="229" y="42"/>
                    <a:pt x="229" y="42"/>
                  </a:cubicBezTo>
                  <a:cubicBezTo>
                    <a:pt x="219" y="37"/>
                    <a:pt x="219" y="37"/>
                    <a:pt x="219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1" y="15"/>
                    <a:pt x="191" y="15"/>
                    <a:pt x="191" y="15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63" y="3"/>
                    <a:pt x="163" y="3"/>
                    <a:pt x="163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7" y="3"/>
                    <a:pt x="157" y="3"/>
                    <a:pt x="157" y="3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2" y="5"/>
                    <a:pt x="119" y="5"/>
                    <a:pt x="115" y="6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0" y="11"/>
                    <a:pt x="90" y="11"/>
                    <a:pt x="90" y="11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9" y="55"/>
                    <a:pt x="61" y="57"/>
                    <a:pt x="61" y="59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6" y="71"/>
                    <a:pt x="66" y="71"/>
                    <a:pt x="66" y="71"/>
                  </a:cubicBezTo>
                  <a:cubicBezTo>
                    <a:pt x="65" y="71"/>
                    <a:pt x="65" y="71"/>
                    <a:pt x="65" y="71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2" y="84"/>
                    <a:pt x="52" y="84"/>
                    <a:pt x="52" y="84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6" y="103"/>
                    <a:pt x="56" y="103"/>
                    <a:pt x="56" y="103"/>
                  </a:cubicBezTo>
                  <a:cubicBezTo>
                    <a:pt x="56" y="105"/>
                    <a:pt x="55" y="106"/>
                    <a:pt x="54" y="107"/>
                  </a:cubicBezTo>
                  <a:cubicBezTo>
                    <a:pt x="51" y="109"/>
                    <a:pt x="47" y="109"/>
                    <a:pt x="41" y="107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23" y="101"/>
                    <a:pt x="23" y="101"/>
                    <a:pt x="23" y="101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0" y="121"/>
                    <a:pt x="10" y="121"/>
                    <a:pt x="10" y="121"/>
                  </a:cubicBezTo>
                  <a:cubicBezTo>
                    <a:pt x="10" y="124"/>
                    <a:pt x="8" y="125"/>
                    <a:pt x="5" y="126"/>
                  </a:cubicBezTo>
                  <a:cubicBezTo>
                    <a:pt x="4" y="126"/>
                    <a:pt x="3" y="128"/>
                    <a:pt x="4" y="131"/>
                  </a:cubicBezTo>
                  <a:cubicBezTo>
                    <a:pt x="4" y="131"/>
                    <a:pt x="4" y="131"/>
                    <a:pt x="4" y="131"/>
                  </a:cubicBezTo>
                  <a:cubicBezTo>
                    <a:pt x="3" y="131"/>
                    <a:pt x="3" y="131"/>
                    <a:pt x="3" y="131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5" y="139"/>
                    <a:pt x="7" y="141"/>
                    <a:pt x="8" y="143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8"/>
                    <a:pt x="9" y="159"/>
                    <a:pt x="8" y="161"/>
                  </a:cubicBezTo>
                  <a:cubicBezTo>
                    <a:pt x="6" y="169"/>
                    <a:pt x="6" y="169"/>
                    <a:pt x="6" y="169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" y="186"/>
                    <a:pt x="1" y="186"/>
                    <a:pt x="1" y="186"/>
                  </a:cubicBezTo>
                  <a:cubicBezTo>
                    <a:pt x="6" y="193"/>
                    <a:pt x="6" y="193"/>
                    <a:pt x="6" y="193"/>
                  </a:cubicBezTo>
                  <a:cubicBezTo>
                    <a:pt x="8" y="195"/>
                    <a:pt x="9" y="196"/>
                    <a:pt x="9" y="197"/>
                  </a:cubicBezTo>
                  <a:cubicBezTo>
                    <a:pt x="14" y="204"/>
                    <a:pt x="14" y="204"/>
                    <a:pt x="14" y="204"/>
                  </a:cubicBezTo>
                  <a:cubicBezTo>
                    <a:pt x="21" y="212"/>
                    <a:pt x="21" y="212"/>
                    <a:pt x="21" y="212"/>
                  </a:cubicBezTo>
                  <a:cubicBezTo>
                    <a:pt x="24" y="215"/>
                    <a:pt x="26" y="216"/>
                    <a:pt x="27" y="216"/>
                  </a:cubicBezTo>
                  <a:cubicBezTo>
                    <a:pt x="34" y="211"/>
                    <a:pt x="34" y="211"/>
                    <a:pt x="34" y="211"/>
                  </a:cubicBezTo>
                  <a:cubicBezTo>
                    <a:pt x="36" y="210"/>
                    <a:pt x="37" y="209"/>
                    <a:pt x="39" y="209"/>
                  </a:cubicBezTo>
                  <a:cubicBezTo>
                    <a:pt x="41" y="209"/>
                    <a:pt x="43" y="210"/>
                    <a:pt x="47" y="213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51" y="218"/>
                    <a:pt x="51" y="218"/>
                    <a:pt x="51" y="218"/>
                  </a:cubicBezTo>
                  <a:cubicBezTo>
                    <a:pt x="53" y="223"/>
                    <a:pt x="53" y="223"/>
                    <a:pt x="53" y="223"/>
                  </a:cubicBezTo>
                  <a:cubicBezTo>
                    <a:pt x="55" y="225"/>
                    <a:pt x="55" y="225"/>
                    <a:pt x="55" y="225"/>
                  </a:cubicBezTo>
                  <a:cubicBezTo>
                    <a:pt x="56" y="225"/>
                    <a:pt x="56" y="225"/>
                    <a:pt x="56" y="225"/>
                  </a:cubicBezTo>
                  <a:cubicBezTo>
                    <a:pt x="61" y="229"/>
                    <a:pt x="61" y="229"/>
                    <a:pt x="61" y="229"/>
                  </a:cubicBezTo>
                  <a:cubicBezTo>
                    <a:pt x="64" y="229"/>
                    <a:pt x="64" y="229"/>
                    <a:pt x="64" y="229"/>
                  </a:cubicBezTo>
                  <a:cubicBezTo>
                    <a:pt x="66" y="230"/>
                    <a:pt x="67" y="231"/>
                    <a:pt x="68" y="233"/>
                  </a:cubicBezTo>
                  <a:cubicBezTo>
                    <a:pt x="69" y="234"/>
                    <a:pt x="74" y="235"/>
                    <a:pt x="81" y="237"/>
                  </a:cubicBezTo>
                  <a:cubicBezTo>
                    <a:pt x="82" y="237"/>
                    <a:pt x="82" y="237"/>
                    <a:pt x="82" y="237"/>
                  </a:cubicBezTo>
                  <a:cubicBezTo>
                    <a:pt x="94" y="242"/>
                    <a:pt x="94" y="242"/>
                    <a:pt x="94" y="242"/>
                  </a:cubicBezTo>
                  <a:cubicBezTo>
                    <a:pt x="94" y="242"/>
                    <a:pt x="94" y="242"/>
                    <a:pt x="94" y="242"/>
                  </a:cubicBezTo>
                  <a:cubicBezTo>
                    <a:pt x="94" y="242"/>
                    <a:pt x="94" y="242"/>
                    <a:pt x="94" y="242"/>
                  </a:cubicBezTo>
                  <a:cubicBezTo>
                    <a:pt x="103" y="246"/>
                    <a:pt x="103" y="246"/>
                    <a:pt x="103" y="246"/>
                  </a:cubicBezTo>
                  <a:cubicBezTo>
                    <a:pt x="117" y="249"/>
                    <a:pt x="117" y="249"/>
                    <a:pt x="117" y="249"/>
                  </a:cubicBezTo>
                  <a:cubicBezTo>
                    <a:pt x="118" y="250"/>
                    <a:pt x="118" y="250"/>
                    <a:pt x="118" y="250"/>
                  </a:cubicBezTo>
                  <a:cubicBezTo>
                    <a:pt x="136" y="251"/>
                    <a:pt x="136" y="251"/>
                    <a:pt x="136" y="251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52" y="247"/>
                    <a:pt x="152" y="247"/>
                    <a:pt x="152" y="247"/>
                  </a:cubicBezTo>
                  <a:cubicBezTo>
                    <a:pt x="152" y="248"/>
                    <a:pt x="152" y="248"/>
                    <a:pt x="152" y="248"/>
                  </a:cubicBezTo>
                  <a:cubicBezTo>
                    <a:pt x="153" y="248"/>
                    <a:pt x="153" y="248"/>
                    <a:pt x="153" y="248"/>
                  </a:cubicBezTo>
                  <a:cubicBezTo>
                    <a:pt x="159" y="256"/>
                    <a:pt x="159" y="256"/>
                    <a:pt x="159" y="256"/>
                  </a:cubicBezTo>
                  <a:cubicBezTo>
                    <a:pt x="159" y="256"/>
                    <a:pt x="159" y="256"/>
                    <a:pt x="159" y="256"/>
                  </a:cubicBezTo>
                  <a:cubicBezTo>
                    <a:pt x="159" y="257"/>
                    <a:pt x="159" y="257"/>
                    <a:pt x="159" y="257"/>
                  </a:cubicBezTo>
                  <a:cubicBezTo>
                    <a:pt x="163" y="263"/>
                    <a:pt x="163" y="263"/>
                    <a:pt x="163" y="263"/>
                  </a:cubicBezTo>
                  <a:cubicBezTo>
                    <a:pt x="166" y="267"/>
                    <a:pt x="166" y="267"/>
                    <a:pt x="166" y="267"/>
                  </a:cubicBezTo>
                  <a:cubicBezTo>
                    <a:pt x="171" y="269"/>
                    <a:pt x="171" y="269"/>
                    <a:pt x="171" y="269"/>
                  </a:cubicBezTo>
                  <a:cubicBezTo>
                    <a:pt x="171" y="269"/>
                    <a:pt x="171" y="269"/>
                    <a:pt x="171" y="269"/>
                  </a:cubicBezTo>
                  <a:cubicBezTo>
                    <a:pt x="171" y="269"/>
                    <a:pt x="171" y="269"/>
                    <a:pt x="171" y="269"/>
                  </a:cubicBezTo>
                  <a:cubicBezTo>
                    <a:pt x="172" y="269"/>
                    <a:pt x="172" y="269"/>
                    <a:pt x="172" y="269"/>
                  </a:cubicBezTo>
                  <a:cubicBezTo>
                    <a:pt x="175" y="277"/>
                    <a:pt x="175" y="277"/>
                    <a:pt x="175" y="277"/>
                  </a:cubicBezTo>
                  <a:cubicBezTo>
                    <a:pt x="175" y="278"/>
                    <a:pt x="175" y="278"/>
                    <a:pt x="175" y="278"/>
                  </a:cubicBezTo>
                  <a:cubicBezTo>
                    <a:pt x="176" y="278"/>
                    <a:pt x="176" y="278"/>
                    <a:pt x="176" y="278"/>
                  </a:cubicBezTo>
                  <a:cubicBezTo>
                    <a:pt x="176" y="278"/>
                    <a:pt x="176" y="278"/>
                    <a:pt x="176" y="278"/>
                  </a:cubicBezTo>
                  <a:cubicBezTo>
                    <a:pt x="178" y="287"/>
                    <a:pt x="178" y="287"/>
                    <a:pt x="178" y="287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4" y="289"/>
                    <a:pt x="184" y="289"/>
                    <a:pt x="184" y="289"/>
                  </a:cubicBezTo>
                  <a:cubicBezTo>
                    <a:pt x="184" y="289"/>
                    <a:pt x="184" y="289"/>
                    <a:pt x="184" y="289"/>
                  </a:cubicBezTo>
                  <a:cubicBezTo>
                    <a:pt x="184" y="289"/>
                    <a:pt x="184" y="289"/>
                    <a:pt x="184" y="289"/>
                  </a:cubicBezTo>
                  <a:cubicBezTo>
                    <a:pt x="188" y="292"/>
                    <a:pt x="188" y="292"/>
                    <a:pt x="188" y="292"/>
                  </a:cubicBezTo>
                  <a:cubicBezTo>
                    <a:pt x="194" y="291"/>
                    <a:pt x="194" y="291"/>
                    <a:pt x="194" y="291"/>
                  </a:cubicBezTo>
                  <a:cubicBezTo>
                    <a:pt x="196" y="285"/>
                    <a:pt x="196" y="285"/>
                    <a:pt x="196" y="285"/>
                  </a:cubicBezTo>
                  <a:cubicBezTo>
                    <a:pt x="196" y="284"/>
                    <a:pt x="196" y="284"/>
                    <a:pt x="196" y="284"/>
                  </a:cubicBezTo>
                  <a:cubicBezTo>
                    <a:pt x="196" y="284"/>
                    <a:pt x="196" y="284"/>
                    <a:pt x="196" y="284"/>
                  </a:cubicBezTo>
                  <a:cubicBezTo>
                    <a:pt x="203" y="277"/>
                    <a:pt x="203" y="277"/>
                    <a:pt x="203" y="277"/>
                  </a:cubicBezTo>
                  <a:cubicBezTo>
                    <a:pt x="211" y="279"/>
                    <a:pt x="211" y="279"/>
                    <a:pt x="211" y="279"/>
                  </a:cubicBezTo>
                  <a:cubicBezTo>
                    <a:pt x="211" y="280"/>
                    <a:pt x="211" y="280"/>
                    <a:pt x="211" y="280"/>
                  </a:cubicBezTo>
                  <a:cubicBezTo>
                    <a:pt x="214" y="288"/>
                    <a:pt x="214" y="288"/>
                    <a:pt x="214" y="288"/>
                  </a:cubicBezTo>
                  <a:cubicBezTo>
                    <a:pt x="222" y="285"/>
                    <a:pt x="222" y="285"/>
                    <a:pt x="222" y="285"/>
                  </a:cubicBezTo>
                  <a:cubicBezTo>
                    <a:pt x="223" y="277"/>
                    <a:pt x="223" y="277"/>
                    <a:pt x="223" y="277"/>
                  </a:cubicBezTo>
                  <a:cubicBezTo>
                    <a:pt x="223" y="277"/>
                    <a:pt x="223" y="277"/>
                    <a:pt x="223" y="277"/>
                  </a:cubicBezTo>
                  <a:cubicBezTo>
                    <a:pt x="223" y="277"/>
                    <a:pt x="223" y="277"/>
                    <a:pt x="223" y="277"/>
                  </a:cubicBezTo>
                  <a:cubicBezTo>
                    <a:pt x="223" y="276"/>
                    <a:pt x="223" y="276"/>
                    <a:pt x="223" y="276"/>
                  </a:cubicBezTo>
                  <a:cubicBezTo>
                    <a:pt x="228" y="273"/>
                    <a:pt x="228" y="273"/>
                    <a:pt x="228" y="27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33" y="249"/>
                    <a:pt x="233" y="249"/>
                    <a:pt x="233" y="249"/>
                  </a:cubicBezTo>
                  <a:cubicBezTo>
                    <a:pt x="239" y="246"/>
                    <a:pt x="239" y="246"/>
                    <a:pt x="239" y="246"/>
                  </a:cubicBezTo>
                  <a:cubicBezTo>
                    <a:pt x="237" y="235"/>
                    <a:pt x="237" y="235"/>
                    <a:pt x="237" y="235"/>
                  </a:cubicBezTo>
                  <a:cubicBezTo>
                    <a:pt x="243" y="235"/>
                    <a:pt x="243" y="235"/>
                    <a:pt x="243" y="235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39" y="219"/>
                    <a:pt x="239" y="219"/>
                    <a:pt x="239" y="219"/>
                  </a:cubicBezTo>
                  <a:cubicBezTo>
                    <a:pt x="239" y="219"/>
                    <a:pt x="239" y="219"/>
                    <a:pt x="239" y="219"/>
                  </a:cubicBezTo>
                  <a:cubicBezTo>
                    <a:pt x="239" y="218"/>
                    <a:pt x="239" y="218"/>
                    <a:pt x="239" y="218"/>
                  </a:cubicBezTo>
                  <a:cubicBezTo>
                    <a:pt x="240" y="211"/>
                    <a:pt x="240" y="211"/>
                    <a:pt x="240" y="211"/>
                  </a:cubicBezTo>
                  <a:cubicBezTo>
                    <a:pt x="240" y="209"/>
                    <a:pt x="240" y="209"/>
                    <a:pt x="240" y="209"/>
                  </a:cubicBezTo>
                  <a:cubicBezTo>
                    <a:pt x="241" y="209"/>
                    <a:pt x="241" y="209"/>
                    <a:pt x="241" y="209"/>
                  </a:cubicBezTo>
                  <a:cubicBezTo>
                    <a:pt x="245" y="204"/>
                    <a:pt x="245" y="204"/>
                    <a:pt x="245" y="204"/>
                  </a:cubicBezTo>
                  <a:cubicBezTo>
                    <a:pt x="246" y="203"/>
                    <a:pt x="246" y="203"/>
                    <a:pt x="246" y="203"/>
                  </a:cubicBezTo>
                  <a:cubicBezTo>
                    <a:pt x="247" y="203"/>
                    <a:pt x="247" y="203"/>
                    <a:pt x="247" y="203"/>
                  </a:cubicBezTo>
                  <a:cubicBezTo>
                    <a:pt x="258" y="205"/>
                    <a:pt x="258" y="205"/>
                    <a:pt x="258" y="205"/>
                  </a:cubicBezTo>
                  <a:cubicBezTo>
                    <a:pt x="258" y="205"/>
                    <a:pt x="258" y="205"/>
                    <a:pt x="258" y="205"/>
                  </a:cubicBezTo>
                  <a:cubicBezTo>
                    <a:pt x="267" y="207"/>
                    <a:pt x="267" y="207"/>
                    <a:pt x="267" y="207"/>
                  </a:cubicBezTo>
                  <a:cubicBezTo>
                    <a:pt x="274" y="205"/>
                    <a:pt x="274" y="205"/>
                    <a:pt x="274" y="20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79" y="221"/>
                    <a:pt x="279" y="221"/>
                    <a:pt x="279" y="221"/>
                  </a:cubicBezTo>
                  <a:cubicBezTo>
                    <a:pt x="280" y="227"/>
                    <a:pt x="280" y="227"/>
                    <a:pt x="280" y="227"/>
                  </a:cubicBezTo>
                  <a:cubicBezTo>
                    <a:pt x="281" y="229"/>
                    <a:pt x="283" y="231"/>
                    <a:pt x="284" y="231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89" y="232"/>
                    <a:pt x="291" y="233"/>
                    <a:pt x="291" y="236"/>
                  </a:cubicBezTo>
                  <a:cubicBezTo>
                    <a:pt x="292" y="238"/>
                    <a:pt x="293" y="241"/>
                    <a:pt x="296" y="244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2" y="254"/>
                    <a:pt x="302" y="254"/>
                    <a:pt x="302" y="254"/>
                  </a:cubicBezTo>
                  <a:cubicBezTo>
                    <a:pt x="306" y="253"/>
                    <a:pt x="306" y="253"/>
                    <a:pt x="306" y="253"/>
                  </a:cubicBezTo>
                  <a:cubicBezTo>
                    <a:pt x="312" y="247"/>
                    <a:pt x="312" y="247"/>
                    <a:pt x="312" y="247"/>
                  </a:cubicBezTo>
                  <a:cubicBezTo>
                    <a:pt x="317" y="257"/>
                    <a:pt x="317" y="257"/>
                    <a:pt x="317" y="257"/>
                  </a:cubicBezTo>
                  <a:cubicBezTo>
                    <a:pt x="326" y="259"/>
                    <a:pt x="326" y="259"/>
                    <a:pt x="326" y="259"/>
                  </a:cubicBezTo>
                  <a:cubicBezTo>
                    <a:pt x="326" y="259"/>
                    <a:pt x="326" y="259"/>
                    <a:pt x="326" y="259"/>
                  </a:cubicBezTo>
                  <a:cubicBezTo>
                    <a:pt x="326" y="260"/>
                    <a:pt x="326" y="260"/>
                    <a:pt x="326" y="260"/>
                  </a:cubicBezTo>
                  <a:cubicBezTo>
                    <a:pt x="331" y="268"/>
                    <a:pt x="331" y="268"/>
                    <a:pt x="331" y="268"/>
                  </a:cubicBezTo>
                  <a:cubicBezTo>
                    <a:pt x="333" y="269"/>
                    <a:pt x="333" y="269"/>
                    <a:pt x="333" y="269"/>
                  </a:cubicBezTo>
                  <a:cubicBezTo>
                    <a:pt x="333" y="261"/>
                    <a:pt x="333" y="261"/>
                    <a:pt x="333" y="261"/>
                  </a:cubicBezTo>
                  <a:cubicBezTo>
                    <a:pt x="333" y="261"/>
                    <a:pt x="333" y="261"/>
                    <a:pt x="333" y="261"/>
                  </a:cubicBezTo>
                  <a:cubicBezTo>
                    <a:pt x="333" y="260"/>
                    <a:pt x="333" y="260"/>
                    <a:pt x="333" y="260"/>
                  </a:cubicBezTo>
                  <a:cubicBezTo>
                    <a:pt x="351" y="259"/>
                    <a:pt x="351" y="259"/>
                    <a:pt x="351" y="259"/>
                  </a:cubicBezTo>
                  <a:cubicBezTo>
                    <a:pt x="351" y="258"/>
                    <a:pt x="351" y="258"/>
                    <a:pt x="351" y="258"/>
                  </a:cubicBezTo>
                  <a:cubicBezTo>
                    <a:pt x="352" y="257"/>
                    <a:pt x="352" y="255"/>
                    <a:pt x="351" y="254"/>
                  </a:cubicBezTo>
                  <a:cubicBezTo>
                    <a:pt x="350" y="252"/>
                    <a:pt x="349" y="250"/>
                    <a:pt x="349" y="247"/>
                  </a:cubicBezTo>
                  <a:cubicBezTo>
                    <a:pt x="348" y="244"/>
                    <a:pt x="349" y="241"/>
                    <a:pt x="350" y="241"/>
                  </a:cubicBezTo>
                  <a:cubicBezTo>
                    <a:pt x="351" y="239"/>
                    <a:pt x="352" y="239"/>
                    <a:pt x="354" y="239"/>
                  </a:cubicBezTo>
                  <a:cubicBezTo>
                    <a:pt x="361" y="242"/>
                    <a:pt x="361" y="242"/>
                    <a:pt x="361" y="242"/>
                  </a:cubicBezTo>
                  <a:cubicBezTo>
                    <a:pt x="362" y="237"/>
                    <a:pt x="362" y="237"/>
                    <a:pt x="362" y="237"/>
                  </a:cubicBezTo>
                  <a:cubicBezTo>
                    <a:pt x="348" y="231"/>
                    <a:pt x="348" y="231"/>
                    <a:pt x="348" y="231"/>
                  </a:cubicBezTo>
                  <a:cubicBezTo>
                    <a:pt x="348" y="231"/>
                    <a:pt x="348" y="231"/>
                    <a:pt x="348" y="231"/>
                  </a:cubicBezTo>
                  <a:cubicBezTo>
                    <a:pt x="347" y="230"/>
                    <a:pt x="347" y="230"/>
                    <a:pt x="347" y="230"/>
                  </a:cubicBezTo>
                  <a:cubicBezTo>
                    <a:pt x="347" y="229"/>
                    <a:pt x="347" y="229"/>
                    <a:pt x="347" y="229"/>
                  </a:cubicBezTo>
                  <a:cubicBezTo>
                    <a:pt x="347" y="229"/>
                    <a:pt x="347" y="229"/>
                    <a:pt x="347" y="229"/>
                  </a:cubicBezTo>
                  <a:cubicBezTo>
                    <a:pt x="345" y="213"/>
                    <a:pt x="345" y="213"/>
                    <a:pt x="345" y="213"/>
                  </a:cubicBezTo>
                  <a:cubicBezTo>
                    <a:pt x="346" y="203"/>
                    <a:pt x="346" y="203"/>
                    <a:pt x="346" y="203"/>
                  </a:cubicBezTo>
                  <a:cubicBezTo>
                    <a:pt x="346" y="202"/>
                    <a:pt x="346" y="202"/>
                    <a:pt x="346" y="202"/>
                  </a:cubicBezTo>
                  <a:cubicBezTo>
                    <a:pt x="346" y="201"/>
                    <a:pt x="346" y="201"/>
                    <a:pt x="346" y="201"/>
                  </a:cubicBezTo>
                  <a:cubicBezTo>
                    <a:pt x="368" y="204"/>
                    <a:pt x="368" y="204"/>
                    <a:pt x="368" y="204"/>
                  </a:cubicBezTo>
                  <a:cubicBezTo>
                    <a:pt x="373" y="199"/>
                    <a:pt x="373" y="199"/>
                    <a:pt x="373" y="199"/>
                  </a:cubicBezTo>
                  <a:cubicBezTo>
                    <a:pt x="374" y="197"/>
                    <a:pt x="374" y="195"/>
                    <a:pt x="373" y="195"/>
                  </a:cubicBezTo>
                  <a:cubicBezTo>
                    <a:pt x="368" y="193"/>
                    <a:pt x="365" y="190"/>
                    <a:pt x="365" y="188"/>
                  </a:cubicBezTo>
                  <a:cubicBezTo>
                    <a:pt x="365" y="187"/>
                    <a:pt x="365" y="185"/>
                    <a:pt x="367" y="184"/>
                  </a:cubicBezTo>
                  <a:cubicBezTo>
                    <a:pt x="376" y="175"/>
                    <a:pt x="376" y="175"/>
                    <a:pt x="376" y="175"/>
                  </a:cubicBezTo>
                  <a:cubicBezTo>
                    <a:pt x="386" y="175"/>
                    <a:pt x="386" y="175"/>
                    <a:pt x="386" y="175"/>
                  </a:cubicBezTo>
                  <a:cubicBezTo>
                    <a:pt x="392" y="166"/>
                    <a:pt x="392" y="166"/>
                    <a:pt x="392" y="166"/>
                  </a:cubicBezTo>
                  <a:cubicBezTo>
                    <a:pt x="392" y="157"/>
                    <a:pt x="392" y="157"/>
                    <a:pt x="392" y="157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401" y="150"/>
                    <a:pt x="402" y="147"/>
                    <a:pt x="403" y="145"/>
                  </a:cubicBezTo>
                  <a:cubicBezTo>
                    <a:pt x="406" y="139"/>
                    <a:pt x="406" y="139"/>
                    <a:pt x="406" y="139"/>
                  </a:cubicBezTo>
                  <a:cubicBezTo>
                    <a:pt x="401" y="129"/>
                    <a:pt x="401" y="129"/>
                    <a:pt x="401" y="129"/>
                  </a:cubicBezTo>
                  <a:cubicBezTo>
                    <a:pt x="401" y="128"/>
                    <a:pt x="401" y="128"/>
                    <a:pt x="401" y="128"/>
                  </a:cubicBezTo>
                  <a:cubicBezTo>
                    <a:pt x="401" y="128"/>
                    <a:pt x="401" y="128"/>
                    <a:pt x="401" y="128"/>
                  </a:cubicBezTo>
                  <a:cubicBezTo>
                    <a:pt x="401" y="128"/>
                    <a:pt x="401" y="128"/>
                    <a:pt x="401" y="128"/>
                  </a:cubicBezTo>
                  <a:cubicBezTo>
                    <a:pt x="397" y="114"/>
                    <a:pt x="397" y="114"/>
                    <a:pt x="397" y="114"/>
                  </a:cubicBezTo>
                  <a:cubicBezTo>
                    <a:pt x="397" y="114"/>
                    <a:pt x="397" y="114"/>
                    <a:pt x="397" y="114"/>
                  </a:cubicBezTo>
                  <a:cubicBezTo>
                    <a:pt x="395" y="100"/>
                    <a:pt x="395" y="100"/>
                    <a:pt x="395" y="100"/>
                  </a:cubicBezTo>
                  <a:cubicBezTo>
                    <a:pt x="390" y="92"/>
                    <a:pt x="390" y="92"/>
                    <a:pt x="390" y="92"/>
                  </a:cubicBezTo>
                  <a:cubicBezTo>
                    <a:pt x="383" y="85"/>
                    <a:pt x="383" y="85"/>
                    <a:pt x="383" y="85"/>
                  </a:cubicBezTo>
                  <a:cubicBezTo>
                    <a:pt x="383" y="84"/>
                    <a:pt x="383" y="84"/>
                    <a:pt x="383" y="84"/>
                  </a:cubicBezTo>
                  <a:cubicBezTo>
                    <a:pt x="383" y="84"/>
                    <a:pt x="383" y="84"/>
                    <a:pt x="383" y="84"/>
                  </a:cubicBezTo>
                  <a:cubicBezTo>
                    <a:pt x="382" y="83"/>
                    <a:pt x="382" y="83"/>
                    <a:pt x="382" y="83"/>
                  </a:cubicBezTo>
                  <a:cubicBezTo>
                    <a:pt x="382" y="76"/>
                    <a:pt x="382" y="76"/>
                    <a:pt x="382" y="76"/>
                  </a:cubicBezTo>
                  <a:cubicBezTo>
                    <a:pt x="369" y="80"/>
                    <a:pt x="369" y="80"/>
                    <a:pt x="369" y="80"/>
                  </a:cubicBezTo>
                  <a:cubicBezTo>
                    <a:pt x="368" y="79"/>
                    <a:pt x="368" y="79"/>
                    <a:pt x="368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44" y="59"/>
                    <a:pt x="344" y="59"/>
                    <a:pt x="344" y="59"/>
                  </a:cubicBezTo>
                  <a:cubicBezTo>
                    <a:pt x="344" y="59"/>
                    <a:pt x="344" y="59"/>
                    <a:pt x="344" y="59"/>
                  </a:cubicBezTo>
                  <a:cubicBezTo>
                    <a:pt x="337" y="50"/>
                    <a:pt x="337" y="50"/>
                    <a:pt x="337" y="50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0" y="52"/>
                    <a:pt x="330" y="52"/>
                    <a:pt x="330" y="52"/>
                  </a:cubicBezTo>
                  <a:cubicBezTo>
                    <a:pt x="330" y="53"/>
                    <a:pt x="330" y="53"/>
                    <a:pt x="330" y="53"/>
                  </a:cubicBezTo>
                  <a:cubicBezTo>
                    <a:pt x="330" y="53"/>
                    <a:pt x="330" y="53"/>
                    <a:pt x="330" y="53"/>
                  </a:cubicBezTo>
                  <a:cubicBezTo>
                    <a:pt x="329" y="53"/>
                    <a:pt x="329" y="53"/>
                    <a:pt x="329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08" y="39"/>
                    <a:pt x="308" y="39"/>
                    <a:pt x="308" y="39"/>
                  </a:cubicBezTo>
                  <a:cubicBezTo>
                    <a:pt x="306" y="38"/>
                    <a:pt x="303" y="35"/>
                    <a:pt x="299" y="31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2" y="27"/>
                    <a:pt x="292" y="27"/>
                    <a:pt x="292" y="27"/>
                  </a:cubicBezTo>
                  <a:cubicBezTo>
                    <a:pt x="286" y="23"/>
                    <a:pt x="286" y="23"/>
                    <a:pt x="286" y="23"/>
                  </a:cubicBezTo>
                  <a:cubicBezTo>
                    <a:pt x="282" y="26"/>
                    <a:pt x="282" y="26"/>
                    <a:pt x="282" y="26"/>
                  </a:cubicBezTo>
                  <a:cubicBezTo>
                    <a:pt x="281" y="27"/>
                    <a:pt x="281" y="27"/>
                    <a:pt x="281" y="27"/>
                  </a:cubicBezTo>
                  <a:cubicBezTo>
                    <a:pt x="281" y="26"/>
                    <a:pt x="281" y="26"/>
                    <a:pt x="281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3" y="27"/>
                    <a:pt x="273" y="27"/>
                    <a:pt x="273" y="27"/>
                  </a:cubicBezTo>
                  <a:cubicBezTo>
                    <a:pt x="272" y="28"/>
                    <a:pt x="272" y="28"/>
                    <a:pt x="272" y="28"/>
                  </a:cubicBezTo>
                  <a:cubicBezTo>
                    <a:pt x="272" y="28"/>
                    <a:pt x="272" y="28"/>
                    <a:pt x="272" y="28"/>
                  </a:cubicBezTo>
                  <a:cubicBezTo>
                    <a:pt x="272" y="28"/>
                    <a:pt x="272" y="28"/>
                    <a:pt x="272" y="28"/>
                  </a:cubicBezTo>
                  <a:cubicBezTo>
                    <a:pt x="266" y="29"/>
                    <a:pt x="266" y="29"/>
                    <a:pt x="266" y="29"/>
                  </a:cubicBezTo>
                  <a:cubicBezTo>
                    <a:pt x="258" y="25"/>
                    <a:pt x="251" y="20"/>
                    <a:pt x="243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Freeform 11"/>
            <p:cNvSpPr/>
            <p:nvPr/>
          </p:nvSpPr>
          <p:spPr bwMode="auto">
            <a:xfrm>
              <a:off x="2662238" y="3678238"/>
              <a:ext cx="1201737" cy="1049337"/>
            </a:xfrm>
            <a:custGeom>
              <a:avLst/>
              <a:gdLst>
                <a:gd name="T0" fmla="*/ 10 w 351"/>
                <a:gd name="T1" fmla="*/ 14 h 309"/>
                <a:gd name="T2" fmla="*/ 8 w 351"/>
                <a:gd name="T3" fmla="*/ 35 h 309"/>
                <a:gd name="T4" fmla="*/ 4 w 351"/>
                <a:gd name="T5" fmla="*/ 57 h 309"/>
                <a:gd name="T6" fmla="*/ 19 w 351"/>
                <a:gd name="T7" fmla="*/ 69 h 309"/>
                <a:gd name="T8" fmla="*/ 35 w 351"/>
                <a:gd name="T9" fmla="*/ 97 h 309"/>
                <a:gd name="T10" fmla="*/ 37 w 351"/>
                <a:gd name="T11" fmla="*/ 123 h 309"/>
                <a:gd name="T12" fmla="*/ 45 w 351"/>
                <a:gd name="T13" fmla="*/ 143 h 309"/>
                <a:gd name="T14" fmla="*/ 50 w 351"/>
                <a:gd name="T15" fmla="*/ 175 h 309"/>
                <a:gd name="T16" fmla="*/ 47 w 351"/>
                <a:gd name="T17" fmla="*/ 219 h 309"/>
                <a:gd name="T18" fmla="*/ 55 w 351"/>
                <a:gd name="T19" fmla="*/ 231 h 309"/>
                <a:gd name="T20" fmla="*/ 62 w 351"/>
                <a:gd name="T21" fmla="*/ 213 h 309"/>
                <a:gd name="T22" fmla="*/ 78 w 351"/>
                <a:gd name="T23" fmla="*/ 221 h 309"/>
                <a:gd name="T24" fmla="*/ 85 w 351"/>
                <a:gd name="T25" fmla="*/ 237 h 309"/>
                <a:gd name="T26" fmla="*/ 102 w 351"/>
                <a:gd name="T27" fmla="*/ 239 h 309"/>
                <a:gd name="T28" fmla="*/ 119 w 351"/>
                <a:gd name="T29" fmla="*/ 279 h 309"/>
                <a:gd name="T30" fmla="*/ 122 w 351"/>
                <a:gd name="T31" fmla="*/ 299 h 309"/>
                <a:gd name="T32" fmla="*/ 131 w 351"/>
                <a:gd name="T33" fmla="*/ 308 h 309"/>
                <a:gd name="T34" fmla="*/ 153 w 351"/>
                <a:gd name="T35" fmla="*/ 293 h 309"/>
                <a:gd name="T36" fmla="*/ 164 w 351"/>
                <a:gd name="T37" fmla="*/ 268 h 309"/>
                <a:gd name="T38" fmla="*/ 173 w 351"/>
                <a:gd name="T39" fmla="*/ 255 h 309"/>
                <a:gd name="T40" fmla="*/ 186 w 351"/>
                <a:gd name="T41" fmla="*/ 235 h 309"/>
                <a:gd name="T42" fmla="*/ 195 w 351"/>
                <a:gd name="T43" fmla="*/ 219 h 309"/>
                <a:gd name="T44" fmla="*/ 220 w 351"/>
                <a:gd name="T45" fmla="*/ 226 h 309"/>
                <a:gd name="T46" fmla="*/ 229 w 351"/>
                <a:gd name="T47" fmla="*/ 236 h 309"/>
                <a:gd name="T48" fmla="*/ 240 w 351"/>
                <a:gd name="T49" fmla="*/ 233 h 309"/>
                <a:gd name="T50" fmla="*/ 255 w 351"/>
                <a:gd name="T51" fmla="*/ 249 h 309"/>
                <a:gd name="T52" fmla="*/ 275 w 351"/>
                <a:gd name="T53" fmla="*/ 233 h 309"/>
                <a:gd name="T54" fmla="*/ 264 w 351"/>
                <a:gd name="T55" fmla="*/ 229 h 309"/>
                <a:gd name="T56" fmla="*/ 259 w 351"/>
                <a:gd name="T57" fmla="*/ 211 h 309"/>
                <a:gd name="T58" fmla="*/ 275 w 351"/>
                <a:gd name="T59" fmla="*/ 210 h 309"/>
                <a:gd name="T60" fmla="*/ 258 w 351"/>
                <a:gd name="T61" fmla="*/ 187 h 309"/>
                <a:gd name="T62" fmla="*/ 254 w 351"/>
                <a:gd name="T63" fmla="*/ 163 h 309"/>
                <a:gd name="T64" fmla="*/ 303 w 351"/>
                <a:gd name="T65" fmla="*/ 143 h 309"/>
                <a:gd name="T66" fmla="*/ 327 w 351"/>
                <a:gd name="T67" fmla="*/ 121 h 309"/>
                <a:gd name="T68" fmla="*/ 332 w 351"/>
                <a:gd name="T69" fmla="*/ 112 h 309"/>
                <a:gd name="T70" fmla="*/ 343 w 351"/>
                <a:gd name="T71" fmla="*/ 86 h 309"/>
                <a:gd name="T72" fmla="*/ 325 w 351"/>
                <a:gd name="T73" fmla="*/ 79 h 309"/>
                <a:gd name="T74" fmla="*/ 315 w 351"/>
                <a:gd name="T75" fmla="*/ 69 h 309"/>
                <a:gd name="T76" fmla="*/ 304 w 351"/>
                <a:gd name="T77" fmla="*/ 73 h 309"/>
                <a:gd name="T78" fmla="*/ 298 w 351"/>
                <a:gd name="T79" fmla="*/ 63 h 309"/>
                <a:gd name="T80" fmla="*/ 287 w 351"/>
                <a:gd name="T81" fmla="*/ 62 h 309"/>
                <a:gd name="T82" fmla="*/ 262 w 351"/>
                <a:gd name="T83" fmla="*/ 58 h 309"/>
                <a:gd name="T84" fmla="*/ 252 w 351"/>
                <a:gd name="T85" fmla="*/ 60 h 309"/>
                <a:gd name="T86" fmla="*/ 219 w 351"/>
                <a:gd name="T87" fmla="*/ 56 h 309"/>
                <a:gd name="T88" fmla="*/ 217 w 351"/>
                <a:gd name="T89" fmla="*/ 39 h 309"/>
                <a:gd name="T90" fmla="*/ 180 w 351"/>
                <a:gd name="T91" fmla="*/ 17 h 309"/>
                <a:gd name="T92" fmla="*/ 163 w 351"/>
                <a:gd name="T93" fmla="*/ 6 h 309"/>
                <a:gd name="T94" fmla="*/ 160 w 351"/>
                <a:gd name="T95" fmla="*/ 31 h 309"/>
                <a:gd name="T96" fmla="*/ 140 w 351"/>
                <a:gd name="T97" fmla="*/ 33 h 309"/>
                <a:gd name="T98" fmla="*/ 130 w 351"/>
                <a:gd name="T99" fmla="*/ 42 h 309"/>
                <a:gd name="T100" fmla="*/ 122 w 351"/>
                <a:gd name="T101" fmla="*/ 55 h 309"/>
                <a:gd name="T102" fmla="*/ 94 w 351"/>
                <a:gd name="T103" fmla="*/ 68 h 309"/>
                <a:gd name="T104" fmla="*/ 77 w 351"/>
                <a:gd name="T105" fmla="*/ 51 h 309"/>
                <a:gd name="T106" fmla="*/ 62 w 351"/>
                <a:gd name="T107" fmla="*/ 47 h 309"/>
                <a:gd name="T108" fmla="*/ 49 w 351"/>
                <a:gd name="T109" fmla="*/ 31 h 309"/>
                <a:gd name="T110" fmla="*/ 34 w 351"/>
                <a:gd name="T111" fmla="*/ 8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51" h="309">
                  <a:moveTo>
                    <a:pt x="32" y="8"/>
                  </a:moveTo>
                  <a:cubicBezTo>
                    <a:pt x="23" y="5"/>
                    <a:pt x="23" y="5"/>
                    <a:pt x="23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29" y="91"/>
                    <a:pt x="31" y="94"/>
                    <a:pt x="35" y="97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6" y="110"/>
                    <a:pt x="37" y="115"/>
                    <a:pt x="37" y="123"/>
                  </a:cubicBezTo>
                  <a:cubicBezTo>
                    <a:pt x="40" y="128"/>
                    <a:pt x="42" y="131"/>
                    <a:pt x="42" y="134"/>
                  </a:cubicBezTo>
                  <a:cubicBezTo>
                    <a:pt x="42" y="135"/>
                    <a:pt x="43" y="139"/>
                    <a:pt x="45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6" y="149"/>
                    <a:pt x="46" y="154"/>
                    <a:pt x="44" y="158"/>
                  </a:cubicBezTo>
                  <a:cubicBezTo>
                    <a:pt x="43" y="161"/>
                    <a:pt x="45" y="166"/>
                    <a:pt x="49" y="173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5"/>
                    <a:pt x="50" y="175"/>
                    <a:pt x="50" y="175"/>
                  </a:cubicBezTo>
                  <a:cubicBezTo>
                    <a:pt x="43" y="189"/>
                    <a:pt x="43" y="189"/>
                    <a:pt x="43" y="189"/>
                  </a:cubicBezTo>
                  <a:cubicBezTo>
                    <a:pt x="44" y="192"/>
                    <a:pt x="45" y="195"/>
                    <a:pt x="45" y="196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14"/>
                    <a:pt x="42" y="216"/>
                    <a:pt x="44" y="217"/>
                  </a:cubicBezTo>
                  <a:cubicBezTo>
                    <a:pt x="47" y="219"/>
                    <a:pt x="47" y="219"/>
                    <a:pt x="47" y="219"/>
                  </a:cubicBezTo>
                  <a:cubicBezTo>
                    <a:pt x="50" y="220"/>
                    <a:pt x="52" y="222"/>
                    <a:pt x="52" y="224"/>
                  </a:cubicBezTo>
                  <a:cubicBezTo>
                    <a:pt x="51" y="231"/>
                    <a:pt x="51" y="231"/>
                    <a:pt x="51" y="231"/>
                  </a:cubicBezTo>
                  <a:cubicBezTo>
                    <a:pt x="53" y="232"/>
                    <a:pt x="53" y="232"/>
                    <a:pt x="53" y="232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5" y="231"/>
                    <a:pt x="55" y="231"/>
                    <a:pt x="55" y="231"/>
                  </a:cubicBezTo>
                  <a:cubicBezTo>
                    <a:pt x="56" y="230"/>
                    <a:pt x="57" y="228"/>
                    <a:pt x="58" y="226"/>
                  </a:cubicBezTo>
                  <a:cubicBezTo>
                    <a:pt x="58" y="225"/>
                    <a:pt x="58" y="225"/>
                    <a:pt x="58" y="225"/>
                  </a:cubicBezTo>
                  <a:cubicBezTo>
                    <a:pt x="59" y="224"/>
                    <a:pt x="59" y="224"/>
                    <a:pt x="59" y="224"/>
                  </a:cubicBezTo>
                  <a:cubicBezTo>
                    <a:pt x="60" y="223"/>
                    <a:pt x="61" y="222"/>
                    <a:pt x="62" y="221"/>
                  </a:cubicBezTo>
                  <a:cubicBezTo>
                    <a:pt x="63" y="218"/>
                    <a:pt x="63" y="216"/>
                    <a:pt x="62" y="213"/>
                  </a:cubicBezTo>
                  <a:cubicBezTo>
                    <a:pt x="61" y="211"/>
                    <a:pt x="61" y="211"/>
                    <a:pt x="61" y="211"/>
                  </a:cubicBezTo>
                  <a:cubicBezTo>
                    <a:pt x="63" y="211"/>
                    <a:pt x="63" y="211"/>
                    <a:pt x="63" y="211"/>
                  </a:cubicBezTo>
                  <a:cubicBezTo>
                    <a:pt x="70" y="209"/>
                    <a:pt x="73" y="209"/>
                    <a:pt x="74" y="212"/>
                  </a:cubicBezTo>
                  <a:cubicBezTo>
                    <a:pt x="78" y="220"/>
                    <a:pt x="78" y="220"/>
                    <a:pt x="78" y="220"/>
                  </a:cubicBezTo>
                  <a:cubicBezTo>
                    <a:pt x="78" y="221"/>
                    <a:pt x="78" y="221"/>
                    <a:pt x="78" y="221"/>
                  </a:cubicBezTo>
                  <a:cubicBezTo>
                    <a:pt x="78" y="221"/>
                    <a:pt x="78" y="221"/>
                    <a:pt x="78" y="221"/>
                  </a:cubicBezTo>
                  <a:cubicBezTo>
                    <a:pt x="79" y="234"/>
                    <a:pt x="79" y="234"/>
                    <a:pt x="79" y="234"/>
                  </a:cubicBezTo>
                  <a:cubicBezTo>
                    <a:pt x="84" y="237"/>
                    <a:pt x="84" y="237"/>
                    <a:pt x="84" y="237"/>
                  </a:cubicBezTo>
                  <a:cubicBezTo>
                    <a:pt x="85" y="237"/>
                    <a:pt x="85" y="237"/>
                    <a:pt x="85" y="237"/>
                  </a:cubicBezTo>
                  <a:cubicBezTo>
                    <a:pt x="85" y="237"/>
                    <a:pt x="85" y="237"/>
                    <a:pt x="85" y="237"/>
                  </a:cubicBezTo>
                  <a:cubicBezTo>
                    <a:pt x="88" y="240"/>
                    <a:pt x="88" y="240"/>
                    <a:pt x="88" y="240"/>
                  </a:cubicBezTo>
                  <a:cubicBezTo>
                    <a:pt x="92" y="236"/>
                    <a:pt x="92" y="236"/>
                    <a:pt x="92" y="236"/>
                  </a:cubicBezTo>
                  <a:cubicBezTo>
                    <a:pt x="95" y="233"/>
                    <a:pt x="95" y="233"/>
                    <a:pt x="95" y="233"/>
                  </a:cubicBezTo>
                  <a:cubicBezTo>
                    <a:pt x="96" y="233"/>
                    <a:pt x="96" y="233"/>
                    <a:pt x="96" y="233"/>
                  </a:cubicBezTo>
                  <a:cubicBezTo>
                    <a:pt x="99" y="234"/>
                    <a:pt x="101" y="236"/>
                    <a:pt x="102" y="239"/>
                  </a:cubicBezTo>
                  <a:cubicBezTo>
                    <a:pt x="103" y="249"/>
                    <a:pt x="103" y="249"/>
                    <a:pt x="103" y="249"/>
                  </a:cubicBezTo>
                  <a:cubicBezTo>
                    <a:pt x="104" y="251"/>
                    <a:pt x="104" y="251"/>
                    <a:pt x="104" y="251"/>
                  </a:cubicBezTo>
                  <a:cubicBezTo>
                    <a:pt x="114" y="274"/>
                    <a:pt x="114" y="274"/>
                    <a:pt x="114" y="274"/>
                  </a:cubicBezTo>
                  <a:cubicBezTo>
                    <a:pt x="119" y="279"/>
                    <a:pt x="119" y="279"/>
                    <a:pt x="119" y="279"/>
                  </a:cubicBezTo>
                  <a:cubicBezTo>
                    <a:pt x="119" y="279"/>
                    <a:pt x="119" y="279"/>
                    <a:pt x="119" y="279"/>
                  </a:cubicBezTo>
                  <a:cubicBezTo>
                    <a:pt x="119" y="279"/>
                    <a:pt x="119" y="279"/>
                    <a:pt x="119" y="279"/>
                  </a:cubicBezTo>
                  <a:cubicBezTo>
                    <a:pt x="121" y="289"/>
                    <a:pt x="121" y="289"/>
                    <a:pt x="121" y="289"/>
                  </a:cubicBezTo>
                  <a:cubicBezTo>
                    <a:pt x="121" y="289"/>
                    <a:pt x="121" y="289"/>
                    <a:pt x="121" y="289"/>
                  </a:cubicBezTo>
                  <a:cubicBezTo>
                    <a:pt x="122" y="298"/>
                    <a:pt x="122" y="298"/>
                    <a:pt x="122" y="298"/>
                  </a:cubicBezTo>
                  <a:cubicBezTo>
                    <a:pt x="122" y="299"/>
                    <a:pt x="122" y="299"/>
                    <a:pt x="122" y="299"/>
                  </a:cubicBezTo>
                  <a:cubicBezTo>
                    <a:pt x="125" y="295"/>
                    <a:pt x="128" y="293"/>
                    <a:pt x="129" y="294"/>
                  </a:cubicBezTo>
                  <a:cubicBezTo>
                    <a:pt x="131" y="294"/>
                    <a:pt x="131" y="295"/>
                    <a:pt x="131" y="297"/>
                  </a:cubicBezTo>
                  <a:cubicBezTo>
                    <a:pt x="131" y="299"/>
                    <a:pt x="131" y="299"/>
                    <a:pt x="131" y="299"/>
                  </a:cubicBezTo>
                  <a:cubicBezTo>
                    <a:pt x="131" y="306"/>
                    <a:pt x="131" y="306"/>
                    <a:pt x="131" y="306"/>
                  </a:cubicBezTo>
                  <a:cubicBezTo>
                    <a:pt x="131" y="308"/>
                    <a:pt x="131" y="308"/>
                    <a:pt x="131" y="308"/>
                  </a:cubicBezTo>
                  <a:cubicBezTo>
                    <a:pt x="133" y="309"/>
                    <a:pt x="135" y="308"/>
                    <a:pt x="135" y="307"/>
                  </a:cubicBezTo>
                  <a:cubicBezTo>
                    <a:pt x="139" y="301"/>
                    <a:pt x="139" y="301"/>
                    <a:pt x="139" y="301"/>
                  </a:cubicBezTo>
                  <a:cubicBezTo>
                    <a:pt x="144" y="297"/>
                    <a:pt x="144" y="297"/>
                    <a:pt x="144" y="297"/>
                  </a:cubicBezTo>
                  <a:cubicBezTo>
                    <a:pt x="146" y="295"/>
                    <a:pt x="149" y="293"/>
                    <a:pt x="152" y="293"/>
                  </a:cubicBezTo>
                  <a:cubicBezTo>
                    <a:pt x="153" y="293"/>
                    <a:pt x="153" y="293"/>
                    <a:pt x="153" y="293"/>
                  </a:cubicBezTo>
                  <a:cubicBezTo>
                    <a:pt x="161" y="295"/>
                    <a:pt x="161" y="295"/>
                    <a:pt x="161" y="295"/>
                  </a:cubicBezTo>
                  <a:cubicBezTo>
                    <a:pt x="164" y="294"/>
                    <a:pt x="164" y="294"/>
                    <a:pt x="164" y="294"/>
                  </a:cubicBezTo>
                  <a:cubicBezTo>
                    <a:pt x="168" y="289"/>
                    <a:pt x="168" y="289"/>
                    <a:pt x="168" y="289"/>
                  </a:cubicBezTo>
                  <a:cubicBezTo>
                    <a:pt x="167" y="280"/>
                    <a:pt x="167" y="280"/>
                    <a:pt x="167" y="280"/>
                  </a:cubicBezTo>
                  <a:cubicBezTo>
                    <a:pt x="164" y="275"/>
                    <a:pt x="163" y="271"/>
                    <a:pt x="164" y="268"/>
                  </a:cubicBezTo>
                  <a:cubicBezTo>
                    <a:pt x="165" y="261"/>
                    <a:pt x="165" y="261"/>
                    <a:pt x="165" y="261"/>
                  </a:cubicBezTo>
                  <a:cubicBezTo>
                    <a:pt x="165" y="260"/>
                    <a:pt x="165" y="260"/>
                    <a:pt x="165" y="260"/>
                  </a:cubicBezTo>
                  <a:cubicBezTo>
                    <a:pt x="166" y="259"/>
                    <a:pt x="166" y="259"/>
                    <a:pt x="166" y="259"/>
                  </a:cubicBezTo>
                  <a:cubicBezTo>
                    <a:pt x="166" y="259"/>
                    <a:pt x="166" y="259"/>
                    <a:pt x="166" y="259"/>
                  </a:cubicBezTo>
                  <a:cubicBezTo>
                    <a:pt x="173" y="255"/>
                    <a:pt x="173" y="255"/>
                    <a:pt x="173" y="255"/>
                  </a:cubicBezTo>
                  <a:cubicBezTo>
                    <a:pt x="174" y="255"/>
                    <a:pt x="174" y="255"/>
                    <a:pt x="174" y="255"/>
                  </a:cubicBezTo>
                  <a:cubicBezTo>
                    <a:pt x="174" y="255"/>
                    <a:pt x="174" y="255"/>
                    <a:pt x="174" y="255"/>
                  </a:cubicBezTo>
                  <a:cubicBezTo>
                    <a:pt x="179" y="251"/>
                    <a:pt x="179" y="251"/>
                    <a:pt x="179" y="251"/>
                  </a:cubicBezTo>
                  <a:cubicBezTo>
                    <a:pt x="186" y="242"/>
                    <a:pt x="186" y="242"/>
                    <a:pt x="186" y="242"/>
                  </a:cubicBezTo>
                  <a:cubicBezTo>
                    <a:pt x="186" y="235"/>
                    <a:pt x="186" y="235"/>
                    <a:pt x="186" y="235"/>
                  </a:cubicBezTo>
                  <a:cubicBezTo>
                    <a:pt x="179" y="219"/>
                    <a:pt x="179" y="219"/>
                    <a:pt x="179" y="219"/>
                  </a:cubicBezTo>
                  <a:cubicBezTo>
                    <a:pt x="195" y="226"/>
                    <a:pt x="195" y="226"/>
                    <a:pt x="195" y="226"/>
                  </a:cubicBezTo>
                  <a:cubicBezTo>
                    <a:pt x="195" y="219"/>
                    <a:pt x="195" y="219"/>
                    <a:pt x="195" y="219"/>
                  </a:cubicBezTo>
                  <a:cubicBezTo>
                    <a:pt x="195" y="219"/>
                    <a:pt x="195" y="219"/>
                    <a:pt x="195" y="219"/>
                  </a:cubicBezTo>
                  <a:cubicBezTo>
                    <a:pt x="195" y="219"/>
                    <a:pt x="195" y="219"/>
                    <a:pt x="195" y="219"/>
                  </a:cubicBezTo>
                  <a:cubicBezTo>
                    <a:pt x="201" y="213"/>
                    <a:pt x="201" y="213"/>
                    <a:pt x="201" y="213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4" y="210"/>
                    <a:pt x="214" y="210"/>
                    <a:pt x="214" y="210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6"/>
                    <a:pt x="220" y="226"/>
                    <a:pt x="220" y="226"/>
                  </a:cubicBezTo>
                  <a:cubicBezTo>
                    <a:pt x="220" y="231"/>
                    <a:pt x="220" y="231"/>
                    <a:pt x="220" y="231"/>
                  </a:cubicBezTo>
                  <a:cubicBezTo>
                    <a:pt x="220" y="237"/>
                    <a:pt x="220" y="237"/>
                    <a:pt x="220" y="237"/>
                  </a:cubicBezTo>
                  <a:cubicBezTo>
                    <a:pt x="221" y="239"/>
                    <a:pt x="223" y="240"/>
                    <a:pt x="224" y="240"/>
                  </a:cubicBezTo>
                  <a:cubicBezTo>
                    <a:pt x="226" y="240"/>
                    <a:pt x="227" y="239"/>
                    <a:pt x="229" y="237"/>
                  </a:cubicBezTo>
                  <a:cubicBezTo>
                    <a:pt x="229" y="236"/>
                    <a:pt x="229" y="236"/>
                    <a:pt x="229" y="236"/>
                  </a:cubicBezTo>
                  <a:cubicBezTo>
                    <a:pt x="229" y="236"/>
                    <a:pt x="229" y="236"/>
                    <a:pt x="229" y="236"/>
                  </a:cubicBezTo>
                  <a:cubicBezTo>
                    <a:pt x="230" y="236"/>
                    <a:pt x="230" y="236"/>
                    <a:pt x="230" y="236"/>
                  </a:cubicBezTo>
                  <a:cubicBezTo>
                    <a:pt x="239" y="233"/>
                    <a:pt x="239" y="233"/>
                    <a:pt x="239" y="233"/>
                  </a:cubicBezTo>
                  <a:cubicBezTo>
                    <a:pt x="239" y="233"/>
                    <a:pt x="239" y="233"/>
                    <a:pt x="239" y="233"/>
                  </a:cubicBezTo>
                  <a:cubicBezTo>
                    <a:pt x="240" y="233"/>
                    <a:pt x="240" y="233"/>
                    <a:pt x="240" y="233"/>
                  </a:cubicBezTo>
                  <a:cubicBezTo>
                    <a:pt x="245" y="233"/>
                    <a:pt x="247" y="234"/>
                    <a:pt x="248" y="237"/>
                  </a:cubicBezTo>
                  <a:cubicBezTo>
                    <a:pt x="249" y="247"/>
                    <a:pt x="249" y="247"/>
                    <a:pt x="249" y="247"/>
                  </a:cubicBezTo>
                  <a:cubicBezTo>
                    <a:pt x="249" y="248"/>
                    <a:pt x="249" y="248"/>
                    <a:pt x="249" y="248"/>
                  </a:cubicBezTo>
                  <a:cubicBezTo>
                    <a:pt x="251" y="248"/>
                    <a:pt x="251" y="248"/>
                    <a:pt x="251" y="248"/>
                  </a:cubicBezTo>
                  <a:cubicBezTo>
                    <a:pt x="255" y="249"/>
                    <a:pt x="255" y="249"/>
                    <a:pt x="255" y="249"/>
                  </a:cubicBezTo>
                  <a:cubicBezTo>
                    <a:pt x="261" y="249"/>
                    <a:pt x="261" y="249"/>
                    <a:pt x="261" y="249"/>
                  </a:cubicBezTo>
                  <a:cubicBezTo>
                    <a:pt x="271" y="246"/>
                    <a:pt x="271" y="246"/>
                    <a:pt x="271" y="246"/>
                  </a:cubicBezTo>
                  <a:cubicBezTo>
                    <a:pt x="277" y="241"/>
                    <a:pt x="277" y="241"/>
                    <a:pt x="277" y="241"/>
                  </a:cubicBezTo>
                  <a:cubicBezTo>
                    <a:pt x="278" y="237"/>
                    <a:pt x="278" y="237"/>
                    <a:pt x="278" y="237"/>
                  </a:cubicBezTo>
                  <a:cubicBezTo>
                    <a:pt x="275" y="233"/>
                    <a:pt x="275" y="233"/>
                    <a:pt x="275" y="233"/>
                  </a:cubicBezTo>
                  <a:cubicBezTo>
                    <a:pt x="264" y="230"/>
                    <a:pt x="264" y="230"/>
                    <a:pt x="264" y="230"/>
                  </a:cubicBezTo>
                  <a:cubicBezTo>
                    <a:pt x="264" y="230"/>
                    <a:pt x="264" y="230"/>
                    <a:pt x="264" y="230"/>
                  </a:cubicBezTo>
                  <a:cubicBezTo>
                    <a:pt x="264" y="229"/>
                    <a:pt x="264" y="229"/>
                    <a:pt x="264" y="229"/>
                  </a:cubicBezTo>
                  <a:cubicBezTo>
                    <a:pt x="264" y="229"/>
                    <a:pt x="264" y="229"/>
                    <a:pt x="264" y="229"/>
                  </a:cubicBezTo>
                  <a:cubicBezTo>
                    <a:pt x="264" y="229"/>
                    <a:pt x="264" y="229"/>
                    <a:pt x="264" y="229"/>
                  </a:cubicBezTo>
                  <a:cubicBezTo>
                    <a:pt x="252" y="217"/>
                    <a:pt x="252" y="217"/>
                    <a:pt x="252" y="217"/>
                  </a:cubicBezTo>
                  <a:cubicBezTo>
                    <a:pt x="253" y="216"/>
                    <a:pt x="253" y="216"/>
                    <a:pt x="253" y="216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65" y="208"/>
                    <a:pt x="265" y="208"/>
                    <a:pt x="265" y="208"/>
                  </a:cubicBezTo>
                  <a:cubicBezTo>
                    <a:pt x="265" y="208"/>
                    <a:pt x="265" y="208"/>
                    <a:pt x="265" y="208"/>
                  </a:cubicBezTo>
                  <a:cubicBezTo>
                    <a:pt x="266" y="208"/>
                    <a:pt x="266" y="208"/>
                    <a:pt x="266" y="208"/>
                  </a:cubicBezTo>
                  <a:cubicBezTo>
                    <a:pt x="274" y="210"/>
                    <a:pt x="274" y="210"/>
                    <a:pt x="274" y="210"/>
                  </a:cubicBezTo>
                  <a:cubicBezTo>
                    <a:pt x="275" y="210"/>
                    <a:pt x="275" y="210"/>
                    <a:pt x="275" y="210"/>
                  </a:cubicBezTo>
                  <a:cubicBezTo>
                    <a:pt x="275" y="210"/>
                    <a:pt x="275" y="210"/>
                    <a:pt x="275" y="210"/>
                  </a:cubicBezTo>
                  <a:cubicBezTo>
                    <a:pt x="275" y="207"/>
                    <a:pt x="275" y="207"/>
                    <a:pt x="275" y="207"/>
                  </a:cubicBezTo>
                  <a:cubicBezTo>
                    <a:pt x="272" y="201"/>
                    <a:pt x="272" y="201"/>
                    <a:pt x="272" y="201"/>
                  </a:cubicBezTo>
                  <a:cubicBezTo>
                    <a:pt x="266" y="198"/>
                    <a:pt x="266" y="198"/>
                    <a:pt x="266" y="198"/>
                  </a:cubicBezTo>
                  <a:cubicBezTo>
                    <a:pt x="258" y="187"/>
                    <a:pt x="258" y="187"/>
                    <a:pt x="258" y="187"/>
                  </a:cubicBezTo>
                  <a:cubicBezTo>
                    <a:pt x="258" y="187"/>
                    <a:pt x="258" y="187"/>
                    <a:pt x="258" y="187"/>
                  </a:cubicBezTo>
                  <a:cubicBezTo>
                    <a:pt x="258" y="187"/>
                    <a:pt x="258" y="187"/>
                    <a:pt x="258" y="187"/>
                  </a:cubicBezTo>
                  <a:cubicBezTo>
                    <a:pt x="258" y="186"/>
                    <a:pt x="258" y="186"/>
                    <a:pt x="258" y="186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63"/>
                    <a:pt x="254" y="163"/>
                    <a:pt x="254" y="163"/>
                  </a:cubicBezTo>
                  <a:cubicBezTo>
                    <a:pt x="261" y="157"/>
                    <a:pt x="261" y="157"/>
                    <a:pt x="261" y="157"/>
                  </a:cubicBezTo>
                  <a:cubicBezTo>
                    <a:pt x="270" y="157"/>
                    <a:pt x="270" y="157"/>
                    <a:pt x="270" y="157"/>
                  </a:cubicBezTo>
                  <a:cubicBezTo>
                    <a:pt x="293" y="159"/>
                    <a:pt x="293" y="159"/>
                    <a:pt x="293" y="159"/>
                  </a:cubicBezTo>
                  <a:cubicBezTo>
                    <a:pt x="303" y="144"/>
                    <a:pt x="303" y="144"/>
                    <a:pt x="303" y="144"/>
                  </a:cubicBezTo>
                  <a:cubicBezTo>
                    <a:pt x="303" y="143"/>
                    <a:pt x="303" y="143"/>
                    <a:pt x="303" y="143"/>
                  </a:cubicBezTo>
                  <a:cubicBezTo>
                    <a:pt x="304" y="143"/>
                    <a:pt x="304" y="143"/>
                    <a:pt x="304" y="143"/>
                  </a:cubicBezTo>
                  <a:cubicBezTo>
                    <a:pt x="312" y="139"/>
                    <a:pt x="312" y="139"/>
                    <a:pt x="312" y="139"/>
                  </a:cubicBezTo>
                  <a:cubicBezTo>
                    <a:pt x="317" y="130"/>
                    <a:pt x="317" y="130"/>
                    <a:pt x="317" y="130"/>
                  </a:cubicBezTo>
                  <a:cubicBezTo>
                    <a:pt x="317" y="130"/>
                    <a:pt x="317" y="130"/>
                    <a:pt x="317" y="130"/>
                  </a:cubicBezTo>
                  <a:cubicBezTo>
                    <a:pt x="327" y="121"/>
                    <a:pt x="327" y="121"/>
                    <a:pt x="327" y="121"/>
                  </a:cubicBezTo>
                  <a:cubicBezTo>
                    <a:pt x="332" y="113"/>
                    <a:pt x="332" y="113"/>
                    <a:pt x="332" y="113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6" y="108"/>
                    <a:pt x="336" y="108"/>
                    <a:pt x="336" y="108"/>
                  </a:cubicBezTo>
                  <a:cubicBezTo>
                    <a:pt x="341" y="100"/>
                    <a:pt x="341" y="100"/>
                    <a:pt x="341" y="100"/>
                  </a:cubicBezTo>
                  <a:cubicBezTo>
                    <a:pt x="343" y="87"/>
                    <a:pt x="343" y="87"/>
                    <a:pt x="343" y="87"/>
                  </a:cubicBezTo>
                  <a:cubicBezTo>
                    <a:pt x="343" y="86"/>
                    <a:pt x="343" y="86"/>
                    <a:pt x="343" y="86"/>
                  </a:cubicBezTo>
                  <a:cubicBezTo>
                    <a:pt x="343" y="86"/>
                    <a:pt x="343" y="86"/>
                    <a:pt x="343" y="86"/>
                  </a:cubicBezTo>
                  <a:cubicBezTo>
                    <a:pt x="350" y="81"/>
                    <a:pt x="350" y="81"/>
                    <a:pt x="350" y="81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42" y="78"/>
                    <a:pt x="342" y="78"/>
                    <a:pt x="342" y="78"/>
                  </a:cubicBezTo>
                  <a:cubicBezTo>
                    <a:pt x="326" y="79"/>
                    <a:pt x="326" y="79"/>
                    <a:pt x="326" y="79"/>
                  </a:cubicBezTo>
                  <a:cubicBezTo>
                    <a:pt x="325" y="79"/>
                    <a:pt x="325" y="79"/>
                    <a:pt x="325" y="79"/>
                  </a:cubicBezTo>
                  <a:cubicBezTo>
                    <a:pt x="319" y="74"/>
                    <a:pt x="319" y="74"/>
                    <a:pt x="319" y="74"/>
                  </a:cubicBezTo>
                  <a:cubicBezTo>
                    <a:pt x="318" y="74"/>
                    <a:pt x="318" y="74"/>
                    <a:pt x="318" y="74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15" y="69"/>
                    <a:pt x="315" y="69"/>
                    <a:pt x="315" y="69"/>
                  </a:cubicBezTo>
                  <a:cubicBezTo>
                    <a:pt x="314" y="69"/>
                    <a:pt x="314" y="69"/>
                    <a:pt x="314" y="69"/>
                  </a:cubicBezTo>
                  <a:cubicBezTo>
                    <a:pt x="314" y="70"/>
                    <a:pt x="314" y="70"/>
                    <a:pt x="314" y="70"/>
                  </a:cubicBezTo>
                  <a:cubicBezTo>
                    <a:pt x="313" y="71"/>
                    <a:pt x="311" y="71"/>
                    <a:pt x="309" y="71"/>
                  </a:cubicBezTo>
                  <a:cubicBezTo>
                    <a:pt x="306" y="73"/>
                    <a:pt x="306" y="73"/>
                    <a:pt x="306" y="73"/>
                  </a:cubicBezTo>
                  <a:cubicBezTo>
                    <a:pt x="306" y="73"/>
                    <a:pt x="305" y="73"/>
                    <a:pt x="304" y="73"/>
                  </a:cubicBezTo>
                  <a:cubicBezTo>
                    <a:pt x="303" y="73"/>
                    <a:pt x="303" y="72"/>
                    <a:pt x="302" y="70"/>
                  </a:cubicBezTo>
                  <a:cubicBezTo>
                    <a:pt x="302" y="68"/>
                    <a:pt x="301" y="66"/>
                    <a:pt x="298" y="64"/>
                  </a:cubicBezTo>
                  <a:cubicBezTo>
                    <a:pt x="298" y="63"/>
                    <a:pt x="298" y="63"/>
                    <a:pt x="298" y="63"/>
                  </a:cubicBezTo>
                  <a:cubicBezTo>
                    <a:pt x="298" y="63"/>
                    <a:pt x="298" y="63"/>
                    <a:pt x="298" y="63"/>
                  </a:cubicBezTo>
                  <a:cubicBezTo>
                    <a:pt x="298" y="63"/>
                    <a:pt x="298" y="63"/>
                    <a:pt x="298" y="63"/>
                  </a:cubicBezTo>
                  <a:cubicBezTo>
                    <a:pt x="296" y="58"/>
                    <a:pt x="296" y="58"/>
                    <a:pt x="296" y="58"/>
                  </a:cubicBezTo>
                  <a:cubicBezTo>
                    <a:pt x="294" y="58"/>
                    <a:pt x="294" y="58"/>
                    <a:pt x="294" y="58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73" y="65"/>
                    <a:pt x="273" y="65"/>
                    <a:pt x="273" y="65"/>
                  </a:cubicBezTo>
                  <a:cubicBezTo>
                    <a:pt x="272" y="65"/>
                    <a:pt x="272" y="65"/>
                    <a:pt x="272" y="65"/>
                  </a:cubicBezTo>
                  <a:cubicBezTo>
                    <a:pt x="272" y="65"/>
                    <a:pt x="272" y="65"/>
                    <a:pt x="272" y="65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2" y="57"/>
                    <a:pt x="262" y="57"/>
                    <a:pt x="262" y="57"/>
                  </a:cubicBezTo>
                  <a:cubicBezTo>
                    <a:pt x="262" y="57"/>
                    <a:pt x="262" y="57"/>
                    <a:pt x="262" y="57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2" y="60"/>
                    <a:pt x="252" y="60"/>
                    <a:pt x="252" y="60"/>
                  </a:cubicBezTo>
                  <a:cubicBezTo>
                    <a:pt x="248" y="65"/>
                    <a:pt x="244" y="67"/>
                    <a:pt x="242" y="65"/>
                  </a:cubicBezTo>
                  <a:cubicBezTo>
                    <a:pt x="232" y="61"/>
                    <a:pt x="232" y="61"/>
                    <a:pt x="232" y="61"/>
                  </a:cubicBezTo>
                  <a:cubicBezTo>
                    <a:pt x="226" y="60"/>
                    <a:pt x="226" y="60"/>
                    <a:pt x="226" y="60"/>
                  </a:cubicBezTo>
                  <a:cubicBezTo>
                    <a:pt x="225" y="60"/>
                    <a:pt x="225" y="60"/>
                    <a:pt x="225" y="60"/>
                  </a:cubicBezTo>
                  <a:cubicBezTo>
                    <a:pt x="219" y="56"/>
                    <a:pt x="219" y="56"/>
                    <a:pt x="219" y="56"/>
                  </a:cubicBezTo>
                  <a:cubicBezTo>
                    <a:pt x="219" y="55"/>
                    <a:pt x="219" y="55"/>
                    <a:pt x="219" y="55"/>
                  </a:cubicBezTo>
                  <a:cubicBezTo>
                    <a:pt x="218" y="55"/>
                    <a:pt x="218" y="55"/>
                    <a:pt x="218" y="55"/>
                  </a:cubicBezTo>
                  <a:cubicBezTo>
                    <a:pt x="220" y="44"/>
                    <a:pt x="220" y="44"/>
                    <a:pt x="220" y="44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17" y="39"/>
                    <a:pt x="217" y="39"/>
                    <a:pt x="217" y="39"/>
                  </a:cubicBezTo>
                  <a:cubicBezTo>
                    <a:pt x="216" y="39"/>
                    <a:pt x="216" y="39"/>
                    <a:pt x="216" y="39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23"/>
                    <a:pt x="208" y="23"/>
                    <a:pt x="208" y="23"/>
                  </a:cubicBezTo>
                  <a:cubicBezTo>
                    <a:pt x="188" y="21"/>
                    <a:pt x="188" y="21"/>
                    <a:pt x="188" y="21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78" y="15"/>
                    <a:pt x="176" y="13"/>
                    <a:pt x="175" y="9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69" y="1"/>
                    <a:pt x="169" y="1"/>
                    <a:pt x="169" y="1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9" y="31"/>
                    <a:pt x="159" y="31"/>
                    <a:pt x="159" y="31"/>
                  </a:cubicBezTo>
                  <a:cubicBezTo>
                    <a:pt x="159" y="31"/>
                    <a:pt x="159" y="31"/>
                    <a:pt x="159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ubicBezTo>
                    <a:pt x="159" y="32"/>
                    <a:pt x="159" y="32"/>
                    <a:pt x="159" y="32"/>
                  </a:cubicBezTo>
                  <a:cubicBezTo>
                    <a:pt x="158" y="34"/>
                    <a:pt x="156" y="35"/>
                    <a:pt x="152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0" y="33"/>
                    <a:pt x="140" y="33"/>
                    <a:pt x="140" y="33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0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30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19" y="40"/>
                    <a:pt x="119" y="40"/>
                    <a:pt x="119" y="40"/>
                  </a:cubicBezTo>
                  <a:cubicBezTo>
                    <a:pt x="119" y="43"/>
                    <a:pt x="120" y="45"/>
                    <a:pt x="121" y="48"/>
                  </a:cubicBezTo>
                  <a:cubicBezTo>
                    <a:pt x="122" y="51"/>
                    <a:pt x="123" y="53"/>
                    <a:pt x="122" y="55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19" y="60"/>
                    <a:pt x="116" y="60"/>
                    <a:pt x="110" y="60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89" y="59"/>
                    <a:pt x="89" y="59"/>
                    <a:pt x="89" y="59"/>
                  </a:cubicBezTo>
                  <a:cubicBezTo>
                    <a:pt x="80" y="56"/>
                    <a:pt x="80" y="56"/>
                    <a:pt x="80" y="56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67" y="55"/>
                    <a:pt x="67" y="55"/>
                    <a:pt x="67" y="55"/>
                  </a:cubicBezTo>
                  <a:cubicBezTo>
                    <a:pt x="66" y="55"/>
                    <a:pt x="66" y="55"/>
                    <a:pt x="66" y="55"/>
                  </a:cubicBezTo>
                  <a:cubicBezTo>
                    <a:pt x="62" y="47"/>
                    <a:pt x="62" y="47"/>
                    <a:pt x="62" y="47"/>
                  </a:cubicBezTo>
                  <a:cubicBezTo>
                    <a:pt x="59" y="43"/>
                    <a:pt x="59" y="43"/>
                    <a:pt x="59" y="43"/>
                  </a:cubicBezTo>
                  <a:cubicBezTo>
                    <a:pt x="59" y="43"/>
                    <a:pt x="59" y="43"/>
                    <a:pt x="59" y="43"/>
                  </a:cubicBezTo>
                  <a:cubicBezTo>
                    <a:pt x="56" y="39"/>
                    <a:pt x="54" y="35"/>
                    <a:pt x="53" y="33"/>
                  </a:cubicBezTo>
                  <a:cubicBezTo>
                    <a:pt x="53" y="33"/>
                    <a:pt x="52" y="32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6" y="30"/>
                    <a:pt x="44" y="27"/>
                    <a:pt x="43" y="24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2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C00000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2"/>
            <p:cNvSpPr/>
            <p:nvPr/>
          </p:nvSpPr>
          <p:spPr bwMode="auto">
            <a:xfrm>
              <a:off x="663575" y="3257550"/>
              <a:ext cx="2152650" cy="1296988"/>
            </a:xfrm>
            <a:custGeom>
              <a:avLst/>
              <a:gdLst>
                <a:gd name="T0" fmla="*/ 66 w 629"/>
                <a:gd name="T1" fmla="*/ 17 h 382"/>
                <a:gd name="T2" fmla="*/ 34 w 629"/>
                <a:gd name="T3" fmla="*/ 29 h 382"/>
                <a:gd name="T4" fmla="*/ 21 w 629"/>
                <a:gd name="T5" fmla="*/ 53 h 382"/>
                <a:gd name="T6" fmla="*/ 10 w 629"/>
                <a:gd name="T7" fmla="*/ 104 h 382"/>
                <a:gd name="T8" fmla="*/ 8 w 629"/>
                <a:gd name="T9" fmla="*/ 119 h 382"/>
                <a:gd name="T10" fmla="*/ 30 w 629"/>
                <a:gd name="T11" fmla="*/ 165 h 382"/>
                <a:gd name="T12" fmla="*/ 64 w 629"/>
                <a:gd name="T13" fmla="*/ 203 h 382"/>
                <a:gd name="T14" fmla="*/ 92 w 629"/>
                <a:gd name="T15" fmla="*/ 195 h 382"/>
                <a:gd name="T16" fmla="*/ 118 w 629"/>
                <a:gd name="T17" fmla="*/ 229 h 382"/>
                <a:gd name="T18" fmla="*/ 145 w 629"/>
                <a:gd name="T19" fmla="*/ 249 h 382"/>
                <a:gd name="T20" fmla="*/ 157 w 629"/>
                <a:gd name="T21" fmla="*/ 270 h 382"/>
                <a:gd name="T22" fmla="*/ 189 w 629"/>
                <a:gd name="T23" fmla="*/ 292 h 382"/>
                <a:gd name="T24" fmla="*/ 204 w 629"/>
                <a:gd name="T25" fmla="*/ 301 h 382"/>
                <a:gd name="T26" fmla="*/ 236 w 629"/>
                <a:gd name="T27" fmla="*/ 313 h 382"/>
                <a:gd name="T28" fmla="*/ 299 w 629"/>
                <a:gd name="T29" fmla="*/ 324 h 382"/>
                <a:gd name="T30" fmla="*/ 297 w 629"/>
                <a:gd name="T31" fmla="*/ 349 h 382"/>
                <a:gd name="T32" fmla="*/ 387 w 629"/>
                <a:gd name="T33" fmla="*/ 339 h 382"/>
                <a:gd name="T34" fmla="*/ 397 w 629"/>
                <a:gd name="T35" fmla="*/ 368 h 382"/>
                <a:gd name="T36" fmla="*/ 479 w 629"/>
                <a:gd name="T37" fmla="*/ 357 h 382"/>
                <a:gd name="T38" fmla="*/ 513 w 629"/>
                <a:gd name="T39" fmla="*/ 339 h 382"/>
                <a:gd name="T40" fmla="*/ 569 w 629"/>
                <a:gd name="T41" fmla="*/ 359 h 382"/>
                <a:gd name="T42" fmla="*/ 570 w 629"/>
                <a:gd name="T43" fmla="*/ 357 h 382"/>
                <a:gd name="T44" fmla="*/ 596 w 629"/>
                <a:gd name="T45" fmla="*/ 348 h 382"/>
                <a:gd name="T46" fmla="*/ 608 w 629"/>
                <a:gd name="T47" fmla="*/ 331 h 382"/>
                <a:gd name="T48" fmla="*/ 624 w 629"/>
                <a:gd name="T49" fmla="*/ 280 h 382"/>
                <a:gd name="T50" fmla="*/ 616 w 629"/>
                <a:gd name="T51" fmla="*/ 247 h 382"/>
                <a:gd name="T52" fmla="*/ 601 w 629"/>
                <a:gd name="T53" fmla="*/ 207 h 382"/>
                <a:gd name="T54" fmla="*/ 593 w 629"/>
                <a:gd name="T55" fmla="*/ 191 h 382"/>
                <a:gd name="T56" fmla="*/ 583 w 629"/>
                <a:gd name="T57" fmla="*/ 197 h 382"/>
                <a:gd name="T58" fmla="*/ 558 w 629"/>
                <a:gd name="T59" fmla="*/ 203 h 382"/>
                <a:gd name="T60" fmla="*/ 532 w 629"/>
                <a:gd name="T61" fmla="*/ 213 h 382"/>
                <a:gd name="T62" fmla="*/ 513 w 629"/>
                <a:gd name="T63" fmla="*/ 190 h 382"/>
                <a:gd name="T64" fmla="*/ 496 w 629"/>
                <a:gd name="T65" fmla="*/ 172 h 382"/>
                <a:gd name="T66" fmla="*/ 443 w 629"/>
                <a:gd name="T67" fmla="*/ 166 h 382"/>
                <a:gd name="T68" fmla="*/ 403 w 629"/>
                <a:gd name="T69" fmla="*/ 149 h 382"/>
                <a:gd name="T70" fmla="*/ 389 w 629"/>
                <a:gd name="T71" fmla="*/ 133 h 382"/>
                <a:gd name="T72" fmla="*/ 368 w 629"/>
                <a:gd name="T73" fmla="*/ 135 h 382"/>
                <a:gd name="T74" fmla="*/ 347 w 629"/>
                <a:gd name="T75" fmla="*/ 97 h 382"/>
                <a:gd name="T76" fmla="*/ 356 w 629"/>
                <a:gd name="T77" fmla="*/ 73 h 382"/>
                <a:gd name="T78" fmla="*/ 357 w 629"/>
                <a:gd name="T79" fmla="*/ 39 h 382"/>
                <a:gd name="T80" fmla="*/ 357 w 629"/>
                <a:gd name="T81" fmla="*/ 21 h 382"/>
                <a:gd name="T82" fmla="*/ 354 w 629"/>
                <a:gd name="T83" fmla="*/ 20 h 382"/>
                <a:gd name="T84" fmla="*/ 346 w 629"/>
                <a:gd name="T85" fmla="*/ 15 h 382"/>
                <a:gd name="T86" fmla="*/ 305 w 629"/>
                <a:gd name="T87" fmla="*/ 2 h 382"/>
                <a:gd name="T88" fmla="*/ 260 w 629"/>
                <a:gd name="T89" fmla="*/ 11 h 382"/>
                <a:gd name="T90" fmla="*/ 221 w 629"/>
                <a:gd name="T91" fmla="*/ 18 h 382"/>
                <a:gd name="T92" fmla="*/ 206 w 629"/>
                <a:gd name="T93" fmla="*/ 20 h 382"/>
                <a:gd name="T94" fmla="*/ 171 w 629"/>
                <a:gd name="T95" fmla="*/ 18 h 382"/>
                <a:gd name="T96" fmla="*/ 152 w 629"/>
                <a:gd name="T97" fmla="*/ 0 h 382"/>
                <a:gd name="T98" fmla="*/ 134 w 629"/>
                <a:gd name="T99" fmla="*/ 9 h 382"/>
                <a:gd name="T100" fmla="*/ 92 w 629"/>
                <a:gd name="T101" fmla="*/ 5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29" h="382">
                  <a:moveTo>
                    <a:pt x="77" y="1"/>
                  </a:moveTo>
                  <a:cubicBezTo>
                    <a:pt x="77" y="1"/>
                    <a:pt x="77" y="1"/>
                    <a:pt x="77" y="1"/>
                  </a:cubicBezTo>
                  <a:cubicBezTo>
                    <a:pt x="76" y="5"/>
                    <a:pt x="73" y="7"/>
                    <a:pt x="70" y="10"/>
                  </a:cubicBezTo>
                  <a:cubicBezTo>
                    <a:pt x="67" y="11"/>
                    <a:pt x="66" y="13"/>
                    <a:pt x="66" y="16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9"/>
                    <a:pt x="65" y="22"/>
                    <a:pt x="62" y="27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1" y="30"/>
                    <a:pt x="59" y="31"/>
                    <a:pt x="56" y="31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26" y="43"/>
                    <a:pt x="22" y="49"/>
                    <a:pt x="21" y="53"/>
                  </a:cubicBezTo>
                  <a:cubicBezTo>
                    <a:pt x="21" y="55"/>
                    <a:pt x="23" y="62"/>
                    <a:pt x="28" y="75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4" y="87"/>
                    <a:pt x="32" y="92"/>
                    <a:pt x="29" y="97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7"/>
                    <a:pt x="10" y="117"/>
                    <a:pt x="9" y="118"/>
                  </a:cubicBezTo>
                  <a:cubicBezTo>
                    <a:pt x="8" y="119"/>
                    <a:pt x="8" y="119"/>
                    <a:pt x="8" y="119"/>
                  </a:cubicBezTo>
                  <a:cubicBezTo>
                    <a:pt x="7" y="120"/>
                    <a:pt x="4" y="124"/>
                    <a:pt x="2" y="131"/>
                  </a:cubicBezTo>
                  <a:cubicBezTo>
                    <a:pt x="0" y="137"/>
                    <a:pt x="1" y="143"/>
                    <a:pt x="6" y="149"/>
                  </a:cubicBezTo>
                  <a:cubicBezTo>
                    <a:pt x="15" y="149"/>
                    <a:pt x="15" y="149"/>
                    <a:pt x="15" y="149"/>
                  </a:cubicBezTo>
                  <a:cubicBezTo>
                    <a:pt x="18" y="150"/>
                    <a:pt x="23" y="155"/>
                    <a:pt x="30" y="164"/>
                  </a:cubicBezTo>
                  <a:cubicBezTo>
                    <a:pt x="30" y="165"/>
                    <a:pt x="30" y="165"/>
                    <a:pt x="30" y="165"/>
                  </a:cubicBezTo>
                  <a:cubicBezTo>
                    <a:pt x="30" y="165"/>
                    <a:pt x="30" y="165"/>
                    <a:pt x="30" y="165"/>
                  </a:cubicBezTo>
                  <a:cubicBezTo>
                    <a:pt x="30" y="168"/>
                    <a:pt x="32" y="170"/>
                    <a:pt x="34" y="171"/>
                  </a:cubicBezTo>
                  <a:cubicBezTo>
                    <a:pt x="55" y="191"/>
                    <a:pt x="55" y="191"/>
                    <a:pt x="55" y="191"/>
                  </a:cubicBezTo>
                  <a:cubicBezTo>
                    <a:pt x="55" y="191"/>
                    <a:pt x="55" y="191"/>
                    <a:pt x="55" y="191"/>
                  </a:cubicBezTo>
                  <a:cubicBezTo>
                    <a:pt x="64" y="203"/>
                    <a:pt x="64" y="203"/>
                    <a:pt x="64" y="203"/>
                  </a:cubicBezTo>
                  <a:cubicBezTo>
                    <a:pt x="70" y="203"/>
                    <a:pt x="70" y="203"/>
                    <a:pt x="70" y="203"/>
                  </a:cubicBezTo>
                  <a:cubicBezTo>
                    <a:pt x="76" y="193"/>
                    <a:pt x="76" y="193"/>
                    <a:pt x="76" y="193"/>
                  </a:cubicBezTo>
                  <a:cubicBezTo>
                    <a:pt x="77" y="192"/>
                    <a:pt x="77" y="192"/>
                    <a:pt x="77" y="192"/>
                  </a:cubicBezTo>
                  <a:cubicBezTo>
                    <a:pt x="77" y="191"/>
                    <a:pt x="77" y="191"/>
                    <a:pt x="77" y="191"/>
                  </a:cubicBezTo>
                  <a:cubicBezTo>
                    <a:pt x="92" y="195"/>
                    <a:pt x="92" y="195"/>
                    <a:pt x="92" y="195"/>
                  </a:cubicBezTo>
                  <a:cubicBezTo>
                    <a:pt x="92" y="195"/>
                    <a:pt x="92" y="195"/>
                    <a:pt x="92" y="195"/>
                  </a:cubicBezTo>
                  <a:cubicBezTo>
                    <a:pt x="92" y="196"/>
                    <a:pt x="92" y="196"/>
                    <a:pt x="92" y="196"/>
                  </a:cubicBezTo>
                  <a:cubicBezTo>
                    <a:pt x="94" y="206"/>
                    <a:pt x="94" y="206"/>
                    <a:pt x="94" y="206"/>
                  </a:cubicBezTo>
                  <a:cubicBezTo>
                    <a:pt x="112" y="227"/>
                    <a:pt x="112" y="227"/>
                    <a:pt x="112" y="227"/>
                  </a:cubicBezTo>
                  <a:cubicBezTo>
                    <a:pt x="118" y="229"/>
                    <a:pt x="118" y="229"/>
                    <a:pt x="118" y="229"/>
                  </a:cubicBezTo>
                  <a:cubicBezTo>
                    <a:pt x="118" y="229"/>
                    <a:pt x="118" y="229"/>
                    <a:pt x="118" y="229"/>
                  </a:cubicBezTo>
                  <a:cubicBezTo>
                    <a:pt x="121" y="231"/>
                    <a:pt x="121" y="231"/>
                    <a:pt x="121" y="231"/>
                  </a:cubicBezTo>
                  <a:cubicBezTo>
                    <a:pt x="121" y="231"/>
                    <a:pt x="121" y="231"/>
                    <a:pt x="121" y="231"/>
                  </a:cubicBezTo>
                  <a:cubicBezTo>
                    <a:pt x="134" y="251"/>
                    <a:pt x="134" y="251"/>
                    <a:pt x="134" y="251"/>
                  </a:cubicBezTo>
                  <a:cubicBezTo>
                    <a:pt x="145" y="249"/>
                    <a:pt x="145" y="249"/>
                    <a:pt x="145" y="249"/>
                  </a:cubicBezTo>
                  <a:cubicBezTo>
                    <a:pt x="146" y="249"/>
                    <a:pt x="146" y="249"/>
                    <a:pt x="146" y="249"/>
                  </a:cubicBezTo>
                  <a:cubicBezTo>
                    <a:pt x="146" y="249"/>
                    <a:pt x="146" y="249"/>
                    <a:pt x="146" y="249"/>
                  </a:cubicBezTo>
                  <a:cubicBezTo>
                    <a:pt x="147" y="250"/>
                    <a:pt x="147" y="250"/>
                    <a:pt x="147" y="250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57" y="270"/>
                    <a:pt x="157" y="270"/>
                    <a:pt x="157" y="270"/>
                  </a:cubicBezTo>
                  <a:cubicBezTo>
                    <a:pt x="168" y="277"/>
                    <a:pt x="168" y="277"/>
                    <a:pt x="168" y="277"/>
                  </a:cubicBezTo>
                  <a:cubicBezTo>
                    <a:pt x="177" y="279"/>
                    <a:pt x="177" y="279"/>
                    <a:pt x="177" y="279"/>
                  </a:cubicBezTo>
                  <a:cubicBezTo>
                    <a:pt x="182" y="292"/>
                    <a:pt x="182" y="292"/>
                    <a:pt x="182" y="292"/>
                  </a:cubicBezTo>
                  <a:cubicBezTo>
                    <a:pt x="188" y="292"/>
                    <a:pt x="188" y="292"/>
                    <a:pt x="188" y="292"/>
                  </a:cubicBezTo>
                  <a:cubicBezTo>
                    <a:pt x="189" y="292"/>
                    <a:pt x="189" y="292"/>
                    <a:pt x="189" y="292"/>
                  </a:cubicBezTo>
                  <a:cubicBezTo>
                    <a:pt x="189" y="292"/>
                    <a:pt x="189" y="292"/>
                    <a:pt x="189" y="292"/>
                  </a:cubicBezTo>
                  <a:cubicBezTo>
                    <a:pt x="203" y="300"/>
                    <a:pt x="203" y="300"/>
                    <a:pt x="203" y="300"/>
                  </a:cubicBezTo>
                  <a:cubicBezTo>
                    <a:pt x="203" y="301"/>
                    <a:pt x="203" y="301"/>
                    <a:pt x="203" y="301"/>
                  </a:cubicBezTo>
                  <a:cubicBezTo>
                    <a:pt x="203" y="301"/>
                    <a:pt x="203" y="301"/>
                    <a:pt x="203" y="301"/>
                  </a:cubicBezTo>
                  <a:cubicBezTo>
                    <a:pt x="204" y="301"/>
                    <a:pt x="204" y="301"/>
                    <a:pt x="204" y="301"/>
                  </a:cubicBezTo>
                  <a:cubicBezTo>
                    <a:pt x="214" y="314"/>
                    <a:pt x="214" y="314"/>
                    <a:pt x="214" y="314"/>
                  </a:cubicBezTo>
                  <a:cubicBezTo>
                    <a:pt x="229" y="311"/>
                    <a:pt x="229" y="311"/>
                    <a:pt x="229" y="311"/>
                  </a:cubicBezTo>
                  <a:cubicBezTo>
                    <a:pt x="230" y="311"/>
                    <a:pt x="230" y="311"/>
                    <a:pt x="230" y="311"/>
                  </a:cubicBezTo>
                  <a:cubicBezTo>
                    <a:pt x="236" y="313"/>
                    <a:pt x="236" y="313"/>
                    <a:pt x="236" y="313"/>
                  </a:cubicBezTo>
                  <a:cubicBezTo>
                    <a:pt x="236" y="313"/>
                    <a:pt x="236" y="313"/>
                    <a:pt x="236" y="313"/>
                  </a:cubicBezTo>
                  <a:cubicBezTo>
                    <a:pt x="246" y="322"/>
                    <a:pt x="246" y="322"/>
                    <a:pt x="246" y="322"/>
                  </a:cubicBezTo>
                  <a:cubicBezTo>
                    <a:pt x="263" y="323"/>
                    <a:pt x="263" y="323"/>
                    <a:pt x="263" y="323"/>
                  </a:cubicBezTo>
                  <a:cubicBezTo>
                    <a:pt x="273" y="321"/>
                    <a:pt x="273" y="321"/>
                    <a:pt x="273" y="321"/>
                  </a:cubicBezTo>
                  <a:cubicBezTo>
                    <a:pt x="273" y="321"/>
                    <a:pt x="273" y="321"/>
                    <a:pt x="273" y="321"/>
                  </a:cubicBezTo>
                  <a:cubicBezTo>
                    <a:pt x="287" y="319"/>
                    <a:pt x="296" y="320"/>
                    <a:pt x="299" y="324"/>
                  </a:cubicBezTo>
                  <a:cubicBezTo>
                    <a:pt x="301" y="327"/>
                    <a:pt x="300" y="330"/>
                    <a:pt x="295" y="334"/>
                  </a:cubicBezTo>
                  <a:cubicBezTo>
                    <a:pt x="291" y="338"/>
                    <a:pt x="291" y="338"/>
                    <a:pt x="291" y="338"/>
                  </a:cubicBezTo>
                  <a:cubicBezTo>
                    <a:pt x="290" y="340"/>
                    <a:pt x="292" y="343"/>
                    <a:pt x="297" y="348"/>
                  </a:cubicBezTo>
                  <a:cubicBezTo>
                    <a:pt x="297" y="349"/>
                    <a:pt x="297" y="349"/>
                    <a:pt x="297" y="349"/>
                  </a:cubicBezTo>
                  <a:cubicBezTo>
                    <a:pt x="297" y="349"/>
                    <a:pt x="297" y="349"/>
                    <a:pt x="297" y="349"/>
                  </a:cubicBezTo>
                  <a:cubicBezTo>
                    <a:pt x="300" y="351"/>
                    <a:pt x="300" y="351"/>
                    <a:pt x="300" y="351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311" y="331"/>
                    <a:pt x="319" y="321"/>
                    <a:pt x="325" y="319"/>
                  </a:cubicBezTo>
                  <a:cubicBezTo>
                    <a:pt x="331" y="317"/>
                    <a:pt x="343" y="322"/>
                    <a:pt x="363" y="334"/>
                  </a:cubicBezTo>
                  <a:cubicBezTo>
                    <a:pt x="387" y="339"/>
                    <a:pt x="387" y="339"/>
                    <a:pt x="387" y="339"/>
                  </a:cubicBezTo>
                  <a:cubicBezTo>
                    <a:pt x="386" y="339"/>
                    <a:pt x="386" y="339"/>
                    <a:pt x="386" y="339"/>
                  </a:cubicBezTo>
                  <a:cubicBezTo>
                    <a:pt x="386" y="340"/>
                    <a:pt x="386" y="340"/>
                    <a:pt x="386" y="340"/>
                  </a:cubicBezTo>
                  <a:cubicBezTo>
                    <a:pt x="385" y="351"/>
                    <a:pt x="385" y="351"/>
                    <a:pt x="385" y="351"/>
                  </a:cubicBezTo>
                  <a:cubicBezTo>
                    <a:pt x="397" y="353"/>
                    <a:pt x="397" y="353"/>
                    <a:pt x="397" y="353"/>
                  </a:cubicBezTo>
                  <a:cubicBezTo>
                    <a:pt x="397" y="368"/>
                    <a:pt x="397" y="368"/>
                    <a:pt x="397" y="368"/>
                  </a:cubicBezTo>
                  <a:cubicBezTo>
                    <a:pt x="400" y="375"/>
                    <a:pt x="403" y="379"/>
                    <a:pt x="405" y="380"/>
                  </a:cubicBezTo>
                  <a:cubicBezTo>
                    <a:pt x="407" y="382"/>
                    <a:pt x="419" y="382"/>
                    <a:pt x="440" y="380"/>
                  </a:cubicBezTo>
                  <a:cubicBezTo>
                    <a:pt x="453" y="374"/>
                    <a:pt x="453" y="374"/>
                    <a:pt x="453" y="374"/>
                  </a:cubicBezTo>
                  <a:cubicBezTo>
                    <a:pt x="465" y="357"/>
                    <a:pt x="465" y="357"/>
                    <a:pt x="465" y="357"/>
                  </a:cubicBezTo>
                  <a:cubicBezTo>
                    <a:pt x="479" y="357"/>
                    <a:pt x="479" y="357"/>
                    <a:pt x="479" y="357"/>
                  </a:cubicBezTo>
                  <a:cubicBezTo>
                    <a:pt x="486" y="355"/>
                    <a:pt x="486" y="355"/>
                    <a:pt x="486" y="355"/>
                  </a:cubicBezTo>
                  <a:cubicBezTo>
                    <a:pt x="512" y="339"/>
                    <a:pt x="512" y="339"/>
                    <a:pt x="512" y="339"/>
                  </a:cubicBezTo>
                  <a:cubicBezTo>
                    <a:pt x="512" y="339"/>
                    <a:pt x="512" y="339"/>
                    <a:pt x="512" y="339"/>
                  </a:cubicBezTo>
                  <a:cubicBezTo>
                    <a:pt x="513" y="339"/>
                    <a:pt x="513" y="339"/>
                    <a:pt x="513" y="339"/>
                  </a:cubicBezTo>
                  <a:cubicBezTo>
                    <a:pt x="513" y="339"/>
                    <a:pt x="513" y="339"/>
                    <a:pt x="513" y="339"/>
                  </a:cubicBezTo>
                  <a:cubicBezTo>
                    <a:pt x="528" y="337"/>
                    <a:pt x="537" y="337"/>
                    <a:pt x="539" y="339"/>
                  </a:cubicBezTo>
                  <a:cubicBezTo>
                    <a:pt x="556" y="353"/>
                    <a:pt x="556" y="353"/>
                    <a:pt x="556" y="353"/>
                  </a:cubicBezTo>
                  <a:cubicBezTo>
                    <a:pt x="562" y="355"/>
                    <a:pt x="562" y="355"/>
                    <a:pt x="562" y="355"/>
                  </a:cubicBezTo>
                  <a:cubicBezTo>
                    <a:pt x="562" y="356"/>
                    <a:pt x="562" y="356"/>
                    <a:pt x="562" y="356"/>
                  </a:cubicBezTo>
                  <a:cubicBezTo>
                    <a:pt x="569" y="359"/>
                    <a:pt x="569" y="359"/>
                    <a:pt x="569" y="359"/>
                  </a:cubicBezTo>
                  <a:cubicBezTo>
                    <a:pt x="570" y="359"/>
                    <a:pt x="570" y="359"/>
                    <a:pt x="570" y="359"/>
                  </a:cubicBezTo>
                  <a:cubicBezTo>
                    <a:pt x="570" y="358"/>
                    <a:pt x="570" y="358"/>
                    <a:pt x="570" y="358"/>
                  </a:cubicBezTo>
                  <a:cubicBezTo>
                    <a:pt x="570" y="358"/>
                    <a:pt x="570" y="358"/>
                    <a:pt x="570" y="358"/>
                  </a:cubicBezTo>
                  <a:cubicBezTo>
                    <a:pt x="570" y="357"/>
                    <a:pt x="570" y="357"/>
                    <a:pt x="570" y="357"/>
                  </a:cubicBezTo>
                  <a:cubicBezTo>
                    <a:pt x="570" y="357"/>
                    <a:pt x="570" y="357"/>
                    <a:pt x="570" y="357"/>
                  </a:cubicBezTo>
                  <a:cubicBezTo>
                    <a:pt x="572" y="345"/>
                    <a:pt x="572" y="345"/>
                    <a:pt x="572" y="345"/>
                  </a:cubicBezTo>
                  <a:cubicBezTo>
                    <a:pt x="571" y="341"/>
                    <a:pt x="571" y="339"/>
                    <a:pt x="572" y="336"/>
                  </a:cubicBezTo>
                  <a:cubicBezTo>
                    <a:pt x="573" y="334"/>
                    <a:pt x="575" y="333"/>
                    <a:pt x="578" y="332"/>
                  </a:cubicBezTo>
                  <a:cubicBezTo>
                    <a:pt x="584" y="331"/>
                    <a:pt x="590" y="336"/>
                    <a:pt x="596" y="347"/>
                  </a:cubicBezTo>
                  <a:cubicBezTo>
                    <a:pt x="596" y="348"/>
                    <a:pt x="596" y="348"/>
                    <a:pt x="596" y="348"/>
                  </a:cubicBezTo>
                  <a:cubicBezTo>
                    <a:pt x="597" y="348"/>
                    <a:pt x="597" y="348"/>
                    <a:pt x="597" y="348"/>
                  </a:cubicBezTo>
                  <a:cubicBezTo>
                    <a:pt x="607" y="343"/>
                    <a:pt x="607" y="343"/>
                    <a:pt x="607" y="343"/>
                  </a:cubicBezTo>
                  <a:cubicBezTo>
                    <a:pt x="609" y="343"/>
                    <a:pt x="610" y="341"/>
                    <a:pt x="610" y="339"/>
                  </a:cubicBezTo>
                  <a:cubicBezTo>
                    <a:pt x="608" y="332"/>
                    <a:pt x="608" y="332"/>
                    <a:pt x="608" y="332"/>
                  </a:cubicBezTo>
                  <a:cubicBezTo>
                    <a:pt x="608" y="331"/>
                    <a:pt x="608" y="331"/>
                    <a:pt x="608" y="331"/>
                  </a:cubicBezTo>
                  <a:cubicBezTo>
                    <a:pt x="607" y="328"/>
                    <a:pt x="608" y="325"/>
                    <a:pt x="611" y="324"/>
                  </a:cubicBezTo>
                  <a:cubicBezTo>
                    <a:pt x="614" y="321"/>
                    <a:pt x="614" y="321"/>
                    <a:pt x="614" y="321"/>
                  </a:cubicBezTo>
                  <a:cubicBezTo>
                    <a:pt x="623" y="312"/>
                    <a:pt x="623" y="312"/>
                    <a:pt x="623" y="312"/>
                  </a:cubicBezTo>
                  <a:cubicBezTo>
                    <a:pt x="629" y="299"/>
                    <a:pt x="629" y="299"/>
                    <a:pt x="629" y="299"/>
                  </a:cubicBezTo>
                  <a:cubicBezTo>
                    <a:pt x="624" y="290"/>
                    <a:pt x="622" y="284"/>
                    <a:pt x="624" y="280"/>
                  </a:cubicBezTo>
                  <a:cubicBezTo>
                    <a:pt x="625" y="269"/>
                    <a:pt x="625" y="269"/>
                    <a:pt x="625" y="269"/>
                  </a:cubicBezTo>
                  <a:cubicBezTo>
                    <a:pt x="623" y="264"/>
                    <a:pt x="622" y="261"/>
                    <a:pt x="622" y="258"/>
                  </a:cubicBezTo>
                  <a:cubicBezTo>
                    <a:pt x="622" y="257"/>
                    <a:pt x="620" y="253"/>
                    <a:pt x="617" y="249"/>
                  </a:cubicBezTo>
                  <a:cubicBezTo>
                    <a:pt x="616" y="249"/>
                    <a:pt x="616" y="249"/>
                    <a:pt x="616" y="249"/>
                  </a:cubicBezTo>
                  <a:cubicBezTo>
                    <a:pt x="616" y="247"/>
                    <a:pt x="616" y="247"/>
                    <a:pt x="616" y="247"/>
                  </a:cubicBezTo>
                  <a:cubicBezTo>
                    <a:pt x="615" y="233"/>
                    <a:pt x="615" y="233"/>
                    <a:pt x="615" y="233"/>
                  </a:cubicBezTo>
                  <a:cubicBezTo>
                    <a:pt x="615" y="231"/>
                    <a:pt x="614" y="227"/>
                    <a:pt x="615" y="223"/>
                  </a:cubicBezTo>
                  <a:cubicBezTo>
                    <a:pt x="612" y="221"/>
                    <a:pt x="609" y="218"/>
                    <a:pt x="608" y="215"/>
                  </a:cubicBezTo>
                  <a:cubicBezTo>
                    <a:pt x="602" y="207"/>
                    <a:pt x="602" y="207"/>
                    <a:pt x="602" y="207"/>
                  </a:cubicBezTo>
                  <a:cubicBezTo>
                    <a:pt x="601" y="207"/>
                    <a:pt x="601" y="207"/>
                    <a:pt x="601" y="207"/>
                  </a:cubicBezTo>
                  <a:cubicBezTo>
                    <a:pt x="601" y="206"/>
                    <a:pt x="601" y="206"/>
                    <a:pt x="601" y="206"/>
                  </a:cubicBezTo>
                  <a:cubicBezTo>
                    <a:pt x="601" y="205"/>
                    <a:pt x="601" y="205"/>
                    <a:pt x="601" y="205"/>
                  </a:cubicBezTo>
                  <a:cubicBezTo>
                    <a:pt x="599" y="195"/>
                    <a:pt x="599" y="195"/>
                    <a:pt x="599" y="195"/>
                  </a:cubicBezTo>
                  <a:cubicBezTo>
                    <a:pt x="593" y="191"/>
                    <a:pt x="593" y="191"/>
                    <a:pt x="593" y="191"/>
                  </a:cubicBezTo>
                  <a:cubicBezTo>
                    <a:pt x="593" y="191"/>
                    <a:pt x="593" y="191"/>
                    <a:pt x="593" y="191"/>
                  </a:cubicBezTo>
                  <a:cubicBezTo>
                    <a:pt x="582" y="182"/>
                    <a:pt x="582" y="182"/>
                    <a:pt x="582" y="182"/>
                  </a:cubicBezTo>
                  <a:cubicBezTo>
                    <a:pt x="582" y="183"/>
                    <a:pt x="582" y="183"/>
                    <a:pt x="582" y="183"/>
                  </a:cubicBezTo>
                  <a:cubicBezTo>
                    <a:pt x="583" y="195"/>
                    <a:pt x="583" y="195"/>
                    <a:pt x="583" y="195"/>
                  </a:cubicBezTo>
                  <a:cubicBezTo>
                    <a:pt x="583" y="195"/>
                    <a:pt x="583" y="195"/>
                    <a:pt x="583" y="195"/>
                  </a:cubicBezTo>
                  <a:cubicBezTo>
                    <a:pt x="583" y="197"/>
                    <a:pt x="583" y="197"/>
                    <a:pt x="583" y="197"/>
                  </a:cubicBezTo>
                  <a:cubicBezTo>
                    <a:pt x="577" y="199"/>
                    <a:pt x="577" y="199"/>
                    <a:pt x="577" y="199"/>
                  </a:cubicBezTo>
                  <a:cubicBezTo>
                    <a:pt x="576" y="207"/>
                    <a:pt x="576" y="207"/>
                    <a:pt x="576" y="207"/>
                  </a:cubicBezTo>
                  <a:cubicBezTo>
                    <a:pt x="576" y="208"/>
                    <a:pt x="576" y="208"/>
                    <a:pt x="576" y="208"/>
                  </a:cubicBezTo>
                  <a:cubicBezTo>
                    <a:pt x="562" y="214"/>
                    <a:pt x="562" y="214"/>
                    <a:pt x="562" y="214"/>
                  </a:cubicBezTo>
                  <a:cubicBezTo>
                    <a:pt x="558" y="203"/>
                    <a:pt x="558" y="203"/>
                    <a:pt x="558" y="203"/>
                  </a:cubicBezTo>
                  <a:cubicBezTo>
                    <a:pt x="555" y="202"/>
                    <a:pt x="555" y="202"/>
                    <a:pt x="555" y="202"/>
                  </a:cubicBezTo>
                  <a:cubicBezTo>
                    <a:pt x="550" y="206"/>
                    <a:pt x="550" y="206"/>
                    <a:pt x="550" y="206"/>
                  </a:cubicBezTo>
                  <a:cubicBezTo>
                    <a:pt x="548" y="214"/>
                    <a:pt x="548" y="214"/>
                    <a:pt x="548" y="214"/>
                  </a:cubicBezTo>
                  <a:cubicBezTo>
                    <a:pt x="538" y="217"/>
                    <a:pt x="538" y="217"/>
                    <a:pt x="538" y="217"/>
                  </a:cubicBezTo>
                  <a:cubicBezTo>
                    <a:pt x="532" y="213"/>
                    <a:pt x="532" y="213"/>
                    <a:pt x="532" y="213"/>
                  </a:cubicBezTo>
                  <a:cubicBezTo>
                    <a:pt x="524" y="211"/>
                    <a:pt x="524" y="211"/>
                    <a:pt x="524" y="211"/>
                  </a:cubicBezTo>
                  <a:cubicBezTo>
                    <a:pt x="522" y="199"/>
                    <a:pt x="522" y="199"/>
                    <a:pt x="522" y="199"/>
                  </a:cubicBezTo>
                  <a:cubicBezTo>
                    <a:pt x="518" y="193"/>
                    <a:pt x="518" y="193"/>
                    <a:pt x="518" y="193"/>
                  </a:cubicBezTo>
                  <a:cubicBezTo>
                    <a:pt x="514" y="191"/>
                    <a:pt x="514" y="191"/>
                    <a:pt x="514" y="191"/>
                  </a:cubicBezTo>
                  <a:cubicBezTo>
                    <a:pt x="513" y="190"/>
                    <a:pt x="513" y="190"/>
                    <a:pt x="513" y="190"/>
                  </a:cubicBezTo>
                  <a:cubicBezTo>
                    <a:pt x="510" y="185"/>
                    <a:pt x="510" y="185"/>
                    <a:pt x="510" y="185"/>
                  </a:cubicBezTo>
                  <a:cubicBezTo>
                    <a:pt x="510" y="185"/>
                    <a:pt x="510" y="185"/>
                    <a:pt x="510" y="185"/>
                  </a:cubicBezTo>
                  <a:cubicBezTo>
                    <a:pt x="506" y="179"/>
                    <a:pt x="506" y="179"/>
                    <a:pt x="506" y="179"/>
                  </a:cubicBezTo>
                  <a:cubicBezTo>
                    <a:pt x="500" y="172"/>
                    <a:pt x="500" y="172"/>
                    <a:pt x="500" y="172"/>
                  </a:cubicBezTo>
                  <a:cubicBezTo>
                    <a:pt x="496" y="172"/>
                    <a:pt x="496" y="172"/>
                    <a:pt x="496" y="172"/>
                  </a:cubicBezTo>
                  <a:cubicBezTo>
                    <a:pt x="488" y="175"/>
                    <a:pt x="488" y="175"/>
                    <a:pt x="488" y="175"/>
                  </a:cubicBezTo>
                  <a:cubicBezTo>
                    <a:pt x="487" y="175"/>
                    <a:pt x="487" y="175"/>
                    <a:pt x="487" y="175"/>
                  </a:cubicBezTo>
                  <a:cubicBezTo>
                    <a:pt x="467" y="174"/>
                    <a:pt x="467" y="174"/>
                    <a:pt x="467" y="174"/>
                  </a:cubicBezTo>
                  <a:cubicBezTo>
                    <a:pt x="451" y="171"/>
                    <a:pt x="451" y="171"/>
                    <a:pt x="451" y="171"/>
                  </a:cubicBezTo>
                  <a:cubicBezTo>
                    <a:pt x="450" y="170"/>
                    <a:pt x="447" y="169"/>
                    <a:pt x="443" y="166"/>
                  </a:cubicBezTo>
                  <a:cubicBezTo>
                    <a:pt x="431" y="162"/>
                    <a:pt x="431" y="162"/>
                    <a:pt x="431" y="162"/>
                  </a:cubicBezTo>
                  <a:cubicBezTo>
                    <a:pt x="422" y="159"/>
                    <a:pt x="416" y="157"/>
                    <a:pt x="415" y="155"/>
                  </a:cubicBezTo>
                  <a:cubicBezTo>
                    <a:pt x="413" y="154"/>
                    <a:pt x="413" y="154"/>
                    <a:pt x="413" y="154"/>
                  </a:cubicBezTo>
                  <a:cubicBezTo>
                    <a:pt x="410" y="153"/>
                    <a:pt x="410" y="153"/>
                    <a:pt x="410" y="153"/>
                  </a:cubicBezTo>
                  <a:cubicBezTo>
                    <a:pt x="403" y="149"/>
                    <a:pt x="403" y="149"/>
                    <a:pt x="403" y="149"/>
                  </a:cubicBezTo>
                  <a:cubicBezTo>
                    <a:pt x="402" y="149"/>
                    <a:pt x="402" y="149"/>
                    <a:pt x="402" y="149"/>
                  </a:cubicBezTo>
                  <a:cubicBezTo>
                    <a:pt x="401" y="147"/>
                    <a:pt x="400" y="146"/>
                    <a:pt x="399" y="144"/>
                  </a:cubicBezTo>
                  <a:cubicBezTo>
                    <a:pt x="398" y="141"/>
                    <a:pt x="398" y="141"/>
                    <a:pt x="398" y="141"/>
                  </a:cubicBezTo>
                  <a:cubicBezTo>
                    <a:pt x="394" y="136"/>
                    <a:pt x="394" y="136"/>
                    <a:pt x="394" y="136"/>
                  </a:cubicBezTo>
                  <a:cubicBezTo>
                    <a:pt x="389" y="133"/>
                    <a:pt x="389" y="133"/>
                    <a:pt x="389" y="133"/>
                  </a:cubicBezTo>
                  <a:cubicBezTo>
                    <a:pt x="387" y="135"/>
                    <a:pt x="387" y="135"/>
                    <a:pt x="387" y="135"/>
                  </a:cubicBezTo>
                  <a:cubicBezTo>
                    <a:pt x="385" y="136"/>
                    <a:pt x="385" y="136"/>
                    <a:pt x="385" y="136"/>
                  </a:cubicBezTo>
                  <a:cubicBezTo>
                    <a:pt x="384" y="137"/>
                    <a:pt x="384" y="137"/>
                    <a:pt x="384" y="137"/>
                  </a:cubicBezTo>
                  <a:cubicBezTo>
                    <a:pt x="382" y="139"/>
                    <a:pt x="380" y="139"/>
                    <a:pt x="378" y="140"/>
                  </a:cubicBezTo>
                  <a:cubicBezTo>
                    <a:pt x="375" y="141"/>
                    <a:pt x="372" y="139"/>
                    <a:pt x="368" y="135"/>
                  </a:cubicBezTo>
                  <a:cubicBezTo>
                    <a:pt x="361" y="127"/>
                    <a:pt x="361" y="127"/>
                    <a:pt x="361" y="127"/>
                  </a:cubicBezTo>
                  <a:cubicBezTo>
                    <a:pt x="358" y="123"/>
                    <a:pt x="356" y="121"/>
                    <a:pt x="355" y="119"/>
                  </a:cubicBezTo>
                  <a:cubicBezTo>
                    <a:pt x="353" y="115"/>
                    <a:pt x="353" y="115"/>
                    <a:pt x="353" y="115"/>
                  </a:cubicBezTo>
                  <a:cubicBezTo>
                    <a:pt x="350" y="113"/>
                    <a:pt x="348" y="110"/>
                    <a:pt x="347" y="107"/>
                  </a:cubicBezTo>
                  <a:cubicBezTo>
                    <a:pt x="346" y="104"/>
                    <a:pt x="346" y="101"/>
                    <a:pt x="347" y="97"/>
                  </a:cubicBezTo>
                  <a:cubicBezTo>
                    <a:pt x="347" y="97"/>
                    <a:pt x="347" y="97"/>
                    <a:pt x="347" y="97"/>
                  </a:cubicBezTo>
                  <a:cubicBezTo>
                    <a:pt x="347" y="97"/>
                    <a:pt x="347" y="97"/>
                    <a:pt x="347" y="97"/>
                  </a:cubicBezTo>
                  <a:cubicBezTo>
                    <a:pt x="352" y="88"/>
                    <a:pt x="352" y="88"/>
                    <a:pt x="352" y="88"/>
                  </a:cubicBezTo>
                  <a:cubicBezTo>
                    <a:pt x="355" y="79"/>
                    <a:pt x="355" y="79"/>
                    <a:pt x="355" y="79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4" y="64"/>
                    <a:pt x="354" y="64"/>
                    <a:pt x="354" y="64"/>
                  </a:cubicBezTo>
                  <a:cubicBezTo>
                    <a:pt x="348" y="59"/>
                    <a:pt x="348" y="59"/>
                    <a:pt x="348" y="59"/>
                  </a:cubicBezTo>
                  <a:cubicBezTo>
                    <a:pt x="349" y="51"/>
                    <a:pt x="349" y="51"/>
                    <a:pt x="349" y="51"/>
                  </a:cubicBezTo>
                  <a:cubicBezTo>
                    <a:pt x="349" y="45"/>
                    <a:pt x="351" y="43"/>
                    <a:pt x="355" y="42"/>
                  </a:cubicBezTo>
                  <a:cubicBezTo>
                    <a:pt x="356" y="41"/>
                    <a:pt x="357" y="41"/>
                    <a:pt x="357" y="39"/>
                  </a:cubicBezTo>
                  <a:cubicBezTo>
                    <a:pt x="357" y="39"/>
                    <a:pt x="357" y="39"/>
                    <a:pt x="357" y="39"/>
                  </a:cubicBezTo>
                  <a:cubicBezTo>
                    <a:pt x="357" y="31"/>
                    <a:pt x="357" y="31"/>
                    <a:pt x="357" y="31"/>
                  </a:cubicBezTo>
                  <a:cubicBezTo>
                    <a:pt x="357" y="30"/>
                    <a:pt x="357" y="30"/>
                    <a:pt x="357" y="30"/>
                  </a:cubicBezTo>
                  <a:cubicBezTo>
                    <a:pt x="357" y="30"/>
                    <a:pt x="357" y="30"/>
                    <a:pt x="357" y="30"/>
                  </a:cubicBezTo>
                  <a:cubicBezTo>
                    <a:pt x="357" y="21"/>
                    <a:pt x="357" y="21"/>
                    <a:pt x="357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4" y="20"/>
                    <a:pt x="354" y="20"/>
                    <a:pt x="354" y="20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346" y="15"/>
                    <a:pt x="346" y="15"/>
                    <a:pt x="346" y="15"/>
                  </a:cubicBezTo>
                  <a:cubicBezTo>
                    <a:pt x="341" y="10"/>
                    <a:pt x="341" y="10"/>
                    <a:pt x="341" y="10"/>
                  </a:cubicBezTo>
                  <a:cubicBezTo>
                    <a:pt x="322" y="6"/>
                    <a:pt x="322" y="6"/>
                    <a:pt x="322" y="6"/>
                  </a:cubicBezTo>
                  <a:cubicBezTo>
                    <a:pt x="322" y="6"/>
                    <a:pt x="322" y="6"/>
                    <a:pt x="322" y="6"/>
                  </a:cubicBezTo>
                  <a:cubicBezTo>
                    <a:pt x="316" y="2"/>
                    <a:pt x="316" y="2"/>
                    <a:pt x="316" y="2"/>
                  </a:cubicBezTo>
                  <a:cubicBezTo>
                    <a:pt x="305" y="2"/>
                    <a:pt x="305" y="2"/>
                    <a:pt x="305" y="2"/>
                  </a:cubicBezTo>
                  <a:cubicBezTo>
                    <a:pt x="303" y="2"/>
                    <a:pt x="301" y="3"/>
                    <a:pt x="298" y="5"/>
                  </a:cubicBezTo>
                  <a:cubicBezTo>
                    <a:pt x="298" y="5"/>
                    <a:pt x="298" y="5"/>
                    <a:pt x="298" y="5"/>
                  </a:cubicBezTo>
                  <a:cubicBezTo>
                    <a:pt x="289" y="8"/>
                    <a:pt x="289" y="8"/>
                    <a:pt x="289" y="8"/>
                  </a:cubicBezTo>
                  <a:cubicBezTo>
                    <a:pt x="267" y="8"/>
                    <a:pt x="267" y="8"/>
                    <a:pt x="267" y="8"/>
                  </a:cubicBezTo>
                  <a:cubicBezTo>
                    <a:pt x="264" y="9"/>
                    <a:pt x="261" y="9"/>
                    <a:pt x="260" y="11"/>
                  </a:cubicBezTo>
                  <a:cubicBezTo>
                    <a:pt x="257" y="13"/>
                    <a:pt x="253" y="15"/>
                    <a:pt x="247" y="17"/>
                  </a:cubicBez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ubicBezTo>
                    <a:pt x="221" y="18"/>
                    <a:pt x="221" y="18"/>
                    <a:pt x="221" y="18"/>
                  </a:cubicBezTo>
                  <a:cubicBezTo>
                    <a:pt x="220" y="17"/>
                    <a:pt x="220" y="17"/>
                    <a:pt x="220" y="17"/>
                  </a:cubicBezTo>
                  <a:cubicBezTo>
                    <a:pt x="220" y="18"/>
                    <a:pt x="220" y="18"/>
                    <a:pt x="220" y="18"/>
                  </a:cubicBezTo>
                  <a:cubicBezTo>
                    <a:pt x="220" y="17"/>
                    <a:pt x="220" y="17"/>
                    <a:pt x="220" y="17"/>
                  </a:cubicBezTo>
                  <a:cubicBezTo>
                    <a:pt x="214" y="17"/>
                    <a:pt x="214" y="17"/>
                    <a:pt x="214" y="17"/>
                  </a:cubicBezTo>
                  <a:cubicBezTo>
                    <a:pt x="206" y="20"/>
                    <a:pt x="206" y="20"/>
                    <a:pt x="206" y="20"/>
                  </a:cubicBezTo>
                  <a:cubicBezTo>
                    <a:pt x="188" y="21"/>
                    <a:pt x="188" y="21"/>
                    <a:pt x="188" y="21"/>
                  </a:cubicBezTo>
                  <a:cubicBezTo>
                    <a:pt x="188" y="21"/>
                    <a:pt x="188" y="21"/>
                    <a:pt x="188" y="21"/>
                  </a:cubicBezTo>
                  <a:cubicBezTo>
                    <a:pt x="187" y="21"/>
                    <a:pt x="187" y="21"/>
                    <a:pt x="187" y="21"/>
                  </a:cubicBezTo>
                  <a:cubicBezTo>
                    <a:pt x="178" y="18"/>
                    <a:pt x="178" y="18"/>
                    <a:pt x="178" y="18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68" y="17"/>
                    <a:pt x="164" y="15"/>
                    <a:pt x="160" y="10"/>
                  </a:cubicBezTo>
                  <a:cubicBezTo>
                    <a:pt x="160" y="9"/>
                    <a:pt x="160" y="9"/>
                    <a:pt x="160" y="9"/>
                  </a:cubicBezTo>
                  <a:cubicBezTo>
                    <a:pt x="159" y="5"/>
                    <a:pt x="158" y="4"/>
                    <a:pt x="158" y="3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19" y="11"/>
                    <a:pt x="119" y="11"/>
                    <a:pt x="119" y="11"/>
                  </a:cubicBezTo>
                  <a:cubicBezTo>
                    <a:pt x="116" y="11"/>
                    <a:pt x="112" y="9"/>
                    <a:pt x="106" y="8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84" y="1"/>
                    <a:pt x="84" y="1"/>
                    <a:pt x="84" y="1"/>
                  </a:cubicBezTo>
                  <a:lnTo>
                    <a:pt x="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Freeform 13"/>
            <p:cNvSpPr/>
            <p:nvPr/>
          </p:nvSpPr>
          <p:spPr bwMode="auto">
            <a:xfrm>
              <a:off x="2624138" y="4333875"/>
              <a:ext cx="973137" cy="1008063"/>
            </a:xfrm>
            <a:custGeom>
              <a:avLst/>
              <a:gdLst>
                <a:gd name="T0" fmla="*/ 9 w 284"/>
                <a:gd name="T1" fmla="*/ 183 h 297"/>
                <a:gd name="T2" fmla="*/ 41 w 284"/>
                <a:gd name="T3" fmla="*/ 181 h 297"/>
                <a:gd name="T4" fmla="*/ 42 w 284"/>
                <a:gd name="T5" fmla="*/ 195 h 297"/>
                <a:gd name="T6" fmla="*/ 67 w 284"/>
                <a:gd name="T7" fmla="*/ 222 h 297"/>
                <a:gd name="T8" fmla="*/ 72 w 284"/>
                <a:gd name="T9" fmla="*/ 260 h 297"/>
                <a:gd name="T10" fmla="*/ 110 w 284"/>
                <a:gd name="T11" fmla="*/ 271 h 297"/>
                <a:gd name="T12" fmla="*/ 118 w 284"/>
                <a:gd name="T13" fmla="*/ 282 h 297"/>
                <a:gd name="T14" fmla="*/ 135 w 284"/>
                <a:gd name="T15" fmla="*/ 297 h 297"/>
                <a:gd name="T16" fmla="*/ 136 w 284"/>
                <a:gd name="T17" fmla="*/ 285 h 297"/>
                <a:gd name="T18" fmla="*/ 135 w 284"/>
                <a:gd name="T19" fmla="*/ 244 h 297"/>
                <a:gd name="T20" fmla="*/ 161 w 284"/>
                <a:gd name="T21" fmla="*/ 236 h 297"/>
                <a:gd name="T22" fmla="*/ 190 w 284"/>
                <a:gd name="T23" fmla="*/ 236 h 297"/>
                <a:gd name="T24" fmla="*/ 219 w 284"/>
                <a:gd name="T25" fmla="*/ 233 h 297"/>
                <a:gd name="T26" fmla="*/ 256 w 284"/>
                <a:gd name="T27" fmla="*/ 211 h 297"/>
                <a:gd name="T28" fmla="*/ 265 w 284"/>
                <a:gd name="T29" fmla="*/ 214 h 297"/>
                <a:gd name="T30" fmla="*/ 270 w 284"/>
                <a:gd name="T31" fmla="*/ 216 h 297"/>
                <a:gd name="T32" fmla="*/ 284 w 284"/>
                <a:gd name="T33" fmla="*/ 206 h 297"/>
                <a:gd name="T34" fmla="*/ 274 w 284"/>
                <a:gd name="T35" fmla="*/ 195 h 297"/>
                <a:gd name="T36" fmla="*/ 251 w 284"/>
                <a:gd name="T37" fmla="*/ 181 h 297"/>
                <a:gd name="T38" fmla="*/ 236 w 284"/>
                <a:gd name="T39" fmla="*/ 182 h 297"/>
                <a:gd name="T40" fmla="*/ 230 w 284"/>
                <a:gd name="T41" fmla="*/ 170 h 297"/>
                <a:gd name="T42" fmla="*/ 234 w 284"/>
                <a:gd name="T43" fmla="*/ 155 h 297"/>
                <a:gd name="T44" fmla="*/ 226 w 284"/>
                <a:gd name="T45" fmla="*/ 137 h 297"/>
                <a:gd name="T46" fmla="*/ 232 w 284"/>
                <a:gd name="T47" fmla="*/ 106 h 297"/>
                <a:gd name="T48" fmla="*/ 216 w 284"/>
                <a:gd name="T49" fmla="*/ 102 h 297"/>
                <a:gd name="T50" fmla="*/ 200 w 284"/>
                <a:gd name="T51" fmla="*/ 84 h 297"/>
                <a:gd name="T52" fmla="*/ 198 w 284"/>
                <a:gd name="T53" fmla="*/ 75 h 297"/>
                <a:gd name="T54" fmla="*/ 206 w 284"/>
                <a:gd name="T55" fmla="*/ 66 h 297"/>
                <a:gd name="T56" fmla="*/ 235 w 284"/>
                <a:gd name="T57" fmla="*/ 63 h 297"/>
                <a:gd name="T58" fmla="*/ 243 w 284"/>
                <a:gd name="T59" fmla="*/ 66 h 297"/>
                <a:gd name="T60" fmla="*/ 256 w 284"/>
                <a:gd name="T61" fmla="*/ 54 h 297"/>
                <a:gd name="T62" fmla="*/ 235 w 284"/>
                <a:gd name="T63" fmla="*/ 52 h 297"/>
                <a:gd name="T64" fmla="*/ 227 w 284"/>
                <a:gd name="T65" fmla="*/ 45 h 297"/>
                <a:gd name="T66" fmla="*/ 222 w 284"/>
                <a:gd name="T67" fmla="*/ 22 h 297"/>
                <a:gd name="T68" fmla="*/ 198 w 284"/>
                <a:gd name="T69" fmla="*/ 34 h 297"/>
                <a:gd name="T70" fmla="*/ 201 w 284"/>
                <a:gd name="T71" fmla="*/ 50 h 297"/>
                <a:gd name="T72" fmla="*/ 193 w 284"/>
                <a:gd name="T73" fmla="*/ 62 h 297"/>
                <a:gd name="T74" fmla="*/ 183 w 284"/>
                <a:gd name="T75" fmla="*/ 86 h 297"/>
                <a:gd name="T76" fmla="*/ 183 w 284"/>
                <a:gd name="T77" fmla="*/ 98 h 297"/>
                <a:gd name="T78" fmla="*/ 177 w 284"/>
                <a:gd name="T79" fmla="*/ 105 h 297"/>
                <a:gd name="T80" fmla="*/ 173 w 284"/>
                <a:gd name="T81" fmla="*/ 107 h 297"/>
                <a:gd name="T82" fmla="*/ 153 w 284"/>
                <a:gd name="T83" fmla="*/ 112 h 297"/>
                <a:gd name="T84" fmla="*/ 138 w 284"/>
                <a:gd name="T85" fmla="*/ 110 h 297"/>
                <a:gd name="T86" fmla="*/ 129 w 284"/>
                <a:gd name="T87" fmla="*/ 106 h 297"/>
                <a:gd name="T88" fmla="*/ 122 w 284"/>
                <a:gd name="T89" fmla="*/ 84 h 297"/>
                <a:gd name="T90" fmla="*/ 113 w 284"/>
                <a:gd name="T91" fmla="*/ 64 h 297"/>
                <a:gd name="T92" fmla="*/ 110 w 284"/>
                <a:gd name="T93" fmla="*/ 58 h 297"/>
                <a:gd name="T94" fmla="*/ 100 w 284"/>
                <a:gd name="T95" fmla="*/ 52 h 297"/>
                <a:gd name="T96" fmla="*/ 86 w 284"/>
                <a:gd name="T97" fmla="*/ 44 h 297"/>
                <a:gd name="T98" fmla="*/ 85 w 284"/>
                <a:gd name="T99" fmla="*/ 35 h 297"/>
                <a:gd name="T100" fmla="*/ 77 w 284"/>
                <a:gd name="T101" fmla="*/ 29 h 297"/>
                <a:gd name="T102" fmla="*/ 61 w 284"/>
                <a:gd name="T103" fmla="*/ 42 h 297"/>
                <a:gd name="T104" fmla="*/ 49 w 284"/>
                <a:gd name="T105" fmla="*/ 21 h 297"/>
                <a:gd name="T106" fmla="*/ 40 w 284"/>
                <a:gd name="T107" fmla="*/ 11 h 297"/>
                <a:gd name="T108" fmla="*/ 28 w 284"/>
                <a:gd name="T109" fmla="*/ 33 h 297"/>
                <a:gd name="T110" fmla="*/ 28 w 284"/>
                <a:gd name="T111" fmla="*/ 54 h 297"/>
                <a:gd name="T112" fmla="*/ 45 w 284"/>
                <a:gd name="T113" fmla="*/ 70 h 297"/>
                <a:gd name="T114" fmla="*/ 31 w 284"/>
                <a:gd name="T115" fmla="*/ 128 h 297"/>
                <a:gd name="T116" fmla="*/ 1 w 284"/>
                <a:gd name="T117" fmla="*/ 174 h 297"/>
                <a:gd name="T118" fmla="*/ 2 w 284"/>
                <a:gd name="T119" fmla="*/ 182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4" h="297">
                  <a:moveTo>
                    <a:pt x="2" y="182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3" y="187"/>
                    <a:pt x="6" y="186"/>
                    <a:pt x="9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41" y="181"/>
                    <a:pt x="41" y="181"/>
                    <a:pt x="41" y="181"/>
                  </a:cubicBezTo>
                  <a:cubicBezTo>
                    <a:pt x="41" y="182"/>
                    <a:pt x="41" y="182"/>
                    <a:pt x="41" y="182"/>
                  </a:cubicBezTo>
                  <a:cubicBezTo>
                    <a:pt x="37" y="189"/>
                    <a:pt x="37" y="189"/>
                    <a:pt x="37" y="189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2" y="196"/>
                    <a:pt x="42" y="196"/>
                    <a:pt x="42" y="196"/>
                  </a:cubicBezTo>
                  <a:cubicBezTo>
                    <a:pt x="38" y="213"/>
                    <a:pt x="38" y="213"/>
                    <a:pt x="38" y="213"/>
                  </a:cubicBezTo>
                  <a:cubicBezTo>
                    <a:pt x="49" y="221"/>
                    <a:pt x="49" y="221"/>
                    <a:pt x="49" y="221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53" y="240"/>
                    <a:pt x="47" y="249"/>
                    <a:pt x="47" y="252"/>
                  </a:cubicBezTo>
                  <a:cubicBezTo>
                    <a:pt x="55" y="253"/>
                    <a:pt x="55" y="253"/>
                    <a:pt x="55" y="253"/>
                  </a:cubicBezTo>
                  <a:cubicBezTo>
                    <a:pt x="64" y="254"/>
                    <a:pt x="70" y="257"/>
                    <a:pt x="72" y="260"/>
                  </a:cubicBezTo>
                  <a:cubicBezTo>
                    <a:pt x="74" y="265"/>
                    <a:pt x="77" y="270"/>
                    <a:pt x="79" y="276"/>
                  </a:cubicBezTo>
                  <a:cubicBezTo>
                    <a:pt x="89" y="282"/>
                    <a:pt x="89" y="282"/>
                    <a:pt x="89" y="282"/>
                  </a:cubicBezTo>
                  <a:cubicBezTo>
                    <a:pt x="96" y="283"/>
                    <a:pt x="96" y="283"/>
                    <a:pt x="96" y="283"/>
                  </a:cubicBezTo>
                  <a:cubicBezTo>
                    <a:pt x="110" y="271"/>
                    <a:pt x="110" y="271"/>
                    <a:pt x="110" y="271"/>
                  </a:cubicBezTo>
                  <a:cubicBezTo>
                    <a:pt x="117" y="282"/>
                    <a:pt x="117" y="282"/>
                    <a:pt x="117" y="282"/>
                  </a:cubicBezTo>
                  <a:cubicBezTo>
                    <a:pt x="117" y="282"/>
                    <a:pt x="117" y="282"/>
                    <a:pt x="117" y="282"/>
                  </a:cubicBezTo>
                  <a:cubicBezTo>
                    <a:pt x="117" y="282"/>
                    <a:pt x="117" y="282"/>
                    <a:pt x="117" y="282"/>
                  </a:cubicBezTo>
                  <a:cubicBezTo>
                    <a:pt x="118" y="282"/>
                    <a:pt x="118" y="282"/>
                    <a:pt x="118" y="282"/>
                  </a:cubicBezTo>
                  <a:cubicBezTo>
                    <a:pt x="120" y="292"/>
                    <a:pt x="120" y="292"/>
                    <a:pt x="120" y="292"/>
                  </a:cubicBezTo>
                  <a:cubicBezTo>
                    <a:pt x="126" y="294"/>
                    <a:pt x="126" y="294"/>
                    <a:pt x="126" y="294"/>
                  </a:cubicBezTo>
                  <a:cubicBezTo>
                    <a:pt x="126" y="294"/>
                    <a:pt x="126" y="294"/>
                    <a:pt x="126" y="294"/>
                  </a:cubicBezTo>
                  <a:cubicBezTo>
                    <a:pt x="135" y="297"/>
                    <a:pt x="135" y="297"/>
                    <a:pt x="135" y="297"/>
                  </a:cubicBezTo>
                  <a:cubicBezTo>
                    <a:pt x="138" y="296"/>
                    <a:pt x="138" y="296"/>
                    <a:pt x="138" y="296"/>
                  </a:cubicBezTo>
                  <a:cubicBezTo>
                    <a:pt x="138" y="296"/>
                    <a:pt x="138" y="296"/>
                    <a:pt x="138" y="296"/>
                  </a:cubicBezTo>
                  <a:cubicBezTo>
                    <a:pt x="136" y="285"/>
                    <a:pt x="136" y="285"/>
                    <a:pt x="136" y="285"/>
                  </a:cubicBezTo>
                  <a:cubicBezTo>
                    <a:pt x="136" y="285"/>
                    <a:pt x="136" y="285"/>
                    <a:pt x="136" y="285"/>
                  </a:cubicBezTo>
                  <a:cubicBezTo>
                    <a:pt x="131" y="261"/>
                    <a:pt x="131" y="261"/>
                    <a:pt x="131" y="261"/>
                  </a:cubicBezTo>
                  <a:cubicBezTo>
                    <a:pt x="131" y="260"/>
                    <a:pt x="131" y="260"/>
                    <a:pt x="131" y="260"/>
                  </a:cubicBezTo>
                  <a:cubicBezTo>
                    <a:pt x="134" y="244"/>
                    <a:pt x="134" y="244"/>
                    <a:pt x="134" y="244"/>
                  </a:cubicBezTo>
                  <a:cubicBezTo>
                    <a:pt x="135" y="244"/>
                    <a:pt x="135" y="244"/>
                    <a:pt x="135" y="244"/>
                  </a:cubicBezTo>
                  <a:cubicBezTo>
                    <a:pt x="136" y="244"/>
                    <a:pt x="136" y="244"/>
                    <a:pt x="136" y="244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61" y="236"/>
                    <a:pt x="161" y="236"/>
                    <a:pt x="161" y="236"/>
                  </a:cubicBezTo>
                  <a:cubicBezTo>
                    <a:pt x="169" y="242"/>
                    <a:pt x="173" y="246"/>
                    <a:pt x="176" y="249"/>
                  </a:cubicBezTo>
                  <a:cubicBezTo>
                    <a:pt x="178" y="248"/>
                    <a:pt x="183" y="244"/>
                    <a:pt x="189" y="237"/>
                  </a:cubicBezTo>
                  <a:cubicBezTo>
                    <a:pt x="189" y="237"/>
                    <a:pt x="189" y="237"/>
                    <a:pt x="189" y="237"/>
                  </a:cubicBezTo>
                  <a:cubicBezTo>
                    <a:pt x="190" y="236"/>
                    <a:pt x="190" y="236"/>
                    <a:pt x="190" y="236"/>
                  </a:cubicBezTo>
                  <a:cubicBezTo>
                    <a:pt x="210" y="241"/>
                    <a:pt x="210" y="241"/>
                    <a:pt x="210" y="241"/>
                  </a:cubicBezTo>
                  <a:cubicBezTo>
                    <a:pt x="219" y="234"/>
                    <a:pt x="219" y="234"/>
                    <a:pt x="219" y="234"/>
                  </a:cubicBezTo>
                  <a:cubicBezTo>
                    <a:pt x="219" y="234"/>
                    <a:pt x="219" y="234"/>
                    <a:pt x="219" y="234"/>
                  </a:cubicBezTo>
                  <a:cubicBezTo>
                    <a:pt x="219" y="233"/>
                    <a:pt x="219" y="233"/>
                    <a:pt x="219" y="233"/>
                  </a:cubicBezTo>
                  <a:cubicBezTo>
                    <a:pt x="220" y="233"/>
                    <a:pt x="220" y="233"/>
                    <a:pt x="220" y="233"/>
                  </a:cubicBezTo>
                  <a:cubicBezTo>
                    <a:pt x="220" y="234"/>
                    <a:pt x="220" y="234"/>
                    <a:pt x="220" y="234"/>
                  </a:cubicBezTo>
                  <a:cubicBezTo>
                    <a:pt x="229" y="235"/>
                    <a:pt x="229" y="235"/>
                    <a:pt x="229" y="235"/>
                  </a:cubicBezTo>
                  <a:cubicBezTo>
                    <a:pt x="256" y="211"/>
                    <a:pt x="256" y="211"/>
                    <a:pt x="256" y="211"/>
                  </a:cubicBezTo>
                  <a:cubicBezTo>
                    <a:pt x="264" y="214"/>
                    <a:pt x="264" y="214"/>
                    <a:pt x="264" y="214"/>
                  </a:cubicBezTo>
                  <a:cubicBezTo>
                    <a:pt x="264" y="214"/>
                    <a:pt x="264" y="214"/>
                    <a:pt x="264" y="214"/>
                  </a:cubicBezTo>
                  <a:cubicBezTo>
                    <a:pt x="265" y="214"/>
                    <a:pt x="265" y="214"/>
                    <a:pt x="265" y="214"/>
                  </a:cubicBezTo>
                  <a:cubicBezTo>
                    <a:pt x="265" y="214"/>
                    <a:pt x="265" y="214"/>
                    <a:pt x="265" y="214"/>
                  </a:cubicBezTo>
                  <a:cubicBezTo>
                    <a:pt x="265" y="215"/>
                    <a:pt x="265" y="215"/>
                    <a:pt x="265" y="215"/>
                  </a:cubicBezTo>
                  <a:cubicBezTo>
                    <a:pt x="267" y="218"/>
                    <a:pt x="267" y="218"/>
                    <a:pt x="267" y="218"/>
                  </a:cubicBezTo>
                  <a:cubicBezTo>
                    <a:pt x="269" y="216"/>
                    <a:pt x="269" y="216"/>
                    <a:pt x="269" y="216"/>
                  </a:cubicBezTo>
                  <a:cubicBezTo>
                    <a:pt x="270" y="216"/>
                    <a:pt x="270" y="216"/>
                    <a:pt x="270" y="216"/>
                  </a:cubicBezTo>
                  <a:cubicBezTo>
                    <a:pt x="270" y="216"/>
                    <a:pt x="270" y="216"/>
                    <a:pt x="270" y="216"/>
                  </a:cubicBezTo>
                  <a:cubicBezTo>
                    <a:pt x="270" y="216"/>
                    <a:pt x="270" y="216"/>
                    <a:pt x="270" y="216"/>
                  </a:cubicBezTo>
                  <a:cubicBezTo>
                    <a:pt x="278" y="211"/>
                    <a:pt x="278" y="211"/>
                    <a:pt x="278" y="211"/>
                  </a:cubicBezTo>
                  <a:cubicBezTo>
                    <a:pt x="284" y="206"/>
                    <a:pt x="284" y="206"/>
                    <a:pt x="284" y="206"/>
                  </a:cubicBezTo>
                  <a:cubicBezTo>
                    <a:pt x="283" y="193"/>
                    <a:pt x="283" y="193"/>
                    <a:pt x="283" y="193"/>
                  </a:cubicBezTo>
                  <a:cubicBezTo>
                    <a:pt x="281" y="192"/>
                    <a:pt x="281" y="192"/>
                    <a:pt x="281" y="192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1" y="196"/>
                    <a:pt x="269" y="196"/>
                    <a:pt x="267" y="196"/>
                  </a:cubicBezTo>
                  <a:cubicBezTo>
                    <a:pt x="258" y="196"/>
                    <a:pt x="258" y="196"/>
                    <a:pt x="258" y="196"/>
                  </a:cubicBezTo>
                  <a:cubicBezTo>
                    <a:pt x="255" y="196"/>
                    <a:pt x="253" y="195"/>
                    <a:pt x="252" y="194"/>
                  </a:cubicBezTo>
                  <a:cubicBezTo>
                    <a:pt x="251" y="181"/>
                    <a:pt x="251" y="181"/>
                    <a:pt x="251" y="181"/>
                  </a:cubicBezTo>
                  <a:cubicBezTo>
                    <a:pt x="249" y="179"/>
                    <a:pt x="247" y="178"/>
                    <a:pt x="246" y="178"/>
                  </a:cubicBezTo>
                  <a:cubicBezTo>
                    <a:pt x="244" y="179"/>
                    <a:pt x="244" y="179"/>
                    <a:pt x="244" y="179"/>
                  </a:cubicBezTo>
                  <a:cubicBezTo>
                    <a:pt x="241" y="181"/>
                    <a:pt x="241" y="181"/>
                    <a:pt x="241" y="181"/>
                  </a:cubicBezTo>
                  <a:cubicBezTo>
                    <a:pt x="236" y="182"/>
                    <a:pt x="236" y="182"/>
                    <a:pt x="236" y="182"/>
                  </a:cubicBezTo>
                  <a:cubicBezTo>
                    <a:pt x="234" y="182"/>
                    <a:pt x="234" y="182"/>
                    <a:pt x="234" y="182"/>
                  </a:cubicBezTo>
                  <a:cubicBezTo>
                    <a:pt x="234" y="181"/>
                    <a:pt x="234" y="181"/>
                    <a:pt x="234" y="181"/>
                  </a:cubicBezTo>
                  <a:cubicBezTo>
                    <a:pt x="231" y="176"/>
                    <a:pt x="231" y="176"/>
                    <a:pt x="231" y="176"/>
                  </a:cubicBezTo>
                  <a:cubicBezTo>
                    <a:pt x="230" y="170"/>
                    <a:pt x="230" y="170"/>
                    <a:pt x="230" y="170"/>
                  </a:cubicBezTo>
                  <a:cubicBezTo>
                    <a:pt x="230" y="170"/>
                    <a:pt x="230" y="170"/>
                    <a:pt x="230" y="170"/>
                  </a:cubicBezTo>
                  <a:cubicBezTo>
                    <a:pt x="233" y="155"/>
                    <a:pt x="233" y="155"/>
                    <a:pt x="233" y="155"/>
                  </a:cubicBezTo>
                  <a:cubicBezTo>
                    <a:pt x="233" y="155"/>
                    <a:pt x="233" y="155"/>
                    <a:pt x="233" y="155"/>
                  </a:cubicBezTo>
                  <a:cubicBezTo>
                    <a:pt x="234" y="155"/>
                    <a:pt x="234" y="155"/>
                    <a:pt x="234" y="155"/>
                  </a:cubicBezTo>
                  <a:cubicBezTo>
                    <a:pt x="234" y="155"/>
                    <a:pt x="234" y="155"/>
                    <a:pt x="234" y="155"/>
                  </a:cubicBezTo>
                  <a:cubicBezTo>
                    <a:pt x="237" y="147"/>
                    <a:pt x="237" y="147"/>
                    <a:pt x="237" y="147"/>
                  </a:cubicBezTo>
                  <a:cubicBezTo>
                    <a:pt x="226" y="137"/>
                    <a:pt x="226" y="137"/>
                    <a:pt x="226" y="137"/>
                  </a:cubicBezTo>
                  <a:cubicBezTo>
                    <a:pt x="226" y="137"/>
                    <a:pt x="226" y="137"/>
                    <a:pt x="226" y="137"/>
                  </a:cubicBezTo>
                  <a:cubicBezTo>
                    <a:pt x="225" y="136"/>
                    <a:pt x="225" y="136"/>
                    <a:pt x="225" y="136"/>
                  </a:cubicBezTo>
                  <a:cubicBezTo>
                    <a:pt x="225" y="125"/>
                    <a:pt x="225" y="125"/>
                    <a:pt x="225" y="125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32" y="106"/>
                    <a:pt x="232" y="106"/>
                    <a:pt x="232" y="106"/>
                  </a:cubicBezTo>
                  <a:cubicBezTo>
                    <a:pt x="228" y="96"/>
                    <a:pt x="228" y="96"/>
                    <a:pt x="228" y="96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0" y="96"/>
                    <a:pt x="220" y="96"/>
                    <a:pt x="220" y="96"/>
                  </a:cubicBezTo>
                  <a:cubicBezTo>
                    <a:pt x="216" y="102"/>
                    <a:pt x="216" y="102"/>
                    <a:pt x="216" y="102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5"/>
                    <a:pt x="199" y="75"/>
                    <a:pt x="199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10" y="65"/>
                    <a:pt x="210" y="65"/>
                    <a:pt x="210" y="65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35" y="63"/>
                    <a:pt x="235" y="63"/>
                    <a:pt x="235" y="63"/>
                  </a:cubicBezTo>
                  <a:cubicBezTo>
                    <a:pt x="236" y="63"/>
                    <a:pt x="236" y="63"/>
                    <a:pt x="236" y="63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3" y="66"/>
                    <a:pt x="243" y="66"/>
                    <a:pt x="243" y="66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53" y="60"/>
                    <a:pt x="253" y="60"/>
                    <a:pt x="253" y="60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43" y="47"/>
                    <a:pt x="243" y="47"/>
                    <a:pt x="243" y="47"/>
                  </a:cubicBezTo>
                  <a:cubicBezTo>
                    <a:pt x="240" y="50"/>
                    <a:pt x="237" y="52"/>
                    <a:pt x="235" y="52"/>
                  </a:cubicBezTo>
                  <a:cubicBezTo>
                    <a:pt x="232" y="52"/>
                    <a:pt x="229" y="50"/>
                    <a:pt x="227" y="45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39"/>
                    <a:pt x="226" y="39"/>
                    <a:pt x="226" y="39"/>
                  </a:cubicBezTo>
                  <a:cubicBezTo>
                    <a:pt x="226" y="38"/>
                    <a:pt x="226" y="38"/>
                    <a:pt x="226" y="38"/>
                  </a:cubicBezTo>
                  <a:cubicBezTo>
                    <a:pt x="227" y="33"/>
                    <a:pt x="227" y="33"/>
                    <a:pt x="227" y="33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4" y="25"/>
                    <a:pt x="214" y="25"/>
                    <a:pt x="214" y="25"/>
                  </a:cubicBezTo>
                  <a:cubicBezTo>
                    <a:pt x="210" y="28"/>
                    <a:pt x="210" y="28"/>
                    <a:pt x="210" y="28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201" y="41"/>
                    <a:pt x="201" y="41"/>
                    <a:pt x="201" y="41"/>
                  </a:cubicBezTo>
                  <a:cubicBezTo>
                    <a:pt x="202" y="42"/>
                    <a:pt x="202" y="42"/>
                    <a:pt x="202" y="42"/>
                  </a:cubicBezTo>
                  <a:cubicBezTo>
                    <a:pt x="202" y="42"/>
                    <a:pt x="202" y="42"/>
                    <a:pt x="202" y="42"/>
                  </a:cubicBezTo>
                  <a:cubicBezTo>
                    <a:pt x="201" y="50"/>
                    <a:pt x="201" y="50"/>
                    <a:pt x="201" y="50"/>
                  </a:cubicBezTo>
                  <a:cubicBezTo>
                    <a:pt x="201" y="51"/>
                    <a:pt x="201" y="51"/>
                    <a:pt x="201" y="51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9" y="78"/>
                    <a:pt x="180" y="81"/>
                    <a:pt x="182" y="85"/>
                  </a:cubicBezTo>
                  <a:cubicBezTo>
                    <a:pt x="183" y="86"/>
                    <a:pt x="183" y="86"/>
                    <a:pt x="183" y="86"/>
                  </a:cubicBezTo>
                  <a:cubicBezTo>
                    <a:pt x="183" y="86"/>
                    <a:pt x="183" y="86"/>
                    <a:pt x="183" y="86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5"/>
                    <a:pt x="178" y="105"/>
                    <a:pt x="178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1" y="105"/>
                    <a:pt x="159" y="106"/>
                    <a:pt x="157" y="108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48" y="120"/>
                    <a:pt x="145" y="120"/>
                    <a:pt x="141" y="120"/>
                  </a:cubicBezTo>
                  <a:cubicBezTo>
                    <a:pt x="138" y="119"/>
                    <a:pt x="137" y="116"/>
                    <a:pt x="138" y="113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07"/>
                    <a:pt x="138" y="107"/>
                    <a:pt x="138" y="107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5" y="111"/>
                    <a:pt x="134" y="111"/>
                    <a:pt x="132" y="111"/>
                  </a:cubicBezTo>
                  <a:cubicBezTo>
                    <a:pt x="131" y="111"/>
                    <a:pt x="129" y="109"/>
                    <a:pt x="129" y="106"/>
                  </a:cubicBezTo>
                  <a:cubicBezTo>
                    <a:pt x="129" y="106"/>
                    <a:pt x="129" y="106"/>
                    <a:pt x="129" y="106"/>
                  </a:cubicBezTo>
                  <a:cubicBezTo>
                    <a:pt x="128" y="97"/>
                    <a:pt x="128" y="97"/>
                    <a:pt x="128" y="97"/>
                  </a:cubicBezTo>
                  <a:cubicBezTo>
                    <a:pt x="126" y="88"/>
                    <a:pt x="126" y="88"/>
                    <a:pt x="126" y="88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21" y="84"/>
                    <a:pt x="121" y="84"/>
                    <a:pt x="121" y="84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3" y="50"/>
                    <a:pt x="101" y="52"/>
                    <a:pt x="100" y="52"/>
                  </a:cubicBezTo>
                  <a:cubicBezTo>
                    <a:pt x="99" y="52"/>
                    <a:pt x="97" y="50"/>
                    <a:pt x="93" y="48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4" y="29"/>
                    <a:pt x="84" y="29"/>
                    <a:pt x="84" y="29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78" y="24"/>
                    <a:pt x="78" y="27"/>
                    <a:pt x="77" y="29"/>
                  </a:cubicBezTo>
                  <a:cubicBezTo>
                    <a:pt x="76" y="32"/>
                    <a:pt x="75" y="33"/>
                    <a:pt x="72" y="35"/>
                  </a:cubicBezTo>
                  <a:cubicBezTo>
                    <a:pt x="71" y="38"/>
                    <a:pt x="70" y="40"/>
                    <a:pt x="69" y="42"/>
                  </a:cubicBezTo>
                  <a:cubicBezTo>
                    <a:pt x="66" y="44"/>
                    <a:pt x="64" y="44"/>
                    <a:pt x="62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58" y="41"/>
                    <a:pt x="58" y="38"/>
                    <a:pt x="58" y="33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1" y="27"/>
                    <a:pt x="50" y="25"/>
                    <a:pt x="49" y="21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0" y="17"/>
                    <a:pt x="41" y="20"/>
                    <a:pt x="41" y="22"/>
                  </a:cubicBezTo>
                  <a:cubicBezTo>
                    <a:pt x="41" y="26"/>
                    <a:pt x="39" y="29"/>
                    <a:pt x="35" y="30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26" y="52"/>
                    <a:pt x="27" y="54"/>
                    <a:pt x="28" y="54"/>
                  </a:cubicBezTo>
                  <a:cubicBezTo>
                    <a:pt x="30" y="55"/>
                    <a:pt x="33" y="55"/>
                    <a:pt x="35" y="53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3" y="102"/>
                    <a:pt x="40" y="120"/>
                    <a:pt x="36" y="125"/>
                  </a:cubicBezTo>
                  <a:cubicBezTo>
                    <a:pt x="35" y="127"/>
                    <a:pt x="33" y="128"/>
                    <a:pt x="31" y="128"/>
                  </a:cubicBezTo>
                  <a:cubicBezTo>
                    <a:pt x="28" y="128"/>
                    <a:pt x="26" y="128"/>
                    <a:pt x="23" y="126"/>
                  </a:cubicBezTo>
                  <a:cubicBezTo>
                    <a:pt x="13" y="147"/>
                    <a:pt x="6" y="158"/>
                    <a:pt x="3" y="159"/>
                  </a:cubicBezTo>
                  <a:cubicBezTo>
                    <a:pt x="3" y="159"/>
                    <a:pt x="3" y="159"/>
                    <a:pt x="3" y="159"/>
                  </a:cubicBezTo>
                  <a:cubicBezTo>
                    <a:pt x="2" y="160"/>
                    <a:pt x="1" y="165"/>
                    <a:pt x="1" y="174"/>
                  </a:cubicBezTo>
                  <a:cubicBezTo>
                    <a:pt x="4" y="176"/>
                    <a:pt x="4" y="176"/>
                    <a:pt x="4" y="176"/>
                  </a:cubicBezTo>
                  <a:cubicBezTo>
                    <a:pt x="5" y="177"/>
                    <a:pt x="5" y="177"/>
                    <a:pt x="5" y="177"/>
                  </a:cubicBezTo>
                  <a:cubicBezTo>
                    <a:pt x="5" y="178"/>
                    <a:pt x="5" y="178"/>
                    <a:pt x="5" y="178"/>
                  </a:cubicBezTo>
                  <a:lnTo>
                    <a:pt x="2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Freeform 14"/>
            <p:cNvSpPr/>
            <p:nvPr/>
          </p:nvSpPr>
          <p:spPr bwMode="auto">
            <a:xfrm>
              <a:off x="3319463" y="4319588"/>
              <a:ext cx="657225" cy="563562"/>
            </a:xfrm>
            <a:custGeom>
              <a:avLst/>
              <a:gdLst>
                <a:gd name="T0" fmla="*/ 143 w 192"/>
                <a:gd name="T1" fmla="*/ 8 h 166"/>
                <a:gd name="T2" fmla="*/ 132 w 192"/>
                <a:gd name="T3" fmla="*/ 10 h 166"/>
                <a:gd name="T4" fmla="*/ 130 w 192"/>
                <a:gd name="T5" fmla="*/ 0 h 166"/>
                <a:gd name="T6" fmla="*/ 126 w 192"/>
                <a:gd name="T7" fmla="*/ 10 h 166"/>
                <a:gd name="T8" fmla="*/ 120 w 192"/>
                <a:gd name="T9" fmla="*/ 18 h 166"/>
                <a:gd name="T10" fmla="*/ 108 w 192"/>
                <a:gd name="T11" fmla="*/ 18 h 166"/>
                <a:gd name="T12" fmla="*/ 106 w 192"/>
                <a:gd name="T13" fmla="*/ 25 h 166"/>
                <a:gd name="T14" fmla="*/ 95 w 192"/>
                <a:gd name="T15" fmla="*/ 28 h 166"/>
                <a:gd name="T16" fmla="*/ 91 w 192"/>
                <a:gd name="T17" fmla="*/ 30 h 166"/>
                <a:gd name="T18" fmla="*/ 81 w 192"/>
                <a:gd name="T19" fmla="*/ 26 h 166"/>
                <a:gd name="T20" fmla="*/ 74 w 192"/>
                <a:gd name="T21" fmla="*/ 24 h 166"/>
                <a:gd name="T22" fmla="*/ 85 w 192"/>
                <a:gd name="T23" fmla="*/ 40 h 166"/>
                <a:gd name="T24" fmla="*/ 91 w 192"/>
                <a:gd name="T25" fmla="*/ 46 h 166"/>
                <a:gd name="T26" fmla="*/ 88 w 192"/>
                <a:gd name="T27" fmla="*/ 55 h 166"/>
                <a:gd name="T28" fmla="*/ 70 w 192"/>
                <a:gd name="T29" fmla="*/ 64 h 166"/>
                <a:gd name="T30" fmla="*/ 63 w 192"/>
                <a:gd name="T31" fmla="*/ 65 h 166"/>
                <a:gd name="T32" fmla="*/ 56 w 192"/>
                <a:gd name="T33" fmla="*/ 63 h 166"/>
                <a:gd name="T34" fmla="*/ 48 w 192"/>
                <a:gd name="T35" fmla="*/ 71 h 166"/>
                <a:gd name="T36" fmla="*/ 40 w 192"/>
                <a:gd name="T37" fmla="*/ 74 h 166"/>
                <a:gd name="T38" fmla="*/ 8 w 192"/>
                <a:gd name="T39" fmla="*/ 74 h 166"/>
                <a:gd name="T40" fmla="*/ 5 w 192"/>
                <a:gd name="T41" fmla="*/ 96 h 166"/>
                <a:gd name="T42" fmla="*/ 12 w 192"/>
                <a:gd name="T43" fmla="*/ 100 h 166"/>
                <a:gd name="T44" fmla="*/ 16 w 192"/>
                <a:gd name="T45" fmla="*/ 95 h 166"/>
                <a:gd name="T46" fmla="*/ 28 w 192"/>
                <a:gd name="T47" fmla="*/ 96 h 166"/>
                <a:gd name="T48" fmla="*/ 32 w 192"/>
                <a:gd name="T49" fmla="*/ 118 h 166"/>
                <a:gd name="T50" fmla="*/ 27 w 192"/>
                <a:gd name="T51" fmla="*/ 130 h 166"/>
                <a:gd name="T52" fmla="*/ 38 w 192"/>
                <a:gd name="T53" fmla="*/ 149 h 166"/>
                <a:gd name="T54" fmla="*/ 34 w 192"/>
                <a:gd name="T55" fmla="*/ 166 h 166"/>
                <a:gd name="T56" fmla="*/ 47 w 192"/>
                <a:gd name="T57" fmla="*/ 160 h 166"/>
                <a:gd name="T58" fmla="*/ 56 w 192"/>
                <a:gd name="T59" fmla="*/ 161 h 166"/>
                <a:gd name="T60" fmla="*/ 85 w 192"/>
                <a:gd name="T61" fmla="*/ 160 h 166"/>
                <a:gd name="T62" fmla="*/ 99 w 192"/>
                <a:gd name="T63" fmla="*/ 151 h 166"/>
                <a:gd name="T64" fmla="*/ 115 w 192"/>
                <a:gd name="T65" fmla="*/ 137 h 166"/>
                <a:gd name="T66" fmla="*/ 125 w 192"/>
                <a:gd name="T67" fmla="*/ 142 h 166"/>
                <a:gd name="T68" fmla="*/ 138 w 192"/>
                <a:gd name="T69" fmla="*/ 147 h 166"/>
                <a:gd name="T70" fmla="*/ 147 w 192"/>
                <a:gd name="T71" fmla="*/ 150 h 166"/>
                <a:gd name="T72" fmla="*/ 149 w 192"/>
                <a:gd name="T73" fmla="*/ 145 h 166"/>
                <a:gd name="T74" fmla="*/ 152 w 192"/>
                <a:gd name="T75" fmla="*/ 142 h 166"/>
                <a:gd name="T76" fmla="*/ 158 w 192"/>
                <a:gd name="T77" fmla="*/ 138 h 166"/>
                <a:gd name="T78" fmla="*/ 174 w 192"/>
                <a:gd name="T79" fmla="*/ 127 h 166"/>
                <a:gd name="T80" fmla="*/ 176 w 192"/>
                <a:gd name="T81" fmla="*/ 124 h 166"/>
                <a:gd name="T82" fmla="*/ 184 w 192"/>
                <a:gd name="T83" fmla="*/ 122 h 166"/>
                <a:gd name="T84" fmla="*/ 190 w 192"/>
                <a:gd name="T85" fmla="*/ 118 h 166"/>
                <a:gd name="T86" fmla="*/ 186 w 192"/>
                <a:gd name="T87" fmla="*/ 103 h 166"/>
                <a:gd name="T88" fmla="*/ 188 w 192"/>
                <a:gd name="T89" fmla="*/ 94 h 166"/>
                <a:gd name="T90" fmla="*/ 174 w 192"/>
                <a:gd name="T91" fmla="*/ 83 h 166"/>
                <a:gd name="T92" fmla="*/ 187 w 192"/>
                <a:gd name="T93" fmla="*/ 34 h 166"/>
                <a:gd name="T94" fmla="*/ 179 w 192"/>
                <a:gd name="T95" fmla="*/ 38 h 166"/>
                <a:gd name="T96" fmla="*/ 169 w 192"/>
                <a:gd name="T97" fmla="*/ 38 h 166"/>
                <a:gd name="T98" fmla="*/ 168 w 192"/>
                <a:gd name="T99" fmla="*/ 34 h 166"/>
                <a:gd name="T100" fmla="*/ 166 w 192"/>
                <a:gd name="T101" fmla="*/ 32 h 166"/>
                <a:gd name="T102" fmla="*/ 157 w 192"/>
                <a:gd name="T103" fmla="*/ 2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2" h="166">
                  <a:moveTo>
                    <a:pt x="151" y="3"/>
                  </a:moveTo>
                  <a:cubicBezTo>
                    <a:pt x="148" y="2"/>
                    <a:pt x="148" y="2"/>
                    <a:pt x="148" y="2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11"/>
                    <a:pt x="140" y="13"/>
                    <a:pt x="137" y="13"/>
                  </a:cubicBezTo>
                  <a:cubicBezTo>
                    <a:pt x="136" y="13"/>
                    <a:pt x="134" y="12"/>
                    <a:pt x="132" y="11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6" y="4"/>
                    <a:pt x="126" y="4"/>
                    <a:pt x="126" y="4"/>
                  </a:cubicBezTo>
                  <a:cubicBezTo>
                    <a:pt x="126" y="10"/>
                    <a:pt x="126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95" y="30"/>
                    <a:pt x="95" y="30"/>
                    <a:pt x="95" y="30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30"/>
                    <a:pt x="91" y="30"/>
                    <a:pt x="91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74" y="37"/>
                    <a:pt x="74" y="37"/>
                    <a:pt x="74" y="37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2" y="61"/>
                    <a:pt x="82" y="61"/>
                    <a:pt x="82" y="61"/>
                  </a:cubicBezTo>
                  <a:cubicBezTo>
                    <a:pt x="82" y="61"/>
                    <a:pt x="82" y="61"/>
                    <a:pt x="82" y="61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10" y="98"/>
                    <a:pt x="10" y="98"/>
                    <a:pt x="10" y="98"/>
                  </a:cubicBezTo>
                  <a:cubicBezTo>
                    <a:pt x="10" y="98"/>
                    <a:pt x="10" y="98"/>
                    <a:pt x="10" y="98"/>
                  </a:cubicBezTo>
                  <a:cubicBezTo>
                    <a:pt x="10" y="99"/>
                    <a:pt x="10" y="99"/>
                    <a:pt x="10" y="99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4" y="96"/>
                    <a:pt x="14" y="96"/>
                    <a:pt x="14" y="96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16" y="95"/>
                    <a:pt x="16" y="95"/>
                    <a:pt x="16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2" y="118"/>
                    <a:pt x="32" y="118"/>
                    <a:pt x="32" y="118"/>
                  </a:cubicBezTo>
                  <a:cubicBezTo>
                    <a:pt x="32" y="118"/>
                    <a:pt x="32" y="118"/>
                    <a:pt x="32" y="118"/>
                  </a:cubicBezTo>
                  <a:cubicBezTo>
                    <a:pt x="30" y="123"/>
                    <a:pt x="30" y="123"/>
                    <a:pt x="30" y="123"/>
                  </a:cubicBezTo>
                  <a:cubicBezTo>
                    <a:pt x="30" y="123"/>
                    <a:pt x="30" y="123"/>
                    <a:pt x="30" y="123"/>
                  </a:cubicBezTo>
                  <a:cubicBezTo>
                    <a:pt x="27" y="130"/>
                    <a:pt x="27" y="130"/>
                    <a:pt x="27" y="130"/>
                  </a:cubicBezTo>
                  <a:cubicBezTo>
                    <a:pt x="27" y="138"/>
                    <a:pt x="27" y="138"/>
                    <a:pt x="27" y="138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39" y="149"/>
                    <a:pt x="39" y="149"/>
                    <a:pt x="39" y="149"/>
                  </a:cubicBezTo>
                  <a:cubicBezTo>
                    <a:pt x="40" y="150"/>
                    <a:pt x="40" y="150"/>
                    <a:pt x="40" y="150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4" y="166"/>
                    <a:pt x="34" y="166"/>
                    <a:pt x="34" y="166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40" y="164"/>
                    <a:pt x="40" y="164"/>
                    <a:pt x="40" y="164"/>
                  </a:cubicBezTo>
                  <a:cubicBezTo>
                    <a:pt x="47" y="160"/>
                    <a:pt x="47" y="160"/>
                    <a:pt x="47" y="160"/>
                  </a:cubicBezTo>
                  <a:cubicBezTo>
                    <a:pt x="47" y="160"/>
                    <a:pt x="47" y="160"/>
                    <a:pt x="47" y="160"/>
                  </a:cubicBezTo>
                  <a:cubicBezTo>
                    <a:pt x="55" y="161"/>
                    <a:pt x="55" y="161"/>
                    <a:pt x="55" y="161"/>
                  </a:cubicBezTo>
                  <a:cubicBezTo>
                    <a:pt x="56" y="161"/>
                    <a:pt x="56" y="161"/>
                    <a:pt x="56" y="161"/>
                  </a:cubicBezTo>
                  <a:cubicBezTo>
                    <a:pt x="56" y="161"/>
                    <a:pt x="56" y="161"/>
                    <a:pt x="56" y="161"/>
                  </a:cubicBezTo>
                  <a:cubicBezTo>
                    <a:pt x="68" y="166"/>
                    <a:pt x="68" y="166"/>
                    <a:pt x="68" y="166"/>
                  </a:cubicBezTo>
                  <a:cubicBezTo>
                    <a:pt x="81" y="166"/>
                    <a:pt x="81" y="166"/>
                    <a:pt x="81" y="166"/>
                  </a:cubicBezTo>
                  <a:cubicBezTo>
                    <a:pt x="84" y="161"/>
                    <a:pt x="84" y="161"/>
                    <a:pt x="84" y="161"/>
                  </a:cubicBezTo>
                  <a:cubicBezTo>
                    <a:pt x="85" y="160"/>
                    <a:pt x="85" y="160"/>
                    <a:pt x="85" y="160"/>
                  </a:cubicBezTo>
                  <a:cubicBezTo>
                    <a:pt x="85" y="160"/>
                    <a:pt x="85" y="160"/>
                    <a:pt x="85" y="160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9" y="145"/>
                    <a:pt x="109" y="145"/>
                    <a:pt x="109" y="145"/>
                  </a:cubicBezTo>
                  <a:cubicBezTo>
                    <a:pt x="115" y="137"/>
                    <a:pt x="115" y="137"/>
                    <a:pt x="115" y="137"/>
                  </a:cubicBezTo>
                  <a:cubicBezTo>
                    <a:pt x="124" y="140"/>
                    <a:pt x="124" y="140"/>
                    <a:pt x="124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6" y="145"/>
                    <a:pt x="128" y="146"/>
                    <a:pt x="129" y="147"/>
                  </a:cubicBezTo>
                  <a:cubicBezTo>
                    <a:pt x="134" y="146"/>
                    <a:pt x="134" y="146"/>
                    <a:pt x="134" y="146"/>
                  </a:cubicBezTo>
                  <a:cubicBezTo>
                    <a:pt x="135" y="146"/>
                    <a:pt x="135" y="146"/>
                    <a:pt x="135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45" y="150"/>
                    <a:pt x="145" y="150"/>
                    <a:pt x="145" y="150"/>
                  </a:cubicBezTo>
                  <a:cubicBezTo>
                    <a:pt x="147" y="150"/>
                    <a:pt x="147" y="150"/>
                    <a:pt x="147" y="150"/>
                  </a:cubicBezTo>
                  <a:cubicBezTo>
                    <a:pt x="148" y="148"/>
                    <a:pt x="148" y="148"/>
                    <a:pt x="148" y="148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48" y="145"/>
                    <a:pt x="148" y="145"/>
                    <a:pt x="148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49" y="144"/>
                    <a:pt x="149" y="144"/>
                    <a:pt x="149" y="144"/>
                  </a:cubicBezTo>
                  <a:cubicBezTo>
                    <a:pt x="149" y="144"/>
                    <a:pt x="149" y="144"/>
                    <a:pt x="149" y="144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6"/>
                    <a:pt x="163" y="134"/>
                    <a:pt x="166" y="131"/>
                  </a:cubicBezTo>
                  <a:cubicBezTo>
                    <a:pt x="168" y="129"/>
                    <a:pt x="170" y="128"/>
                    <a:pt x="172" y="128"/>
                  </a:cubicBezTo>
                  <a:cubicBezTo>
                    <a:pt x="174" y="127"/>
                    <a:pt x="174" y="127"/>
                    <a:pt x="174" y="127"/>
                  </a:cubicBezTo>
                  <a:cubicBezTo>
                    <a:pt x="174" y="127"/>
                    <a:pt x="174" y="127"/>
                    <a:pt x="174" y="127"/>
                  </a:cubicBezTo>
                  <a:cubicBezTo>
                    <a:pt x="174" y="126"/>
                    <a:pt x="174" y="126"/>
                    <a:pt x="174" y="126"/>
                  </a:cubicBezTo>
                  <a:cubicBezTo>
                    <a:pt x="176" y="124"/>
                    <a:pt x="176" y="124"/>
                    <a:pt x="176" y="124"/>
                  </a:cubicBezTo>
                  <a:cubicBezTo>
                    <a:pt x="176" y="124"/>
                    <a:pt x="176" y="124"/>
                    <a:pt x="176" y="124"/>
                  </a:cubicBezTo>
                  <a:cubicBezTo>
                    <a:pt x="177" y="124"/>
                    <a:pt x="177" y="124"/>
                    <a:pt x="177" y="124"/>
                  </a:cubicBezTo>
                  <a:cubicBezTo>
                    <a:pt x="177" y="124"/>
                    <a:pt x="177" y="124"/>
                    <a:pt x="177" y="124"/>
                  </a:cubicBezTo>
                  <a:cubicBezTo>
                    <a:pt x="178" y="124"/>
                    <a:pt x="178" y="124"/>
                    <a:pt x="178" y="124"/>
                  </a:cubicBezTo>
                  <a:cubicBezTo>
                    <a:pt x="184" y="122"/>
                    <a:pt x="184" y="122"/>
                    <a:pt x="184" y="122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18"/>
                    <a:pt x="190" y="118"/>
                    <a:pt x="190" y="118"/>
                  </a:cubicBezTo>
                  <a:cubicBezTo>
                    <a:pt x="190" y="118"/>
                    <a:pt x="190" y="118"/>
                    <a:pt x="190" y="118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189" y="111"/>
                    <a:pt x="188" y="108"/>
                    <a:pt x="187" y="104"/>
                  </a:cubicBezTo>
                  <a:cubicBezTo>
                    <a:pt x="186" y="103"/>
                    <a:pt x="186" y="103"/>
                    <a:pt x="186" y="103"/>
                  </a:cubicBezTo>
                  <a:cubicBezTo>
                    <a:pt x="186" y="103"/>
                    <a:pt x="186" y="103"/>
                    <a:pt x="186" y="103"/>
                  </a:cubicBezTo>
                  <a:cubicBezTo>
                    <a:pt x="187" y="103"/>
                    <a:pt x="187" y="103"/>
                    <a:pt x="187" y="103"/>
                  </a:cubicBezTo>
                  <a:cubicBezTo>
                    <a:pt x="187" y="103"/>
                    <a:pt x="187" y="103"/>
                    <a:pt x="187" y="103"/>
                  </a:cubicBezTo>
                  <a:cubicBezTo>
                    <a:pt x="188" y="94"/>
                    <a:pt x="188" y="94"/>
                    <a:pt x="188" y="94"/>
                  </a:cubicBezTo>
                  <a:cubicBezTo>
                    <a:pt x="188" y="91"/>
                    <a:pt x="189" y="89"/>
                    <a:pt x="191" y="87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90" y="79"/>
                    <a:pt x="189" y="78"/>
                    <a:pt x="187" y="78"/>
                  </a:cubicBezTo>
                  <a:cubicBezTo>
                    <a:pt x="174" y="83"/>
                    <a:pt x="174" y="83"/>
                    <a:pt x="174" y="83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6" y="68"/>
                    <a:pt x="180" y="64"/>
                    <a:pt x="187" y="60"/>
                  </a:cubicBezTo>
                  <a:cubicBezTo>
                    <a:pt x="184" y="46"/>
                    <a:pt x="184" y="46"/>
                    <a:pt x="184" y="46"/>
                  </a:cubicBezTo>
                  <a:cubicBezTo>
                    <a:pt x="183" y="41"/>
                    <a:pt x="184" y="38"/>
                    <a:pt x="187" y="34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79" y="38"/>
                    <a:pt x="179" y="38"/>
                    <a:pt x="179" y="38"/>
                  </a:cubicBezTo>
                  <a:cubicBezTo>
                    <a:pt x="178" y="40"/>
                    <a:pt x="176" y="41"/>
                    <a:pt x="174" y="41"/>
                  </a:cubicBezTo>
                  <a:cubicBezTo>
                    <a:pt x="174" y="41"/>
                    <a:pt x="174" y="41"/>
                    <a:pt x="174" y="41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9" y="37"/>
                    <a:pt x="169" y="37"/>
                    <a:pt x="169" y="37"/>
                  </a:cubicBezTo>
                  <a:cubicBezTo>
                    <a:pt x="168" y="34"/>
                    <a:pt x="168" y="34"/>
                    <a:pt x="168" y="34"/>
                  </a:cubicBezTo>
                  <a:cubicBezTo>
                    <a:pt x="167" y="30"/>
                    <a:pt x="167" y="30"/>
                    <a:pt x="167" y="30"/>
                  </a:cubicBezTo>
                  <a:cubicBezTo>
                    <a:pt x="167" y="30"/>
                    <a:pt x="167" y="30"/>
                    <a:pt x="167" y="30"/>
                  </a:cubicBezTo>
                  <a:cubicBezTo>
                    <a:pt x="167" y="31"/>
                    <a:pt x="167" y="31"/>
                    <a:pt x="167" y="31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59" y="32"/>
                    <a:pt x="159" y="32"/>
                    <a:pt x="159" y="32"/>
                  </a:cubicBezTo>
                  <a:cubicBezTo>
                    <a:pt x="158" y="30"/>
                    <a:pt x="158" y="30"/>
                    <a:pt x="158" y="30"/>
                  </a:cubicBezTo>
                  <a:cubicBezTo>
                    <a:pt x="157" y="26"/>
                    <a:pt x="157" y="26"/>
                    <a:pt x="157" y="26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6"/>
                    <a:pt x="153" y="6"/>
                    <a:pt x="153" y="6"/>
                  </a:cubicBezTo>
                  <a:lnTo>
                    <a:pt x="15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Freeform 15"/>
            <p:cNvSpPr/>
            <p:nvPr/>
          </p:nvSpPr>
          <p:spPr bwMode="auto">
            <a:xfrm>
              <a:off x="3429000" y="4665663"/>
              <a:ext cx="855663" cy="652462"/>
            </a:xfrm>
            <a:custGeom>
              <a:avLst/>
              <a:gdLst>
                <a:gd name="T0" fmla="*/ 202 w 250"/>
                <a:gd name="T1" fmla="*/ 6 h 192"/>
                <a:gd name="T2" fmla="*/ 188 w 250"/>
                <a:gd name="T3" fmla="*/ 18 h 192"/>
                <a:gd name="T4" fmla="*/ 172 w 250"/>
                <a:gd name="T5" fmla="*/ 22 h 192"/>
                <a:gd name="T6" fmla="*/ 161 w 250"/>
                <a:gd name="T7" fmla="*/ 21 h 192"/>
                <a:gd name="T8" fmla="*/ 160 w 250"/>
                <a:gd name="T9" fmla="*/ 22 h 192"/>
                <a:gd name="T10" fmla="*/ 147 w 250"/>
                <a:gd name="T11" fmla="*/ 26 h 192"/>
                <a:gd name="T12" fmla="*/ 136 w 250"/>
                <a:gd name="T13" fmla="*/ 32 h 192"/>
                <a:gd name="T14" fmla="*/ 126 w 250"/>
                <a:gd name="T15" fmla="*/ 40 h 192"/>
                <a:gd name="T16" fmla="*/ 120 w 250"/>
                <a:gd name="T17" fmla="*/ 48 h 192"/>
                <a:gd name="T18" fmla="*/ 118 w 250"/>
                <a:gd name="T19" fmla="*/ 52 h 192"/>
                <a:gd name="T20" fmla="*/ 102 w 250"/>
                <a:gd name="T21" fmla="*/ 48 h 192"/>
                <a:gd name="T22" fmla="*/ 84 w 250"/>
                <a:gd name="T23" fmla="*/ 40 h 192"/>
                <a:gd name="T24" fmla="*/ 80 w 250"/>
                <a:gd name="T25" fmla="*/ 46 h 192"/>
                <a:gd name="T26" fmla="*/ 74 w 250"/>
                <a:gd name="T27" fmla="*/ 51 h 192"/>
                <a:gd name="T28" fmla="*/ 62 w 250"/>
                <a:gd name="T29" fmla="*/ 58 h 192"/>
                <a:gd name="T30" fmla="*/ 51 w 250"/>
                <a:gd name="T31" fmla="*/ 68 h 192"/>
                <a:gd name="T32" fmla="*/ 22 w 250"/>
                <a:gd name="T33" fmla="*/ 63 h 192"/>
                <a:gd name="T34" fmla="*/ 9 w 250"/>
                <a:gd name="T35" fmla="*/ 65 h 192"/>
                <a:gd name="T36" fmla="*/ 0 w 250"/>
                <a:gd name="T37" fmla="*/ 69 h 192"/>
                <a:gd name="T38" fmla="*/ 2 w 250"/>
                <a:gd name="T39" fmla="*/ 79 h 192"/>
                <a:gd name="T40" fmla="*/ 20 w 250"/>
                <a:gd name="T41" fmla="*/ 80 h 192"/>
                <a:gd name="T42" fmla="*/ 23 w 250"/>
                <a:gd name="T43" fmla="*/ 94 h 192"/>
                <a:gd name="T44" fmla="*/ 38 w 250"/>
                <a:gd name="T45" fmla="*/ 92 h 192"/>
                <a:gd name="T46" fmla="*/ 50 w 250"/>
                <a:gd name="T47" fmla="*/ 90 h 192"/>
                <a:gd name="T48" fmla="*/ 53 w 250"/>
                <a:gd name="T49" fmla="*/ 108 h 192"/>
                <a:gd name="T50" fmla="*/ 46 w 250"/>
                <a:gd name="T51" fmla="*/ 117 h 192"/>
                <a:gd name="T52" fmla="*/ 34 w 250"/>
                <a:gd name="T53" fmla="*/ 124 h 192"/>
                <a:gd name="T54" fmla="*/ 53 w 250"/>
                <a:gd name="T55" fmla="*/ 129 h 192"/>
                <a:gd name="T56" fmla="*/ 60 w 250"/>
                <a:gd name="T57" fmla="*/ 133 h 192"/>
                <a:gd name="T58" fmla="*/ 76 w 250"/>
                <a:gd name="T59" fmla="*/ 142 h 192"/>
                <a:gd name="T60" fmla="*/ 70 w 250"/>
                <a:gd name="T61" fmla="*/ 150 h 192"/>
                <a:gd name="T62" fmla="*/ 97 w 250"/>
                <a:gd name="T63" fmla="*/ 179 h 192"/>
                <a:gd name="T64" fmla="*/ 107 w 250"/>
                <a:gd name="T65" fmla="*/ 174 h 192"/>
                <a:gd name="T66" fmla="*/ 122 w 250"/>
                <a:gd name="T67" fmla="*/ 185 h 192"/>
                <a:gd name="T68" fmla="*/ 127 w 250"/>
                <a:gd name="T69" fmla="*/ 180 h 192"/>
                <a:gd name="T70" fmla="*/ 135 w 250"/>
                <a:gd name="T71" fmla="*/ 181 h 192"/>
                <a:gd name="T72" fmla="*/ 154 w 250"/>
                <a:gd name="T73" fmla="*/ 185 h 192"/>
                <a:gd name="T74" fmla="*/ 156 w 250"/>
                <a:gd name="T75" fmla="*/ 186 h 192"/>
                <a:gd name="T76" fmla="*/ 173 w 250"/>
                <a:gd name="T77" fmla="*/ 173 h 192"/>
                <a:gd name="T78" fmla="*/ 178 w 250"/>
                <a:gd name="T79" fmla="*/ 179 h 192"/>
                <a:gd name="T80" fmla="*/ 182 w 250"/>
                <a:gd name="T81" fmla="*/ 170 h 192"/>
                <a:gd name="T82" fmla="*/ 198 w 250"/>
                <a:gd name="T83" fmla="*/ 153 h 192"/>
                <a:gd name="T84" fmla="*/ 207 w 250"/>
                <a:gd name="T85" fmla="*/ 154 h 192"/>
                <a:gd name="T86" fmla="*/ 205 w 250"/>
                <a:gd name="T87" fmla="*/ 143 h 192"/>
                <a:gd name="T88" fmla="*/ 207 w 250"/>
                <a:gd name="T89" fmla="*/ 138 h 192"/>
                <a:gd name="T90" fmla="*/ 228 w 250"/>
                <a:gd name="T91" fmla="*/ 126 h 192"/>
                <a:gd name="T92" fmla="*/ 228 w 250"/>
                <a:gd name="T93" fmla="*/ 115 h 192"/>
                <a:gd name="T94" fmla="*/ 232 w 250"/>
                <a:gd name="T95" fmla="*/ 105 h 192"/>
                <a:gd name="T96" fmla="*/ 239 w 250"/>
                <a:gd name="T97" fmla="*/ 90 h 192"/>
                <a:gd name="T98" fmla="*/ 248 w 250"/>
                <a:gd name="T99" fmla="*/ 78 h 192"/>
                <a:gd name="T100" fmla="*/ 248 w 250"/>
                <a:gd name="T101" fmla="*/ 67 h 192"/>
                <a:gd name="T102" fmla="*/ 248 w 250"/>
                <a:gd name="T103" fmla="*/ 60 h 192"/>
                <a:gd name="T104" fmla="*/ 226 w 250"/>
                <a:gd name="T105" fmla="*/ 61 h 192"/>
                <a:gd name="T106" fmla="*/ 221 w 250"/>
                <a:gd name="T107" fmla="*/ 51 h 192"/>
                <a:gd name="T108" fmla="*/ 210 w 250"/>
                <a:gd name="T109" fmla="*/ 51 h 192"/>
                <a:gd name="T110" fmla="*/ 222 w 250"/>
                <a:gd name="T111" fmla="*/ 29 h 192"/>
                <a:gd name="T112" fmla="*/ 220 w 250"/>
                <a:gd name="T113" fmla="*/ 14 h 192"/>
                <a:gd name="T114" fmla="*/ 217 w 250"/>
                <a:gd name="T115" fmla="*/ 0 h 192"/>
                <a:gd name="T116" fmla="*/ 208 w 250"/>
                <a:gd name="T117" fmla="*/ 5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0" h="192">
                  <a:moveTo>
                    <a:pt x="200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196" y="14"/>
                    <a:pt x="196" y="14"/>
                    <a:pt x="196" y="14"/>
                  </a:cubicBezTo>
                  <a:cubicBezTo>
                    <a:pt x="194" y="16"/>
                    <a:pt x="192" y="18"/>
                    <a:pt x="188" y="18"/>
                  </a:cubicBezTo>
                  <a:cubicBezTo>
                    <a:pt x="188" y="18"/>
                    <a:pt x="188" y="18"/>
                    <a:pt x="188" y="18"/>
                  </a:cubicBezTo>
                  <a:cubicBezTo>
                    <a:pt x="184" y="16"/>
                    <a:pt x="184" y="16"/>
                    <a:pt x="184" y="16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72" y="22"/>
                    <a:pt x="172" y="22"/>
                    <a:pt x="172" y="22"/>
                  </a:cubicBezTo>
                  <a:cubicBezTo>
                    <a:pt x="170" y="23"/>
                    <a:pt x="167" y="21"/>
                    <a:pt x="164" y="16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2" y="24"/>
                    <a:pt x="152" y="24"/>
                    <a:pt x="152" y="24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1" y="31"/>
                    <a:pt x="141" y="31"/>
                    <a:pt x="141" y="31"/>
                  </a:cubicBezTo>
                  <a:cubicBezTo>
                    <a:pt x="139" y="31"/>
                    <a:pt x="139" y="31"/>
                    <a:pt x="139" y="31"/>
                  </a:cubicBezTo>
                  <a:cubicBezTo>
                    <a:pt x="136" y="32"/>
                    <a:pt x="136" y="32"/>
                    <a:pt x="136" y="32"/>
                  </a:cubicBezTo>
                  <a:cubicBezTo>
                    <a:pt x="134" y="34"/>
                    <a:pt x="134" y="36"/>
                    <a:pt x="135" y="38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26" y="40"/>
                    <a:pt x="126" y="40"/>
                    <a:pt x="126" y="40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2"/>
                    <a:pt x="118" y="52"/>
                    <a:pt x="118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4" y="49"/>
                    <a:pt x="92" y="46"/>
                    <a:pt x="89" y="4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69" y="52"/>
                    <a:pt x="69" y="52"/>
                    <a:pt x="69" y="52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1" y="68"/>
                    <a:pt x="51" y="68"/>
                    <a:pt x="51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3" y="68"/>
                    <a:pt x="2" y="69"/>
                    <a:pt x="0" y="69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3" y="76"/>
                    <a:pt x="16" y="77"/>
                    <a:pt x="20" y="79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1" y="94"/>
                    <a:pt x="21" y="94"/>
                    <a:pt x="21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32" y="94"/>
                    <a:pt x="32" y="94"/>
                    <a:pt x="32" y="94"/>
                  </a:cubicBezTo>
                  <a:cubicBezTo>
                    <a:pt x="37" y="93"/>
                    <a:pt x="37" y="93"/>
                    <a:pt x="37" y="93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41" y="90"/>
                    <a:pt x="44" y="89"/>
                    <a:pt x="47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6" y="127"/>
                    <a:pt x="36" y="127"/>
                    <a:pt x="36" y="127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3" y="129"/>
                    <a:pt x="53" y="129"/>
                    <a:pt x="53" y="129"/>
                  </a:cubicBezTo>
                  <a:cubicBezTo>
                    <a:pt x="53" y="129"/>
                    <a:pt x="53" y="129"/>
                    <a:pt x="53" y="129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60" y="133"/>
                    <a:pt x="60" y="133"/>
                    <a:pt x="60" y="133"/>
                  </a:cubicBezTo>
                  <a:cubicBezTo>
                    <a:pt x="76" y="133"/>
                    <a:pt x="76" y="133"/>
                    <a:pt x="76" y="133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6" y="142"/>
                    <a:pt x="76" y="142"/>
                    <a:pt x="76" y="142"/>
                  </a:cubicBezTo>
                  <a:cubicBezTo>
                    <a:pt x="76" y="143"/>
                    <a:pt x="76" y="143"/>
                    <a:pt x="76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0" y="150"/>
                    <a:pt x="70" y="150"/>
                    <a:pt x="70" y="150"/>
                  </a:cubicBezTo>
                  <a:cubicBezTo>
                    <a:pt x="69" y="159"/>
                    <a:pt x="71" y="164"/>
                    <a:pt x="74" y="165"/>
                  </a:cubicBezTo>
                  <a:cubicBezTo>
                    <a:pt x="87" y="172"/>
                    <a:pt x="87" y="172"/>
                    <a:pt x="87" y="172"/>
                  </a:cubicBezTo>
                  <a:cubicBezTo>
                    <a:pt x="97" y="179"/>
                    <a:pt x="97" y="179"/>
                    <a:pt x="97" y="179"/>
                  </a:cubicBezTo>
                  <a:cubicBezTo>
                    <a:pt x="106" y="175"/>
                    <a:pt x="106" y="175"/>
                    <a:pt x="106" y="175"/>
                  </a:cubicBezTo>
                  <a:cubicBezTo>
                    <a:pt x="106" y="174"/>
                    <a:pt x="106" y="174"/>
                    <a:pt x="106" y="174"/>
                  </a:cubicBezTo>
                  <a:cubicBezTo>
                    <a:pt x="107" y="174"/>
                    <a:pt x="107" y="174"/>
                    <a:pt x="107" y="174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2" y="185"/>
                    <a:pt x="122" y="185"/>
                    <a:pt x="122" y="185"/>
                  </a:cubicBezTo>
                  <a:cubicBezTo>
                    <a:pt x="126" y="181"/>
                    <a:pt x="126" y="181"/>
                    <a:pt x="126" y="181"/>
                  </a:cubicBezTo>
                  <a:cubicBezTo>
                    <a:pt x="126" y="180"/>
                    <a:pt x="126" y="180"/>
                    <a:pt x="126" y="180"/>
                  </a:cubicBezTo>
                  <a:cubicBezTo>
                    <a:pt x="127" y="180"/>
                    <a:pt x="127" y="180"/>
                    <a:pt x="127" y="180"/>
                  </a:cubicBezTo>
                  <a:cubicBezTo>
                    <a:pt x="127" y="180"/>
                    <a:pt x="127" y="180"/>
                    <a:pt x="127" y="180"/>
                  </a:cubicBezTo>
                  <a:cubicBezTo>
                    <a:pt x="128" y="180"/>
                    <a:pt x="128" y="180"/>
                    <a:pt x="128" y="180"/>
                  </a:cubicBezTo>
                  <a:cubicBezTo>
                    <a:pt x="135" y="181"/>
                    <a:pt x="135" y="181"/>
                    <a:pt x="135" y="181"/>
                  </a:cubicBezTo>
                  <a:cubicBezTo>
                    <a:pt x="137" y="168"/>
                    <a:pt x="137" y="168"/>
                    <a:pt x="137" y="168"/>
                  </a:cubicBezTo>
                  <a:cubicBezTo>
                    <a:pt x="146" y="185"/>
                    <a:pt x="146" y="185"/>
                    <a:pt x="146" y="185"/>
                  </a:cubicBezTo>
                  <a:cubicBezTo>
                    <a:pt x="154" y="185"/>
                    <a:pt x="154" y="185"/>
                    <a:pt x="154" y="185"/>
                  </a:cubicBezTo>
                  <a:cubicBezTo>
                    <a:pt x="156" y="186"/>
                    <a:pt x="156" y="186"/>
                    <a:pt x="156" y="186"/>
                  </a:cubicBezTo>
                  <a:cubicBezTo>
                    <a:pt x="156" y="186"/>
                    <a:pt x="156" y="186"/>
                    <a:pt x="156" y="186"/>
                  </a:cubicBezTo>
                  <a:cubicBezTo>
                    <a:pt x="156" y="186"/>
                    <a:pt x="156" y="186"/>
                    <a:pt x="156" y="186"/>
                  </a:cubicBezTo>
                  <a:cubicBezTo>
                    <a:pt x="156" y="192"/>
                    <a:pt x="156" y="192"/>
                    <a:pt x="156" y="192"/>
                  </a:cubicBezTo>
                  <a:cubicBezTo>
                    <a:pt x="160" y="191"/>
                    <a:pt x="160" y="191"/>
                    <a:pt x="160" y="191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8" y="182"/>
                    <a:pt x="178" y="182"/>
                    <a:pt x="178" y="182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82" y="170"/>
                    <a:pt x="182" y="170"/>
                    <a:pt x="182" y="170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96" y="164"/>
                    <a:pt x="196" y="164"/>
                    <a:pt x="196" y="164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8" y="150"/>
                    <a:pt x="208" y="150"/>
                    <a:pt x="208" y="150"/>
                  </a:cubicBezTo>
                  <a:cubicBezTo>
                    <a:pt x="205" y="144"/>
                    <a:pt x="205" y="144"/>
                    <a:pt x="205" y="144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8"/>
                    <a:pt x="207" y="138"/>
                    <a:pt x="207" y="138"/>
                  </a:cubicBezTo>
                  <a:cubicBezTo>
                    <a:pt x="207" y="138"/>
                    <a:pt x="207" y="138"/>
                    <a:pt x="207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28" y="126"/>
                    <a:pt x="228" y="126"/>
                    <a:pt x="228" y="126"/>
                  </a:cubicBezTo>
                  <a:cubicBezTo>
                    <a:pt x="228" y="115"/>
                    <a:pt x="228" y="115"/>
                    <a:pt x="228" y="115"/>
                  </a:cubicBezTo>
                  <a:cubicBezTo>
                    <a:pt x="228" y="115"/>
                    <a:pt x="228" y="115"/>
                    <a:pt x="228" y="115"/>
                  </a:cubicBezTo>
                  <a:cubicBezTo>
                    <a:pt x="228" y="115"/>
                    <a:pt x="228" y="115"/>
                    <a:pt x="228" y="115"/>
                  </a:cubicBezTo>
                  <a:cubicBezTo>
                    <a:pt x="232" y="107"/>
                    <a:pt x="232" y="107"/>
                    <a:pt x="232" y="107"/>
                  </a:cubicBezTo>
                  <a:cubicBezTo>
                    <a:pt x="232" y="105"/>
                    <a:pt x="232" y="105"/>
                    <a:pt x="232" y="105"/>
                  </a:cubicBezTo>
                  <a:cubicBezTo>
                    <a:pt x="232" y="105"/>
                    <a:pt x="232" y="105"/>
                    <a:pt x="232" y="105"/>
                  </a:cubicBezTo>
                  <a:cubicBezTo>
                    <a:pt x="239" y="90"/>
                    <a:pt x="239" y="90"/>
                    <a:pt x="239" y="90"/>
                  </a:cubicBezTo>
                  <a:cubicBezTo>
                    <a:pt x="239" y="90"/>
                    <a:pt x="239" y="90"/>
                    <a:pt x="239" y="90"/>
                  </a:cubicBezTo>
                  <a:cubicBezTo>
                    <a:pt x="239" y="90"/>
                    <a:pt x="239" y="90"/>
                    <a:pt x="239" y="90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8" y="79"/>
                    <a:pt x="248" y="79"/>
                    <a:pt x="248" y="79"/>
                  </a:cubicBezTo>
                  <a:cubicBezTo>
                    <a:pt x="248" y="78"/>
                    <a:pt x="248" y="78"/>
                    <a:pt x="248" y="78"/>
                  </a:cubicBezTo>
                  <a:cubicBezTo>
                    <a:pt x="248" y="78"/>
                    <a:pt x="248" y="78"/>
                    <a:pt x="248" y="78"/>
                  </a:cubicBezTo>
                  <a:cubicBezTo>
                    <a:pt x="250" y="73"/>
                    <a:pt x="250" y="73"/>
                    <a:pt x="250" y="73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0"/>
                    <a:pt x="248" y="60"/>
                    <a:pt x="248" y="60"/>
                  </a:cubicBezTo>
                  <a:cubicBezTo>
                    <a:pt x="244" y="60"/>
                    <a:pt x="244" y="60"/>
                    <a:pt x="244" y="60"/>
                  </a:cubicBezTo>
                  <a:cubicBezTo>
                    <a:pt x="238" y="63"/>
                    <a:pt x="238" y="63"/>
                    <a:pt x="238" y="63"/>
                  </a:cubicBezTo>
                  <a:cubicBezTo>
                    <a:pt x="236" y="65"/>
                    <a:pt x="232" y="64"/>
                    <a:pt x="226" y="61"/>
                  </a:cubicBezTo>
                  <a:cubicBezTo>
                    <a:pt x="224" y="60"/>
                    <a:pt x="224" y="56"/>
                    <a:pt x="226" y="50"/>
                  </a:cubicBezTo>
                  <a:cubicBezTo>
                    <a:pt x="222" y="49"/>
                    <a:pt x="222" y="49"/>
                    <a:pt x="222" y="49"/>
                  </a:cubicBezTo>
                  <a:cubicBezTo>
                    <a:pt x="221" y="51"/>
                    <a:pt x="221" y="51"/>
                    <a:pt x="221" y="51"/>
                  </a:cubicBezTo>
                  <a:cubicBezTo>
                    <a:pt x="217" y="55"/>
                    <a:pt x="214" y="58"/>
                    <a:pt x="214" y="58"/>
                  </a:cubicBezTo>
                  <a:cubicBezTo>
                    <a:pt x="213" y="58"/>
                    <a:pt x="212" y="58"/>
                    <a:pt x="212" y="57"/>
                  </a:cubicBezTo>
                  <a:cubicBezTo>
                    <a:pt x="211" y="56"/>
                    <a:pt x="210" y="54"/>
                    <a:pt x="210" y="51"/>
                  </a:cubicBezTo>
                  <a:cubicBezTo>
                    <a:pt x="210" y="47"/>
                    <a:pt x="210" y="45"/>
                    <a:pt x="212" y="44"/>
                  </a:cubicBezTo>
                  <a:cubicBezTo>
                    <a:pt x="212" y="43"/>
                    <a:pt x="213" y="42"/>
                    <a:pt x="214" y="43"/>
                  </a:cubicBezTo>
                  <a:cubicBezTo>
                    <a:pt x="222" y="29"/>
                    <a:pt x="222" y="29"/>
                    <a:pt x="222" y="29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5" y="18"/>
                    <a:pt x="225" y="18"/>
                    <a:pt x="225" y="18"/>
                  </a:cubicBezTo>
                  <a:cubicBezTo>
                    <a:pt x="220" y="14"/>
                    <a:pt x="220" y="14"/>
                    <a:pt x="220" y="14"/>
                  </a:cubicBezTo>
                  <a:cubicBezTo>
                    <a:pt x="219" y="13"/>
                    <a:pt x="219" y="10"/>
                    <a:pt x="220" y="6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20" y="3"/>
                    <a:pt x="219" y="1"/>
                    <a:pt x="217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16" y="1"/>
                    <a:pt x="216" y="1"/>
                    <a:pt x="216" y="1"/>
                  </a:cubicBezTo>
                  <a:cubicBezTo>
                    <a:pt x="215" y="4"/>
                    <a:pt x="212" y="6"/>
                    <a:pt x="208" y="5"/>
                  </a:cubicBezTo>
                  <a:cubicBezTo>
                    <a:pt x="206" y="4"/>
                    <a:pt x="203" y="4"/>
                    <a:pt x="20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Freeform 16"/>
            <p:cNvSpPr/>
            <p:nvPr/>
          </p:nvSpPr>
          <p:spPr bwMode="auto">
            <a:xfrm>
              <a:off x="3548063" y="3952875"/>
              <a:ext cx="482600" cy="488950"/>
            </a:xfrm>
            <a:custGeom>
              <a:avLst/>
              <a:gdLst>
                <a:gd name="T0" fmla="*/ 134 w 141"/>
                <a:gd name="T1" fmla="*/ 16 h 144"/>
                <a:gd name="T2" fmla="*/ 129 w 141"/>
                <a:gd name="T3" fmla="*/ 15 h 144"/>
                <a:gd name="T4" fmla="*/ 125 w 141"/>
                <a:gd name="T5" fmla="*/ 13 h 144"/>
                <a:gd name="T6" fmla="*/ 117 w 141"/>
                <a:gd name="T7" fmla="*/ 14 h 144"/>
                <a:gd name="T8" fmla="*/ 111 w 141"/>
                <a:gd name="T9" fmla="*/ 12 h 144"/>
                <a:gd name="T10" fmla="*/ 110 w 141"/>
                <a:gd name="T11" fmla="*/ 11 h 144"/>
                <a:gd name="T12" fmla="*/ 102 w 141"/>
                <a:gd name="T13" fmla="*/ 2 h 144"/>
                <a:gd name="T14" fmla="*/ 88 w 141"/>
                <a:gd name="T15" fmla="*/ 8 h 144"/>
                <a:gd name="T16" fmla="*/ 86 w 141"/>
                <a:gd name="T17" fmla="*/ 20 h 144"/>
                <a:gd name="T18" fmla="*/ 81 w 141"/>
                <a:gd name="T19" fmla="*/ 30 h 144"/>
                <a:gd name="T20" fmla="*/ 72 w 141"/>
                <a:gd name="T21" fmla="*/ 43 h 144"/>
                <a:gd name="T22" fmla="*/ 57 w 141"/>
                <a:gd name="T23" fmla="*/ 59 h 144"/>
                <a:gd name="T24" fmla="*/ 43 w 141"/>
                <a:gd name="T25" fmla="*/ 73 h 144"/>
                <a:gd name="T26" fmla="*/ 36 w 141"/>
                <a:gd name="T27" fmla="*/ 82 h 144"/>
                <a:gd name="T28" fmla="*/ 0 w 141"/>
                <a:gd name="T29" fmla="*/ 84 h 144"/>
                <a:gd name="T30" fmla="*/ 10 w 141"/>
                <a:gd name="T31" fmla="*/ 114 h 144"/>
                <a:gd name="T32" fmla="*/ 16 w 141"/>
                <a:gd name="T33" fmla="*/ 117 h 144"/>
                <a:gd name="T34" fmla="*/ 21 w 141"/>
                <a:gd name="T35" fmla="*/ 131 h 144"/>
                <a:gd name="T36" fmla="*/ 21 w 141"/>
                <a:gd name="T37" fmla="*/ 134 h 144"/>
                <a:gd name="T38" fmla="*/ 31 w 141"/>
                <a:gd name="T39" fmla="*/ 131 h 144"/>
                <a:gd name="T40" fmla="*/ 35 w 141"/>
                <a:gd name="T41" fmla="*/ 133 h 144"/>
                <a:gd name="T42" fmla="*/ 38 w 141"/>
                <a:gd name="T43" fmla="*/ 123 h 144"/>
                <a:gd name="T44" fmla="*/ 55 w 141"/>
                <a:gd name="T45" fmla="*/ 116 h 144"/>
                <a:gd name="T46" fmla="*/ 56 w 141"/>
                <a:gd name="T47" fmla="*/ 106 h 144"/>
                <a:gd name="T48" fmla="*/ 60 w 141"/>
                <a:gd name="T49" fmla="*/ 104 h 144"/>
                <a:gd name="T50" fmla="*/ 61 w 141"/>
                <a:gd name="T51" fmla="*/ 104 h 144"/>
                <a:gd name="T52" fmla="*/ 68 w 141"/>
                <a:gd name="T53" fmla="*/ 110 h 144"/>
                <a:gd name="T54" fmla="*/ 70 w 141"/>
                <a:gd name="T55" fmla="*/ 116 h 144"/>
                <a:gd name="T56" fmla="*/ 75 w 141"/>
                <a:gd name="T57" fmla="*/ 109 h 144"/>
                <a:gd name="T58" fmla="*/ 81 w 141"/>
                <a:gd name="T59" fmla="*/ 106 h 144"/>
                <a:gd name="T60" fmla="*/ 87 w 141"/>
                <a:gd name="T61" fmla="*/ 107 h 144"/>
                <a:gd name="T62" fmla="*/ 90 w 141"/>
                <a:gd name="T63" fmla="*/ 119 h 144"/>
                <a:gd name="T64" fmla="*/ 94 w 141"/>
                <a:gd name="T65" fmla="*/ 127 h 144"/>
                <a:gd name="T66" fmla="*/ 97 w 141"/>
                <a:gd name="T67" fmla="*/ 135 h 144"/>
                <a:gd name="T68" fmla="*/ 103 w 141"/>
                <a:gd name="T69" fmla="*/ 135 h 144"/>
                <a:gd name="T70" fmla="*/ 104 w 141"/>
                <a:gd name="T71" fmla="*/ 136 h 144"/>
                <a:gd name="T72" fmla="*/ 108 w 141"/>
                <a:gd name="T73" fmla="*/ 144 h 144"/>
                <a:gd name="T74" fmla="*/ 110 w 141"/>
                <a:gd name="T75" fmla="*/ 138 h 144"/>
                <a:gd name="T76" fmla="*/ 111 w 141"/>
                <a:gd name="T77" fmla="*/ 137 h 144"/>
                <a:gd name="T78" fmla="*/ 115 w 141"/>
                <a:gd name="T79" fmla="*/ 135 h 144"/>
                <a:gd name="T80" fmla="*/ 117 w 141"/>
                <a:gd name="T81" fmla="*/ 132 h 144"/>
                <a:gd name="T82" fmla="*/ 93 w 141"/>
                <a:gd name="T83" fmla="*/ 84 h 144"/>
                <a:gd name="T84" fmla="*/ 87 w 141"/>
                <a:gd name="T85" fmla="*/ 65 h 144"/>
                <a:gd name="T86" fmla="*/ 87 w 141"/>
                <a:gd name="T87" fmla="*/ 64 h 144"/>
                <a:gd name="T88" fmla="*/ 91 w 141"/>
                <a:gd name="T89" fmla="*/ 53 h 144"/>
                <a:gd name="T90" fmla="*/ 130 w 141"/>
                <a:gd name="T91" fmla="*/ 44 h 144"/>
                <a:gd name="T92" fmla="*/ 139 w 141"/>
                <a:gd name="T93" fmla="*/ 3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" h="144">
                  <a:moveTo>
                    <a:pt x="141" y="29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29" y="15"/>
                    <a:pt x="129" y="15"/>
                    <a:pt x="129" y="15"/>
                  </a:cubicBezTo>
                  <a:cubicBezTo>
                    <a:pt x="129" y="15"/>
                    <a:pt x="129" y="15"/>
                    <a:pt x="129" y="15"/>
                  </a:cubicBezTo>
                  <a:cubicBezTo>
                    <a:pt x="129" y="15"/>
                    <a:pt x="129" y="15"/>
                    <a:pt x="129" y="15"/>
                  </a:cubicBezTo>
                  <a:cubicBezTo>
                    <a:pt x="129" y="15"/>
                    <a:pt x="129" y="15"/>
                    <a:pt x="129" y="15"/>
                  </a:cubicBez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2" y="13"/>
                    <a:pt x="122" y="13"/>
                    <a:pt x="122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1" y="11"/>
                    <a:pt x="111" y="11"/>
                    <a:pt x="111" y="11"/>
                  </a:cubicBezTo>
                  <a:cubicBezTo>
                    <a:pt x="110" y="11"/>
                    <a:pt x="110" y="11"/>
                    <a:pt x="110" y="11"/>
                  </a:cubicBezTo>
                  <a:cubicBezTo>
                    <a:pt x="110" y="11"/>
                    <a:pt x="110" y="11"/>
                    <a:pt x="110" y="11"/>
                  </a:cubicBezTo>
                  <a:cubicBezTo>
                    <a:pt x="110" y="11"/>
                    <a:pt x="110" y="11"/>
                    <a:pt x="110" y="11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8" y="47"/>
                    <a:pt x="65" y="50"/>
                    <a:pt x="61" y="52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7" y="61"/>
                    <a:pt x="53" y="64"/>
                    <a:pt x="47" y="66"/>
                  </a:cubicBezTo>
                  <a:cubicBezTo>
                    <a:pt x="43" y="73"/>
                    <a:pt x="43" y="73"/>
                    <a:pt x="43" y="73"/>
                  </a:cubicBezTo>
                  <a:cubicBezTo>
                    <a:pt x="43" y="73"/>
                    <a:pt x="43" y="73"/>
                    <a:pt x="43" y="73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3" y="104"/>
                    <a:pt x="3" y="104"/>
                    <a:pt x="3" y="10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9" y="121"/>
                    <a:pt x="21" y="124"/>
                    <a:pt x="21" y="126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19" y="133"/>
                    <a:pt x="19" y="133"/>
                    <a:pt x="19" y="133"/>
                  </a:cubicBezTo>
                  <a:cubicBezTo>
                    <a:pt x="20" y="134"/>
                    <a:pt x="20" y="134"/>
                    <a:pt x="20" y="134"/>
                  </a:cubicBezTo>
                  <a:cubicBezTo>
                    <a:pt x="21" y="134"/>
                    <a:pt x="21" y="134"/>
                    <a:pt x="21" y="134"/>
                  </a:cubicBezTo>
                  <a:cubicBezTo>
                    <a:pt x="24" y="129"/>
                    <a:pt x="24" y="129"/>
                    <a:pt x="24" y="129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1" y="133"/>
                    <a:pt x="31" y="133"/>
                    <a:pt x="31" y="133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9" y="121"/>
                    <a:pt x="41" y="120"/>
                    <a:pt x="43" y="121"/>
                  </a:cubicBezTo>
                  <a:cubicBezTo>
                    <a:pt x="51" y="122"/>
                    <a:pt x="51" y="122"/>
                    <a:pt x="51" y="122"/>
                  </a:cubicBezTo>
                  <a:cubicBezTo>
                    <a:pt x="55" y="116"/>
                    <a:pt x="55" y="116"/>
                    <a:pt x="55" y="116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4"/>
                    <a:pt x="61" y="104"/>
                    <a:pt x="61" y="104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7" y="105"/>
                    <a:pt x="67" y="105"/>
                    <a:pt x="67" y="105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72" y="114"/>
                    <a:pt x="72" y="114"/>
                    <a:pt x="72" y="114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5" y="109"/>
                    <a:pt x="75" y="109"/>
                    <a:pt x="75" y="109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6" y="107"/>
                    <a:pt x="86" y="107"/>
                    <a:pt x="86" y="107"/>
                  </a:cubicBezTo>
                  <a:cubicBezTo>
                    <a:pt x="87" y="107"/>
                    <a:pt x="87" y="107"/>
                    <a:pt x="87" y="107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90" y="113"/>
                    <a:pt x="90" y="113"/>
                    <a:pt x="90" y="113"/>
                  </a:cubicBezTo>
                  <a:cubicBezTo>
                    <a:pt x="90" y="119"/>
                    <a:pt x="90" y="119"/>
                    <a:pt x="90" y="119"/>
                  </a:cubicBezTo>
                  <a:cubicBezTo>
                    <a:pt x="94" y="126"/>
                    <a:pt x="94" y="126"/>
                    <a:pt x="94" y="126"/>
                  </a:cubicBezTo>
                  <a:cubicBezTo>
                    <a:pt x="94" y="126"/>
                    <a:pt x="94" y="126"/>
                    <a:pt x="94" y="126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7" y="135"/>
                    <a:pt x="97" y="135"/>
                    <a:pt x="97" y="135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99" y="132"/>
                    <a:pt x="99" y="132"/>
                    <a:pt x="99" y="132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4" y="136"/>
                    <a:pt x="114" y="136"/>
                    <a:pt x="114" y="136"/>
                  </a:cubicBezTo>
                  <a:cubicBezTo>
                    <a:pt x="115" y="136"/>
                    <a:pt x="115" y="136"/>
                    <a:pt x="115" y="136"/>
                  </a:cubicBezTo>
                  <a:cubicBezTo>
                    <a:pt x="115" y="135"/>
                    <a:pt x="115" y="135"/>
                    <a:pt x="115" y="135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7" y="133"/>
                    <a:pt x="117" y="133"/>
                    <a:pt x="117" y="133"/>
                  </a:cubicBezTo>
                  <a:cubicBezTo>
                    <a:pt x="117" y="132"/>
                    <a:pt x="117" y="132"/>
                    <a:pt x="117" y="132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93" y="84"/>
                    <a:pt x="93" y="84"/>
                    <a:pt x="93" y="84"/>
                  </a:cubicBezTo>
                  <a:cubicBezTo>
                    <a:pt x="93" y="84"/>
                    <a:pt x="93" y="84"/>
                    <a:pt x="93" y="84"/>
                  </a:cubicBezTo>
                  <a:cubicBezTo>
                    <a:pt x="92" y="73"/>
                    <a:pt x="92" y="73"/>
                    <a:pt x="92" y="73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1" y="53"/>
                    <a:pt x="91" y="53"/>
                    <a:pt x="91" y="53"/>
                  </a:cubicBezTo>
                  <a:cubicBezTo>
                    <a:pt x="91" y="53"/>
                    <a:pt x="91" y="53"/>
                    <a:pt x="91" y="53"/>
                  </a:cubicBezTo>
                  <a:cubicBezTo>
                    <a:pt x="117" y="51"/>
                    <a:pt x="117" y="51"/>
                    <a:pt x="117" y="51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5" y="42"/>
                    <a:pt x="139" y="40"/>
                    <a:pt x="139" y="38"/>
                  </a:cubicBezTo>
                  <a:cubicBezTo>
                    <a:pt x="141" y="36"/>
                    <a:pt x="141" y="33"/>
                    <a:pt x="141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Freeform 17"/>
            <p:cNvSpPr/>
            <p:nvPr/>
          </p:nvSpPr>
          <p:spPr bwMode="auto">
            <a:xfrm>
              <a:off x="3548063" y="3001963"/>
              <a:ext cx="550862" cy="982662"/>
            </a:xfrm>
            <a:custGeom>
              <a:avLst/>
              <a:gdLst>
                <a:gd name="T0" fmla="*/ 47 w 161"/>
                <a:gd name="T1" fmla="*/ 90 h 289"/>
                <a:gd name="T2" fmla="*/ 61 w 161"/>
                <a:gd name="T3" fmla="*/ 101 h 289"/>
                <a:gd name="T4" fmla="*/ 70 w 161"/>
                <a:gd name="T5" fmla="*/ 108 h 289"/>
                <a:gd name="T6" fmla="*/ 88 w 161"/>
                <a:gd name="T7" fmla="*/ 115 h 289"/>
                <a:gd name="T8" fmla="*/ 88 w 161"/>
                <a:gd name="T9" fmla="*/ 116 h 289"/>
                <a:gd name="T10" fmla="*/ 93 w 161"/>
                <a:gd name="T11" fmla="*/ 124 h 289"/>
                <a:gd name="T12" fmla="*/ 89 w 161"/>
                <a:gd name="T13" fmla="*/ 136 h 289"/>
                <a:gd name="T14" fmla="*/ 88 w 161"/>
                <a:gd name="T15" fmla="*/ 144 h 289"/>
                <a:gd name="T16" fmla="*/ 83 w 161"/>
                <a:gd name="T17" fmla="*/ 158 h 289"/>
                <a:gd name="T18" fmla="*/ 70 w 161"/>
                <a:gd name="T19" fmla="*/ 157 h 289"/>
                <a:gd name="T20" fmla="*/ 56 w 161"/>
                <a:gd name="T21" fmla="*/ 166 h 289"/>
                <a:gd name="T22" fmla="*/ 58 w 161"/>
                <a:gd name="T23" fmla="*/ 177 h 289"/>
                <a:gd name="T24" fmla="*/ 43 w 161"/>
                <a:gd name="T25" fmla="*/ 174 h 289"/>
                <a:gd name="T26" fmla="*/ 31 w 161"/>
                <a:gd name="T27" fmla="*/ 169 h 289"/>
                <a:gd name="T28" fmla="*/ 19 w 161"/>
                <a:gd name="T29" fmla="*/ 197 h 289"/>
                <a:gd name="T30" fmla="*/ 23 w 161"/>
                <a:gd name="T31" fmla="*/ 204 h 289"/>
                <a:gd name="T32" fmla="*/ 26 w 161"/>
                <a:gd name="T33" fmla="*/ 211 h 289"/>
                <a:gd name="T34" fmla="*/ 27 w 161"/>
                <a:gd name="T35" fmla="*/ 222 h 289"/>
                <a:gd name="T36" fmla="*/ 3 w 161"/>
                <a:gd name="T37" fmla="*/ 227 h 289"/>
                <a:gd name="T38" fmla="*/ 3 w 161"/>
                <a:gd name="T39" fmla="*/ 244 h 289"/>
                <a:gd name="T40" fmla="*/ 6 w 161"/>
                <a:gd name="T41" fmla="*/ 254 h 289"/>
                <a:gd name="T42" fmla="*/ 33 w 161"/>
                <a:gd name="T43" fmla="*/ 253 h 289"/>
                <a:gd name="T44" fmla="*/ 43 w 161"/>
                <a:gd name="T45" fmla="*/ 260 h 289"/>
                <a:gd name="T46" fmla="*/ 51 w 161"/>
                <a:gd name="T47" fmla="*/ 266 h 289"/>
                <a:gd name="T48" fmla="*/ 57 w 161"/>
                <a:gd name="T49" fmla="*/ 261 h 289"/>
                <a:gd name="T50" fmla="*/ 76 w 161"/>
                <a:gd name="T51" fmla="*/ 274 h 289"/>
                <a:gd name="T52" fmla="*/ 98 w 161"/>
                <a:gd name="T53" fmla="*/ 275 h 289"/>
                <a:gd name="T54" fmla="*/ 104 w 161"/>
                <a:gd name="T55" fmla="*/ 279 h 289"/>
                <a:gd name="T56" fmla="*/ 104 w 161"/>
                <a:gd name="T57" fmla="*/ 279 h 289"/>
                <a:gd name="T58" fmla="*/ 113 w 161"/>
                <a:gd name="T59" fmla="*/ 288 h 289"/>
                <a:gd name="T60" fmla="*/ 123 w 161"/>
                <a:gd name="T61" fmla="*/ 280 h 289"/>
                <a:gd name="T62" fmla="*/ 120 w 161"/>
                <a:gd name="T63" fmla="*/ 274 h 289"/>
                <a:gd name="T64" fmla="*/ 123 w 161"/>
                <a:gd name="T65" fmla="*/ 258 h 289"/>
                <a:gd name="T66" fmla="*/ 134 w 161"/>
                <a:gd name="T67" fmla="*/ 257 h 289"/>
                <a:gd name="T68" fmla="*/ 121 w 161"/>
                <a:gd name="T69" fmla="*/ 243 h 289"/>
                <a:gd name="T70" fmla="*/ 117 w 161"/>
                <a:gd name="T71" fmla="*/ 238 h 289"/>
                <a:gd name="T72" fmla="*/ 121 w 161"/>
                <a:gd name="T73" fmla="*/ 232 h 289"/>
                <a:gd name="T74" fmla="*/ 151 w 161"/>
                <a:gd name="T75" fmla="*/ 233 h 289"/>
                <a:gd name="T76" fmla="*/ 161 w 161"/>
                <a:gd name="T77" fmla="*/ 232 h 289"/>
                <a:gd name="T78" fmla="*/ 145 w 161"/>
                <a:gd name="T79" fmla="*/ 188 h 289"/>
                <a:gd name="T80" fmla="*/ 137 w 161"/>
                <a:gd name="T81" fmla="*/ 184 h 289"/>
                <a:gd name="T82" fmla="*/ 135 w 161"/>
                <a:gd name="T83" fmla="*/ 172 h 289"/>
                <a:gd name="T84" fmla="*/ 138 w 161"/>
                <a:gd name="T85" fmla="*/ 96 h 289"/>
                <a:gd name="T86" fmla="*/ 139 w 161"/>
                <a:gd name="T87" fmla="*/ 81 h 289"/>
                <a:gd name="T88" fmla="*/ 147 w 161"/>
                <a:gd name="T89" fmla="*/ 68 h 289"/>
                <a:gd name="T90" fmla="*/ 139 w 161"/>
                <a:gd name="T91" fmla="*/ 56 h 289"/>
                <a:gd name="T92" fmla="*/ 138 w 161"/>
                <a:gd name="T93" fmla="*/ 44 h 289"/>
                <a:gd name="T94" fmla="*/ 138 w 161"/>
                <a:gd name="T95" fmla="*/ 43 h 289"/>
                <a:gd name="T96" fmla="*/ 145 w 161"/>
                <a:gd name="T97" fmla="*/ 18 h 289"/>
                <a:gd name="T98" fmla="*/ 150 w 161"/>
                <a:gd name="T99" fmla="*/ 11 h 289"/>
                <a:gd name="T100" fmla="*/ 156 w 161"/>
                <a:gd name="T101" fmla="*/ 6 h 289"/>
                <a:gd name="T102" fmla="*/ 148 w 161"/>
                <a:gd name="T103" fmla="*/ 0 h 289"/>
                <a:gd name="T104" fmla="*/ 134 w 161"/>
                <a:gd name="T105" fmla="*/ 5 h 289"/>
                <a:gd name="T106" fmla="*/ 121 w 161"/>
                <a:gd name="T107" fmla="*/ 17 h 289"/>
                <a:gd name="T108" fmla="*/ 105 w 161"/>
                <a:gd name="T109" fmla="*/ 29 h 289"/>
                <a:gd name="T110" fmla="*/ 97 w 161"/>
                <a:gd name="T111" fmla="*/ 35 h 289"/>
                <a:gd name="T112" fmla="*/ 93 w 161"/>
                <a:gd name="T113" fmla="*/ 59 h 289"/>
                <a:gd name="T114" fmla="*/ 91 w 161"/>
                <a:gd name="T115" fmla="*/ 66 h 289"/>
                <a:gd name="T116" fmla="*/ 87 w 161"/>
                <a:gd name="T117" fmla="*/ 72 h 289"/>
                <a:gd name="T118" fmla="*/ 86 w 161"/>
                <a:gd name="T119" fmla="*/ 73 h 289"/>
                <a:gd name="T120" fmla="*/ 76 w 161"/>
                <a:gd name="T121" fmla="*/ 74 h 289"/>
                <a:gd name="T122" fmla="*/ 75 w 161"/>
                <a:gd name="T123" fmla="*/ 74 h 289"/>
                <a:gd name="T124" fmla="*/ 54 w 161"/>
                <a:gd name="T125" fmla="*/ 66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1" h="289">
                  <a:moveTo>
                    <a:pt x="54" y="66"/>
                  </a:moveTo>
                  <a:cubicBezTo>
                    <a:pt x="51" y="66"/>
                    <a:pt x="51" y="66"/>
                    <a:pt x="51" y="66"/>
                  </a:cubicBezTo>
                  <a:cubicBezTo>
                    <a:pt x="47" y="90"/>
                    <a:pt x="47" y="90"/>
                    <a:pt x="47" y="90"/>
                  </a:cubicBezTo>
                  <a:cubicBezTo>
                    <a:pt x="54" y="98"/>
                    <a:pt x="54" y="98"/>
                    <a:pt x="54" y="98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70" y="108"/>
                    <a:pt x="70" y="108"/>
                    <a:pt x="70" y="108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6"/>
                    <a:pt x="88" y="116"/>
                    <a:pt x="88" y="116"/>
                  </a:cubicBezTo>
                  <a:cubicBezTo>
                    <a:pt x="93" y="122"/>
                    <a:pt x="93" y="122"/>
                    <a:pt x="93" y="122"/>
                  </a:cubicBezTo>
                  <a:cubicBezTo>
                    <a:pt x="93" y="123"/>
                    <a:pt x="93" y="123"/>
                    <a:pt x="93" y="123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89" y="130"/>
                    <a:pt x="89" y="130"/>
                    <a:pt x="89" y="130"/>
                  </a:cubicBezTo>
                  <a:cubicBezTo>
                    <a:pt x="88" y="131"/>
                    <a:pt x="88" y="133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88" y="144"/>
                    <a:pt x="88" y="144"/>
                    <a:pt x="88" y="144"/>
                  </a:cubicBezTo>
                  <a:cubicBezTo>
                    <a:pt x="88" y="144"/>
                    <a:pt x="88" y="144"/>
                    <a:pt x="88" y="144"/>
                  </a:cubicBezTo>
                  <a:cubicBezTo>
                    <a:pt x="85" y="156"/>
                    <a:pt x="85" y="156"/>
                    <a:pt x="85" y="156"/>
                  </a:cubicBezTo>
                  <a:cubicBezTo>
                    <a:pt x="84" y="158"/>
                    <a:pt x="84" y="158"/>
                    <a:pt x="84" y="158"/>
                  </a:cubicBezTo>
                  <a:cubicBezTo>
                    <a:pt x="83" y="158"/>
                    <a:pt x="83" y="158"/>
                    <a:pt x="83" y="158"/>
                  </a:cubicBezTo>
                  <a:cubicBezTo>
                    <a:pt x="82" y="158"/>
                    <a:pt x="82" y="158"/>
                    <a:pt x="82" y="158"/>
                  </a:cubicBezTo>
                  <a:cubicBezTo>
                    <a:pt x="77" y="156"/>
                    <a:pt x="77" y="156"/>
                    <a:pt x="77" y="156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6" y="166"/>
                    <a:pt x="56" y="166"/>
                    <a:pt x="56" y="166"/>
                  </a:cubicBezTo>
                  <a:cubicBezTo>
                    <a:pt x="65" y="170"/>
                    <a:pt x="65" y="170"/>
                    <a:pt x="65" y="170"/>
                  </a:cubicBezTo>
                  <a:cubicBezTo>
                    <a:pt x="64" y="172"/>
                    <a:pt x="64" y="172"/>
                    <a:pt x="64" y="172"/>
                  </a:cubicBezTo>
                  <a:cubicBezTo>
                    <a:pt x="63" y="174"/>
                    <a:pt x="61" y="176"/>
                    <a:pt x="58" y="177"/>
                  </a:cubicBezTo>
                  <a:cubicBezTo>
                    <a:pt x="53" y="178"/>
                    <a:pt x="53" y="178"/>
                    <a:pt x="53" y="178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21" y="184"/>
                    <a:pt x="21" y="184"/>
                    <a:pt x="21" y="184"/>
                  </a:cubicBezTo>
                  <a:cubicBezTo>
                    <a:pt x="19" y="188"/>
                    <a:pt x="19" y="188"/>
                    <a:pt x="19" y="188"/>
                  </a:cubicBezTo>
                  <a:cubicBezTo>
                    <a:pt x="19" y="197"/>
                    <a:pt x="19" y="197"/>
                    <a:pt x="19" y="197"/>
                  </a:cubicBezTo>
                  <a:cubicBezTo>
                    <a:pt x="23" y="204"/>
                    <a:pt x="23" y="204"/>
                    <a:pt x="23" y="204"/>
                  </a:cubicBezTo>
                  <a:cubicBezTo>
                    <a:pt x="23" y="204"/>
                    <a:pt x="23" y="204"/>
                    <a:pt x="23" y="204"/>
                  </a:cubicBezTo>
                  <a:cubicBezTo>
                    <a:pt x="23" y="204"/>
                    <a:pt x="23" y="204"/>
                    <a:pt x="23" y="204"/>
                  </a:cubicBezTo>
                  <a:cubicBezTo>
                    <a:pt x="23" y="204"/>
                    <a:pt x="23" y="204"/>
                    <a:pt x="23" y="204"/>
                  </a:cubicBezTo>
                  <a:cubicBezTo>
                    <a:pt x="26" y="210"/>
                    <a:pt x="26" y="210"/>
                    <a:pt x="26" y="210"/>
                  </a:cubicBezTo>
                  <a:cubicBezTo>
                    <a:pt x="26" y="211"/>
                    <a:pt x="26" y="211"/>
                    <a:pt x="26" y="211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6" y="222"/>
                    <a:pt x="26" y="222"/>
                    <a:pt x="26" y="222"/>
                  </a:cubicBezTo>
                  <a:cubicBezTo>
                    <a:pt x="27" y="222"/>
                    <a:pt x="27" y="222"/>
                    <a:pt x="27" y="222"/>
                  </a:cubicBezTo>
                  <a:cubicBezTo>
                    <a:pt x="20" y="224"/>
                    <a:pt x="20" y="224"/>
                    <a:pt x="20" y="224"/>
                  </a:cubicBezTo>
                  <a:cubicBezTo>
                    <a:pt x="8" y="224"/>
                    <a:pt x="8" y="224"/>
                    <a:pt x="8" y="224"/>
                  </a:cubicBezTo>
                  <a:cubicBezTo>
                    <a:pt x="3" y="227"/>
                    <a:pt x="3" y="227"/>
                    <a:pt x="3" y="227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1" y="232"/>
                    <a:pt x="1" y="232"/>
                    <a:pt x="1" y="232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8"/>
                    <a:pt x="3" y="248"/>
                    <a:pt x="3" y="248"/>
                  </a:cubicBezTo>
                  <a:cubicBezTo>
                    <a:pt x="6" y="254"/>
                    <a:pt x="6" y="254"/>
                    <a:pt x="6" y="254"/>
                  </a:cubicBezTo>
                  <a:cubicBezTo>
                    <a:pt x="15" y="260"/>
                    <a:pt x="15" y="260"/>
                    <a:pt x="15" y="260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33" y="253"/>
                    <a:pt x="33" y="253"/>
                    <a:pt x="33" y="253"/>
                  </a:cubicBezTo>
                  <a:cubicBezTo>
                    <a:pt x="34" y="252"/>
                    <a:pt x="34" y="252"/>
                    <a:pt x="34" y="252"/>
                  </a:cubicBezTo>
                  <a:cubicBezTo>
                    <a:pt x="39" y="252"/>
                    <a:pt x="39" y="252"/>
                    <a:pt x="39" y="252"/>
                  </a:cubicBezTo>
                  <a:cubicBezTo>
                    <a:pt x="43" y="260"/>
                    <a:pt x="43" y="260"/>
                    <a:pt x="43" y="260"/>
                  </a:cubicBezTo>
                  <a:cubicBezTo>
                    <a:pt x="45" y="262"/>
                    <a:pt x="46" y="264"/>
                    <a:pt x="47" y="266"/>
                  </a:cubicBezTo>
                  <a:cubicBezTo>
                    <a:pt x="50" y="266"/>
                    <a:pt x="50" y="266"/>
                    <a:pt x="50" y="266"/>
                  </a:cubicBezTo>
                  <a:cubicBezTo>
                    <a:pt x="51" y="266"/>
                    <a:pt x="51" y="266"/>
                    <a:pt x="51" y="266"/>
                  </a:cubicBezTo>
                  <a:cubicBezTo>
                    <a:pt x="51" y="266"/>
                    <a:pt x="51" y="266"/>
                    <a:pt x="51" y="266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57" y="261"/>
                    <a:pt x="57" y="261"/>
                    <a:pt x="57" y="261"/>
                  </a:cubicBezTo>
                  <a:cubicBezTo>
                    <a:pt x="63" y="270"/>
                    <a:pt x="63" y="270"/>
                    <a:pt x="63" y="270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76" y="274"/>
                    <a:pt x="76" y="274"/>
                    <a:pt x="76" y="274"/>
                  </a:cubicBezTo>
                  <a:cubicBezTo>
                    <a:pt x="82" y="273"/>
                    <a:pt x="82" y="273"/>
                    <a:pt x="82" y="273"/>
                  </a:cubicBezTo>
                  <a:cubicBezTo>
                    <a:pt x="83" y="273"/>
                    <a:pt x="83" y="273"/>
                    <a:pt x="83" y="273"/>
                  </a:cubicBezTo>
                  <a:cubicBezTo>
                    <a:pt x="98" y="275"/>
                    <a:pt x="98" y="275"/>
                    <a:pt x="98" y="275"/>
                  </a:cubicBezTo>
                  <a:cubicBezTo>
                    <a:pt x="98" y="275"/>
                    <a:pt x="98" y="275"/>
                    <a:pt x="98" y="275"/>
                  </a:cubicBezTo>
                  <a:cubicBezTo>
                    <a:pt x="98" y="275"/>
                    <a:pt x="98" y="275"/>
                    <a:pt x="98" y="275"/>
                  </a:cubicBezTo>
                  <a:cubicBezTo>
                    <a:pt x="104" y="279"/>
                    <a:pt x="104" y="279"/>
                    <a:pt x="104" y="279"/>
                  </a:cubicBezTo>
                  <a:cubicBezTo>
                    <a:pt x="104" y="279"/>
                    <a:pt x="104" y="279"/>
                    <a:pt x="104" y="279"/>
                  </a:cubicBezTo>
                  <a:cubicBezTo>
                    <a:pt x="104" y="279"/>
                    <a:pt x="104" y="279"/>
                    <a:pt x="104" y="279"/>
                  </a:cubicBezTo>
                  <a:cubicBezTo>
                    <a:pt x="104" y="279"/>
                    <a:pt x="104" y="279"/>
                    <a:pt x="104" y="279"/>
                  </a:cubicBezTo>
                  <a:cubicBezTo>
                    <a:pt x="109" y="283"/>
                    <a:pt x="109" y="283"/>
                    <a:pt x="109" y="283"/>
                  </a:cubicBezTo>
                  <a:cubicBezTo>
                    <a:pt x="109" y="284"/>
                    <a:pt x="109" y="284"/>
                    <a:pt x="109" y="284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17" y="289"/>
                    <a:pt x="117" y="289"/>
                    <a:pt x="117" y="289"/>
                  </a:cubicBezTo>
                  <a:cubicBezTo>
                    <a:pt x="123" y="288"/>
                    <a:pt x="123" y="288"/>
                    <a:pt x="123" y="288"/>
                  </a:cubicBezTo>
                  <a:cubicBezTo>
                    <a:pt x="123" y="280"/>
                    <a:pt x="123" y="280"/>
                    <a:pt x="123" y="280"/>
                  </a:cubicBezTo>
                  <a:cubicBezTo>
                    <a:pt x="120" y="274"/>
                    <a:pt x="120" y="274"/>
                    <a:pt x="120" y="274"/>
                  </a:cubicBezTo>
                  <a:cubicBezTo>
                    <a:pt x="120" y="274"/>
                    <a:pt x="120" y="274"/>
                    <a:pt x="120" y="274"/>
                  </a:cubicBezTo>
                  <a:cubicBezTo>
                    <a:pt x="120" y="274"/>
                    <a:pt x="120" y="274"/>
                    <a:pt x="120" y="274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23" y="258"/>
                    <a:pt x="123" y="258"/>
                    <a:pt x="123" y="258"/>
                  </a:cubicBezTo>
                  <a:cubicBezTo>
                    <a:pt x="123" y="258"/>
                    <a:pt x="123" y="258"/>
                    <a:pt x="123" y="258"/>
                  </a:cubicBezTo>
                  <a:cubicBezTo>
                    <a:pt x="124" y="258"/>
                    <a:pt x="124" y="258"/>
                    <a:pt x="124" y="258"/>
                  </a:cubicBezTo>
                  <a:cubicBezTo>
                    <a:pt x="129" y="257"/>
                    <a:pt x="129" y="257"/>
                    <a:pt x="129" y="257"/>
                  </a:cubicBezTo>
                  <a:cubicBezTo>
                    <a:pt x="134" y="257"/>
                    <a:pt x="134" y="257"/>
                    <a:pt x="134" y="257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2" y="250"/>
                    <a:pt x="132" y="250"/>
                    <a:pt x="132" y="250"/>
                  </a:cubicBezTo>
                  <a:cubicBezTo>
                    <a:pt x="121" y="243"/>
                    <a:pt x="121" y="243"/>
                    <a:pt x="121" y="243"/>
                  </a:cubicBezTo>
                  <a:cubicBezTo>
                    <a:pt x="118" y="238"/>
                    <a:pt x="118" y="238"/>
                    <a:pt x="118" y="238"/>
                  </a:cubicBezTo>
                  <a:cubicBezTo>
                    <a:pt x="117" y="238"/>
                    <a:pt x="117" y="238"/>
                    <a:pt x="117" y="238"/>
                  </a:cubicBezTo>
                  <a:cubicBezTo>
                    <a:pt x="117" y="238"/>
                    <a:pt x="117" y="238"/>
                    <a:pt x="117" y="238"/>
                  </a:cubicBezTo>
                  <a:cubicBezTo>
                    <a:pt x="117" y="237"/>
                    <a:pt x="117" y="237"/>
                    <a:pt x="117" y="237"/>
                  </a:cubicBezTo>
                  <a:cubicBezTo>
                    <a:pt x="121" y="231"/>
                    <a:pt x="121" y="231"/>
                    <a:pt x="121" y="231"/>
                  </a:cubicBezTo>
                  <a:cubicBezTo>
                    <a:pt x="121" y="232"/>
                    <a:pt x="121" y="232"/>
                    <a:pt x="121" y="232"/>
                  </a:cubicBezTo>
                  <a:cubicBezTo>
                    <a:pt x="129" y="234"/>
                    <a:pt x="129" y="234"/>
                    <a:pt x="129" y="234"/>
                  </a:cubicBezTo>
                  <a:cubicBezTo>
                    <a:pt x="151" y="233"/>
                    <a:pt x="151" y="233"/>
                    <a:pt x="151" y="233"/>
                  </a:cubicBezTo>
                  <a:cubicBezTo>
                    <a:pt x="151" y="233"/>
                    <a:pt x="151" y="233"/>
                    <a:pt x="151" y="233"/>
                  </a:cubicBezTo>
                  <a:cubicBezTo>
                    <a:pt x="151" y="233"/>
                    <a:pt x="151" y="233"/>
                    <a:pt x="151" y="233"/>
                  </a:cubicBezTo>
                  <a:cubicBezTo>
                    <a:pt x="157" y="235"/>
                    <a:pt x="157" y="235"/>
                    <a:pt x="157" y="235"/>
                  </a:cubicBezTo>
                  <a:cubicBezTo>
                    <a:pt x="161" y="232"/>
                    <a:pt x="161" y="232"/>
                    <a:pt x="161" y="232"/>
                  </a:cubicBezTo>
                  <a:cubicBezTo>
                    <a:pt x="159" y="219"/>
                    <a:pt x="159" y="219"/>
                    <a:pt x="159" y="219"/>
                  </a:cubicBezTo>
                  <a:cubicBezTo>
                    <a:pt x="152" y="214"/>
                    <a:pt x="152" y="214"/>
                    <a:pt x="152" y="214"/>
                  </a:cubicBezTo>
                  <a:cubicBezTo>
                    <a:pt x="145" y="211"/>
                    <a:pt x="143" y="202"/>
                    <a:pt x="145" y="188"/>
                  </a:cubicBezTo>
                  <a:cubicBezTo>
                    <a:pt x="138" y="184"/>
                    <a:pt x="138" y="184"/>
                    <a:pt x="138" y="184"/>
                  </a:cubicBezTo>
                  <a:cubicBezTo>
                    <a:pt x="137" y="184"/>
                    <a:pt x="137" y="184"/>
                    <a:pt x="137" y="184"/>
                  </a:cubicBezTo>
                  <a:cubicBezTo>
                    <a:pt x="137" y="184"/>
                    <a:pt x="137" y="184"/>
                    <a:pt x="137" y="184"/>
                  </a:cubicBezTo>
                  <a:cubicBezTo>
                    <a:pt x="137" y="183"/>
                    <a:pt x="137" y="183"/>
                    <a:pt x="137" y="183"/>
                  </a:cubicBezTo>
                  <a:cubicBezTo>
                    <a:pt x="137" y="183"/>
                    <a:pt x="137" y="183"/>
                    <a:pt x="137" y="183"/>
                  </a:cubicBezTo>
                  <a:cubicBezTo>
                    <a:pt x="135" y="172"/>
                    <a:pt x="135" y="172"/>
                    <a:pt x="135" y="172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1" y="120"/>
                    <a:pt x="139" y="112"/>
                    <a:pt x="139" y="108"/>
                  </a:cubicBezTo>
                  <a:cubicBezTo>
                    <a:pt x="138" y="96"/>
                    <a:pt x="138" y="96"/>
                    <a:pt x="138" y="96"/>
                  </a:cubicBezTo>
                  <a:cubicBezTo>
                    <a:pt x="139" y="82"/>
                    <a:pt x="139" y="82"/>
                    <a:pt x="139" y="82"/>
                  </a:cubicBezTo>
                  <a:cubicBezTo>
                    <a:pt x="139" y="82"/>
                    <a:pt x="139" y="82"/>
                    <a:pt x="139" y="82"/>
                  </a:cubicBezTo>
                  <a:cubicBezTo>
                    <a:pt x="139" y="81"/>
                    <a:pt x="139" y="81"/>
                    <a:pt x="139" y="81"/>
                  </a:cubicBezTo>
                  <a:cubicBezTo>
                    <a:pt x="139" y="81"/>
                    <a:pt x="139" y="81"/>
                    <a:pt x="139" y="81"/>
                  </a:cubicBezTo>
                  <a:cubicBezTo>
                    <a:pt x="147" y="75"/>
                    <a:pt x="147" y="75"/>
                    <a:pt x="147" y="75"/>
                  </a:cubicBezTo>
                  <a:cubicBezTo>
                    <a:pt x="147" y="68"/>
                    <a:pt x="147" y="68"/>
                    <a:pt x="147" y="68"/>
                  </a:cubicBezTo>
                  <a:cubicBezTo>
                    <a:pt x="147" y="67"/>
                    <a:pt x="147" y="64"/>
                    <a:pt x="145" y="61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39" y="54"/>
                    <a:pt x="139" y="54"/>
                    <a:pt x="139" y="54"/>
                  </a:cubicBezTo>
                  <a:cubicBezTo>
                    <a:pt x="138" y="45"/>
                    <a:pt x="138" y="45"/>
                    <a:pt x="138" y="45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49" y="30"/>
                    <a:pt x="149" y="30"/>
                    <a:pt x="149" y="30"/>
                  </a:cubicBezTo>
                  <a:cubicBezTo>
                    <a:pt x="149" y="24"/>
                    <a:pt x="149" y="24"/>
                    <a:pt x="149" y="24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0"/>
                    <a:pt x="150" y="10"/>
                    <a:pt x="150" y="10"/>
                  </a:cubicBezTo>
                  <a:cubicBezTo>
                    <a:pt x="151" y="10"/>
                    <a:pt x="151" y="10"/>
                    <a:pt x="151" y="10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5" y="9"/>
                    <a:pt x="145" y="9"/>
                    <a:pt x="145" y="9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30" y="14"/>
                    <a:pt x="130" y="14"/>
                    <a:pt x="130" y="14"/>
                  </a:cubicBezTo>
                  <a:cubicBezTo>
                    <a:pt x="121" y="17"/>
                    <a:pt x="121" y="17"/>
                    <a:pt x="121" y="17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97" y="35"/>
                    <a:pt x="97" y="35"/>
                    <a:pt x="97" y="3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6" y="72"/>
                    <a:pt x="86" y="72"/>
                    <a:pt x="86" y="72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5" y="74"/>
                    <a:pt x="75" y="74"/>
                    <a:pt x="75" y="74"/>
                  </a:cubicBezTo>
                  <a:cubicBezTo>
                    <a:pt x="75" y="74"/>
                    <a:pt x="75" y="74"/>
                    <a:pt x="75" y="74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69"/>
                    <a:pt x="61" y="69"/>
                    <a:pt x="61" y="69"/>
                  </a:cubicBezTo>
                  <a:lnTo>
                    <a:pt x="54" y="6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18"/>
            <p:cNvSpPr/>
            <p:nvPr/>
          </p:nvSpPr>
          <p:spPr bwMode="auto">
            <a:xfrm>
              <a:off x="4027488" y="2822575"/>
              <a:ext cx="369887" cy="804863"/>
            </a:xfrm>
            <a:custGeom>
              <a:avLst/>
              <a:gdLst>
                <a:gd name="T0" fmla="*/ 99 w 108"/>
                <a:gd name="T1" fmla="*/ 3 h 237"/>
                <a:gd name="T2" fmla="*/ 93 w 108"/>
                <a:gd name="T3" fmla="*/ 5 h 237"/>
                <a:gd name="T4" fmla="*/ 88 w 108"/>
                <a:gd name="T5" fmla="*/ 11 h 237"/>
                <a:gd name="T6" fmla="*/ 87 w 108"/>
                <a:gd name="T7" fmla="*/ 12 h 237"/>
                <a:gd name="T8" fmla="*/ 67 w 108"/>
                <a:gd name="T9" fmla="*/ 13 h 237"/>
                <a:gd name="T10" fmla="*/ 61 w 108"/>
                <a:gd name="T11" fmla="*/ 19 h 237"/>
                <a:gd name="T12" fmla="*/ 55 w 108"/>
                <a:gd name="T13" fmla="*/ 23 h 237"/>
                <a:gd name="T14" fmla="*/ 46 w 108"/>
                <a:gd name="T15" fmla="*/ 23 h 237"/>
                <a:gd name="T16" fmla="*/ 41 w 108"/>
                <a:gd name="T17" fmla="*/ 37 h 237"/>
                <a:gd name="T18" fmla="*/ 41 w 108"/>
                <a:gd name="T19" fmla="*/ 37 h 237"/>
                <a:gd name="T20" fmla="*/ 33 w 108"/>
                <a:gd name="T21" fmla="*/ 45 h 237"/>
                <a:gd name="T22" fmla="*/ 21 w 108"/>
                <a:gd name="T23" fmla="*/ 59 h 237"/>
                <a:gd name="T24" fmla="*/ 13 w 108"/>
                <a:gd name="T25" fmla="*/ 67 h 237"/>
                <a:gd name="T26" fmla="*/ 13 w 108"/>
                <a:gd name="T27" fmla="*/ 77 h 237"/>
                <a:gd name="T28" fmla="*/ 13 w 108"/>
                <a:gd name="T29" fmla="*/ 85 h 237"/>
                <a:gd name="T30" fmla="*/ 8 w 108"/>
                <a:gd name="T31" fmla="*/ 92 h 237"/>
                <a:gd name="T32" fmla="*/ 8 w 108"/>
                <a:gd name="T33" fmla="*/ 111 h 237"/>
                <a:gd name="T34" fmla="*/ 12 w 108"/>
                <a:gd name="T35" fmla="*/ 122 h 237"/>
                <a:gd name="T36" fmla="*/ 11 w 108"/>
                <a:gd name="T37" fmla="*/ 131 h 237"/>
                <a:gd name="T38" fmla="*/ 3 w 108"/>
                <a:gd name="T39" fmla="*/ 161 h 237"/>
                <a:gd name="T40" fmla="*/ 9 w 108"/>
                <a:gd name="T41" fmla="*/ 185 h 237"/>
                <a:gd name="T42" fmla="*/ 7 w 108"/>
                <a:gd name="T43" fmla="*/ 237 h 237"/>
                <a:gd name="T44" fmla="*/ 17 w 108"/>
                <a:gd name="T45" fmla="*/ 227 h 237"/>
                <a:gd name="T46" fmla="*/ 56 w 108"/>
                <a:gd name="T47" fmla="*/ 207 h 237"/>
                <a:gd name="T48" fmla="*/ 75 w 108"/>
                <a:gd name="T49" fmla="*/ 209 h 237"/>
                <a:gd name="T50" fmla="*/ 91 w 108"/>
                <a:gd name="T51" fmla="*/ 195 h 237"/>
                <a:gd name="T52" fmla="*/ 95 w 108"/>
                <a:gd name="T53" fmla="*/ 185 h 237"/>
                <a:gd name="T54" fmla="*/ 95 w 108"/>
                <a:gd name="T55" fmla="*/ 184 h 237"/>
                <a:gd name="T56" fmla="*/ 97 w 108"/>
                <a:gd name="T57" fmla="*/ 170 h 237"/>
                <a:gd name="T58" fmla="*/ 98 w 108"/>
                <a:gd name="T59" fmla="*/ 161 h 237"/>
                <a:gd name="T60" fmla="*/ 95 w 108"/>
                <a:gd name="T61" fmla="*/ 140 h 237"/>
                <a:gd name="T62" fmla="*/ 96 w 108"/>
                <a:gd name="T63" fmla="*/ 133 h 237"/>
                <a:gd name="T64" fmla="*/ 108 w 108"/>
                <a:gd name="T65" fmla="*/ 107 h 237"/>
                <a:gd name="T66" fmla="*/ 91 w 108"/>
                <a:gd name="T67" fmla="*/ 92 h 237"/>
                <a:gd name="T68" fmla="*/ 88 w 108"/>
                <a:gd name="T69" fmla="*/ 85 h 237"/>
                <a:gd name="T70" fmla="*/ 89 w 108"/>
                <a:gd name="T71" fmla="*/ 73 h 237"/>
                <a:gd name="T72" fmla="*/ 92 w 108"/>
                <a:gd name="T73" fmla="*/ 64 h 237"/>
                <a:gd name="T74" fmla="*/ 104 w 108"/>
                <a:gd name="T75" fmla="*/ 55 h 237"/>
                <a:gd name="T76" fmla="*/ 107 w 108"/>
                <a:gd name="T77" fmla="*/ 33 h 237"/>
                <a:gd name="T78" fmla="*/ 99 w 108"/>
                <a:gd name="T79" fmla="*/ 31 h 237"/>
                <a:gd name="T80" fmla="*/ 91 w 108"/>
                <a:gd name="T81" fmla="*/ 26 h 237"/>
                <a:gd name="T82" fmla="*/ 90 w 108"/>
                <a:gd name="T83" fmla="*/ 15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8" h="237">
                  <a:moveTo>
                    <a:pt x="101" y="11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7"/>
                    <a:pt x="13" y="77"/>
                    <a:pt x="13" y="77"/>
                  </a:cubicBezTo>
                  <a:cubicBezTo>
                    <a:pt x="13" y="77"/>
                    <a:pt x="13" y="77"/>
                    <a:pt x="13" y="77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2" y="99"/>
                    <a:pt x="2" y="99"/>
                    <a:pt x="2" y="99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11" y="116"/>
                    <a:pt x="12" y="119"/>
                    <a:pt x="12" y="122"/>
                  </a:cubicBezTo>
                  <a:cubicBezTo>
                    <a:pt x="12" y="131"/>
                    <a:pt x="12" y="131"/>
                    <a:pt x="12" y="131"/>
                  </a:cubicBezTo>
                  <a:cubicBezTo>
                    <a:pt x="11" y="131"/>
                    <a:pt x="11" y="131"/>
                    <a:pt x="11" y="131"/>
                  </a:cubicBezTo>
                  <a:cubicBezTo>
                    <a:pt x="11" y="131"/>
                    <a:pt x="11" y="131"/>
                    <a:pt x="11" y="131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49"/>
                    <a:pt x="2" y="149"/>
                    <a:pt x="2" y="149"/>
                  </a:cubicBezTo>
                  <a:cubicBezTo>
                    <a:pt x="3" y="161"/>
                    <a:pt x="3" y="161"/>
                    <a:pt x="3" y="161"/>
                  </a:cubicBezTo>
                  <a:cubicBezTo>
                    <a:pt x="3" y="165"/>
                    <a:pt x="5" y="173"/>
                    <a:pt x="9" y="184"/>
                  </a:cubicBezTo>
                  <a:cubicBezTo>
                    <a:pt x="9" y="184"/>
                    <a:pt x="9" y="184"/>
                    <a:pt x="9" y="184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1" y="234"/>
                    <a:pt x="1" y="234"/>
                    <a:pt x="1" y="234"/>
                  </a:cubicBezTo>
                  <a:cubicBezTo>
                    <a:pt x="7" y="237"/>
                    <a:pt x="7" y="237"/>
                    <a:pt x="7" y="237"/>
                  </a:cubicBezTo>
                  <a:cubicBezTo>
                    <a:pt x="16" y="227"/>
                    <a:pt x="16" y="227"/>
                    <a:pt x="16" y="227"/>
                  </a:cubicBezTo>
                  <a:cubicBezTo>
                    <a:pt x="16" y="227"/>
                    <a:pt x="16" y="227"/>
                    <a:pt x="16" y="227"/>
                  </a:cubicBezTo>
                  <a:cubicBezTo>
                    <a:pt x="17" y="227"/>
                    <a:pt x="17" y="227"/>
                    <a:pt x="17" y="227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55" y="208"/>
                    <a:pt x="55" y="208"/>
                    <a:pt x="55" y="208"/>
                  </a:cubicBezTo>
                  <a:cubicBezTo>
                    <a:pt x="56" y="207"/>
                    <a:pt x="56" y="207"/>
                    <a:pt x="56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7" y="209"/>
                    <a:pt x="83" y="207"/>
                    <a:pt x="90" y="204"/>
                  </a:cubicBezTo>
                  <a:cubicBezTo>
                    <a:pt x="90" y="195"/>
                    <a:pt x="90" y="195"/>
                    <a:pt x="90" y="195"/>
                  </a:cubicBezTo>
                  <a:cubicBezTo>
                    <a:pt x="91" y="195"/>
                    <a:pt x="91" y="195"/>
                    <a:pt x="91" y="195"/>
                  </a:cubicBezTo>
                  <a:cubicBezTo>
                    <a:pt x="91" y="195"/>
                    <a:pt x="91" y="195"/>
                    <a:pt x="91" y="195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5" y="185"/>
                    <a:pt x="95" y="185"/>
                    <a:pt x="95" y="185"/>
                  </a:cubicBezTo>
                  <a:cubicBezTo>
                    <a:pt x="95" y="185"/>
                    <a:pt x="95" y="185"/>
                    <a:pt x="95" y="185"/>
                  </a:cubicBezTo>
                  <a:cubicBezTo>
                    <a:pt x="95" y="185"/>
                    <a:pt x="95" y="185"/>
                    <a:pt x="95" y="185"/>
                  </a:cubicBezTo>
                  <a:cubicBezTo>
                    <a:pt x="95" y="184"/>
                    <a:pt x="95" y="184"/>
                    <a:pt x="95" y="184"/>
                  </a:cubicBezTo>
                  <a:cubicBezTo>
                    <a:pt x="95" y="183"/>
                    <a:pt x="95" y="183"/>
                    <a:pt x="95" y="183"/>
                  </a:cubicBezTo>
                  <a:cubicBezTo>
                    <a:pt x="97" y="182"/>
                    <a:pt x="97" y="180"/>
                    <a:pt x="95" y="179"/>
                  </a:cubicBezTo>
                  <a:cubicBezTo>
                    <a:pt x="94" y="177"/>
                    <a:pt x="95" y="173"/>
                    <a:pt x="97" y="170"/>
                  </a:cubicBezTo>
                  <a:cubicBezTo>
                    <a:pt x="99" y="167"/>
                    <a:pt x="99" y="167"/>
                    <a:pt x="99" y="167"/>
                  </a:cubicBezTo>
                  <a:cubicBezTo>
                    <a:pt x="99" y="167"/>
                    <a:pt x="99" y="167"/>
                    <a:pt x="99" y="167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89" y="152"/>
                    <a:pt x="89" y="149"/>
                    <a:pt x="91" y="147"/>
                  </a:cubicBezTo>
                  <a:cubicBezTo>
                    <a:pt x="91" y="144"/>
                    <a:pt x="93" y="142"/>
                    <a:pt x="95" y="140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19"/>
                    <a:pt x="102" y="119"/>
                    <a:pt x="102" y="119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4" y="99"/>
                    <a:pt x="104" y="99"/>
                    <a:pt x="104" y="99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91"/>
                    <a:pt x="91" y="91"/>
                    <a:pt x="91" y="91"/>
                  </a:cubicBezTo>
                  <a:cubicBezTo>
                    <a:pt x="91" y="91"/>
                    <a:pt x="91" y="91"/>
                    <a:pt x="91" y="91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9" y="73"/>
                    <a:pt x="89" y="73"/>
                    <a:pt x="89" y="73"/>
                  </a:cubicBezTo>
                  <a:cubicBezTo>
                    <a:pt x="89" y="73"/>
                    <a:pt x="89" y="73"/>
                    <a:pt x="89" y="73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2" y="61"/>
                    <a:pt x="92" y="59"/>
                    <a:pt x="93" y="58"/>
                  </a:cubicBezTo>
                  <a:cubicBezTo>
                    <a:pt x="94" y="57"/>
                    <a:pt x="95" y="56"/>
                    <a:pt x="97" y="56"/>
                  </a:cubicBezTo>
                  <a:cubicBezTo>
                    <a:pt x="104" y="55"/>
                    <a:pt x="104" y="55"/>
                    <a:pt x="104" y="55"/>
                  </a:cubicBezTo>
                  <a:cubicBezTo>
                    <a:pt x="106" y="51"/>
                    <a:pt x="106" y="51"/>
                    <a:pt x="106" y="51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91" y="26"/>
                    <a:pt x="91" y="26"/>
                    <a:pt x="91" y="26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0" y="14"/>
                    <a:pt x="90" y="14"/>
                    <a:pt x="90" y="14"/>
                  </a:cubicBezTo>
                  <a:lnTo>
                    <a:pt x="101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19"/>
            <p:cNvSpPr/>
            <p:nvPr/>
          </p:nvSpPr>
          <p:spPr bwMode="auto">
            <a:xfrm>
              <a:off x="3932238" y="4191000"/>
              <a:ext cx="592137" cy="682625"/>
            </a:xfrm>
            <a:custGeom>
              <a:avLst/>
              <a:gdLst>
                <a:gd name="T0" fmla="*/ 149 w 173"/>
                <a:gd name="T1" fmla="*/ 34 h 201"/>
                <a:gd name="T2" fmla="*/ 146 w 173"/>
                <a:gd name="T3" fmla="*/ 27 h 201"/>
                <a:gd name="T4" fmla="*/ 143 w 173"/>
                <a:gd name="T5" fmla="*/ 12 h 201"/>
                <a:gd name="T6" fmla="*/ 136 w 173"/>
                <a:gd name="T7" fmla="*/ 17 h 201"/>
                <a:gd name="T8" fmla="*/ 125 w 173"/>
                <a:gd name="T9" fmla="*/ 15 h 201"/>
                <a:gd name="T10" fmla="*/ 125 w 173"/>
                <a:gd name="T11" fmla="*/ 7 h 201"/>
                <a:gd name="T12" fmla="*/ 121 w 173"/>
                <a:gd name="T13" fmla="*/ 10 h 201"/>
                <a:gd name="T14" fmla="*/ 109 w 173"/>
                <a:gd name="T15" fmla="*/ 22 h 201"/>
                <a:gd name="T16" fmla="*/ 107 w 173"/>
                <a:gd name="T17" fmla="*/ 22 h 201"/>
                <a:gd name="T18" fmla="*/ 99 w 173"/>
                <a:gd name="T19" fmla="*/ 16 h 201"/>
                <a:gd name="T20" fmla="*/ 92 w 173"/>
                <a:gd name="T21" fmla="*/ 14 h 201"/>
                <a:gd name="T22" fmla="*/ 75 w 173"/>
                <a:gd name="T23" fmla="*/ 8 h 201"/>
                <a:gd name="T24" fmla="*/ 65 w 173"/>
                <a:gd name="T25" fmla="*/ 4 h 201"/>
                <a:gd name="T26" fmla="*/ 47 w 173"/>
                <a:gd name="T27" fmla="*/ 0 h 201"/>
                <a:gd name="T28" fmla="*/ 39 w 173"/>
                <a:gd name="T29" fmla="*/ 16 h 201"/>
                <a:gd name="T30" fmla="*/ 34 w 173"/>
                <a:gd name="T31" fmla="*/ 16 h 201"/>
                <a:gd name="T32" fmla="*/ 14 w 173"/>
                <a:gd name="T33" fmla="*/ 26 h 201"/>
                <a:gd name="T34" fmla="*/ 13 w 173"/>
                <a:gd name="T35" fmla="*/ 73 h 201"/>
                <a:gd name="T36" fmla="*/ 9 w 173"/>
                <a:gd name="T37" fmla="*/ 83 h 201"/>
                <a:gd name="T38" fmla="*/ 1 w 173"/>
                <a:gd name="T39" fmla="*/ 109 h 201"/>
                <a:gd name="T40" fmla="*/ 7 w 173"/>
                <a:gd name="T41" fmla="*/ 112 h 201"/>
                <a:gd name="T42" fmla="*/ 17 w 173"/>
                <a:gd name="T43" fmla="*/ 126 h 201"/>
                <a:gd name="T44" fmla="*/ 13 w 173"/>
                <a:gd name="T45" fmla="*/ 132 h 201"/>
                <a:gd name="T46" fmla="*/ 24 w 173"/>
                <a:gd name="T47" fmla="*/ 158 h 201"/>
                <a:gd name="T48" fmla="*/ 38 w 173"/>
                <a:gd name="T49" fmla="*/ 151 h 201"/>
                <a:gd name="T50" fmla="*/ 46 w 173"/>
                <a:gd name="T51" fmla="*/ 152 h 201"/>
                <a:gd name="T52" fmla="*/ 52 w 173"/>
                <a:gd name="T53" fmla="*/ 140 h 201"/>
                <a:gd name="T54" fmla="*/ 68 w 173"/>
                <a:gd name="T55" fmla="*/ 135 h 201"/>
                <a:gd name="T56" fmla="*/ 77 w 173"/>
                <a:gd name="T57" fmla="*/ 151 h 201"/>
                <a:gd name="T58" fmla="*/ 81 w 173"/>
                <a:gd name="T59" fmla="*/ 165 h 201"/>
                <a:gd name="T60" fmla="*/ 71 w 173"/>
                <a:gd name="T61" fmla="*/ 185 h 201"/>
                <a:gd name="T62" fmla="*/ 84 w 173"/>
                <a:gd name="T63" fmla="*/ 187 h 201"/>
                <a:gd name="T64" fmla="*/ 89 w 173"/>
                <a:gd name="T65" fmla="*/ 200 h 201"/>
                <a:gd name="T66" fmla="*/ 102 w 173"/>
                <a:gd name="T67" fmla="*/ 196 h 201"/>
                <a:gd name="T68" fmla="*/ 108 w 173"/>
                <a:gd name="T69" fmla="*/ 178 h 201"/>
                <a:gd name="T70" fmla="*/ 135 w 173"/>
                <a:gd name="T71" fmla="*/ 189 h 201"/>
                <a:gd name="T72" fmla="*/ 127 w 173"/>
                <a:gd name="T73" fmla="*/ 172 h 201"/>
                <a:gd name="T74" fmla="*/ 128 w 173"/>
                <a:gd name="T75" fmla="*/ 170 h 201"/>
                <a:gd name="T76" fmla="*/ 166 w 173"/>
                <a:gd name="T77" fmla="*/ 166 h 201"/>
                <a:gd name="T78" fmla="*/ 167 w 173"/>
                <a:gd name="T79" fmla="*/ 165 h 201"/>
                <a:gd name="T80" fmla="*/ 167 w 173"/>
                <a:gd name="T81" fmla="*/ 163 h 201"/>
                <a:gd name="T82" fmla="*/ 165 w 173"/>
                <a:gd name="T83" fmla="*/ 142 h 201"/>
                <a:gd name="T84" fmla="*/ 170 w 173"/>
                <a:gd name="T85" fmla="*/ 134 h 201"/>
                <a:gd name="T86" fmla="*/ 163 w 173"/>
                <a:gd name="T87" fmla="*/ 126 h 201"/>
                <a:gd name="T88" fmla="*/ 158 w 173"/>
                <a:gd name="T89" fmla="*/ 98 h 201"/>
                <a:gd name="T90" fmla="*/ 151 w 173"/>
                <a:gd name="T91" fmla="*/ 102 h 201"/>
                <a:gd name="T92" fmla="*/ 149 w 173"/>
                <a:gd name="T93" fmla="*/ 84 h 201"/>
                <a:gd name="T94" fmla="*/ 163 w 173"/>
                <a:gd name="T95" fmla="*/ 50 h 201"/>
                <a:gd name="T96" fmla="*/ 150 w 173"/>
                <a:gd name="T97" fmla="*/ 3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3" h="201">
                  <a:moveTo>
                    <a:pt x="150" y="34"/>
                  </a:moveTo>
                  <a:cubicBezTo>
                    <a:pt x="150" y="34"/>
                    <a:pt x="150" y="34"/>
                    <a:pt x="150" y="34"/>
                  </a:cubicBezTo>
                  <a:cubicBezTo>
                    <a:pt x="149" y="34"/>
                    <a:pt x="149" y="34"/>
                    <a:pt x="149" y="34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47" y="15"/>
                    <a:pt x="145" y="14"/>
                    <a:pt x="143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37" y="17"/>
                    <a:pt x="137" y="17"/>
                    <a:pt x="137" y="17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26" y="22"/>
                    <a:pt x="126" y="22"/>
                    <a:pt x="126" y="22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5" y="14"/>
                    <a:pt x="125" y="14"/>
                    <a:pt x="125" y="14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5" y="7"/>
                    <a:pt x="125" y="7"/>
                    <a:pt x="125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2" y="10"/>
                    <a:pt x="122" y="10"/>
                    <a:pt x="122" y="10"/>
                  </a:cubicBez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13" y="74"/>
                    <a:pt x="13" y="74"/>
                    <a:pt x="13" y="75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9" y="76"/>
                    <a:pt x="9" y="79"/>
                    <a:pt x="9" y="83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5" y="104"/>
                    <a:pt x="1" y="108"/>
                    <a:pt x="1" y="109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7" y="112"/>
                    <a:pt x="7" y="112"/>
                    <a:pt x="7" y="112"/>
                  </a:cubicBezTo>
                  <a:cubicBezTo>
                    <a:pt x="7" y="112"/>
                    <a:pt x="7" y="112"/>
                    <a:pt x="7" y="112"/>
                  </a:cubicBezTo>
                  <a:cubicBezTo>
                    <a:pt x="7" y="112"/>
                    <a:pt x="7" y="112"/>
                    <a:pt x="7" y="112"/>
                  </a:cubicBezTo>
                  <a:cubicBezTo>
                    <a:pt x="12" y="112"/>
                    <a:pt x="15" y="113"/>
                    <a:pt x="15" y="11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4" y="129"/>
                    <a:pt x="13" y="130"/>
                    <a:pt x="13" y="132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3" y="144"/>
                    <a:pt x="14" y="147"/>
                    <a:pt x="15" y="148"/>
                  </a:cubicBezTo>
                  <a:cubicBezTo>
                    <a:pt x="24" y="158"/>
                    <a:pt x="24" y="158"/>
                    <a:pt x="24" y="158"/>
                  </a:cubicBezTo>
                  <a:cubicBezTo>
                    <a:pt x="31" y="152"/>
                    <a:pt x="31" y="152"/>
                    <a:pt x="31" y="152"/>
                  </a:cubicBezTo>
                  <a:cubicBezTo>
                    <a:pt x="37" y="151"/>
                    <a:pt x="37" y="151"/>
                    <a:pt x="37" y="151"/>
                  </a:cubicBezTo>
                  <a:cubicBezTo>
                    <a:pt x="38" y="151"/>
                    <a:pt x="38" y="151"/>
                    <a:pt x="38" y="151"/>
                  </a:cubicBezTo>
                  <a:cubicBezTo>
                    <a:pt x="38" y="152"/>
                    <a:pt x="38" y="152"/>
                    <a:pt x="38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5" y="153"/>
                    <a:pt x="46" y="152"/>
                  </a:cubicBezTo>
                  <a:cubicBezTo>
                    <a:pt x="49" y="146"/>
                    <a:pt x="49" y="146"/>
                    <a:pt x="49" y="146"/>
                  </a:cubicBezTo>
                  <a:cubicBezTo>
                    <a:pt x="49" y="143"/>
                    <a:pt x="49" y="143"/>
                    <a:pt x="49" y="143"/>
                  </a:cubicBezTo>
                  <a:cubicBezTo>
                    <a:pt x="49" y="142"/>
                    <a:pt x="51" y="141"/>
                    <a:pt x="52" y="140"/>
                  </a:cubicBezTo>
                  <a:cubicBezTo>
                    <a:pt x="62" y="140"/>
                    <a:pt x="62" y="140"/>
                    <a:pt x="62" y="140"/>
                  </a:cubicBezTo>
                  <a:cubicBezTo>
                    <a:pt x="63" y="141"/>
                    <a:pt x="65" y="141"/>
                    <a:pt x="65" y="140"/>
                  </a:cubicBezTo>
                  <a:cubicBezTo>
                    <a:pt x="66" y="137"/>
                    <a:pt x="67" y="136"/>
                    <a:pt x="68" y="135"/>
                  </a:cubicBezTo>
                  <a:cubicBezTo>
                    <a:pt x="69" y="135"/>
                    <a:pt x="71" y="136"/>
                    <a:pt x="73" y="137"/>
                  </a:cubicBezTo>
                  <a:cubicBezTo>
                    <a:pt x="75" y="139"/>
                    <a:pt x="77" y="141"/>
                    <a:pt x="77" y="144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81" y="154"/>
                    <a:pt x="82" y="156"/>
                    <a:pt x="82" y="158"/>
                  </a:cubicBezTo>
                  <a:cubicBezTo>
                    <a:pt x="81" y="165"/>
                    <a:pt x="81" y="165"/>
                    <a:pt x="81" y="165"/>
                  </a:cubicBezTo>
                  <a:cubicBezTo>
                    <a:pt x="79" y="169"/>
                    <a:pt x="78" y="172"/>
                    <a:pt x="77" y="173"/>
                  </a:cubicBezTo>
                  <a:cubicBezTo>
                    <a:pt x="77" y="172"/>
                    <a:pt x="77" y="172"/>
                    <a:pt x="77" y="172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82" y="186"/>
                    <a:pt x="82" y="186"/>
                    <a:pt x="82" y="186"/>
                  </a:cubicBezTo>
                  <a:cubicBezTo>
                    <a:pt x="84" y="187"/>
                    <a:pt x="84" y="187"/>
                    <a:pt x="84" y="187"/>
                  </a:cubicBezTo>
                  <a:cubicBezTo>
                    <a:pt x="83" y="189"/>
                    <a:pt x="83" y="189"/>
                    <a:pt x="83" y="189"/>
                  </a:cubicBezTo>
                  <a:cubicBezTo>
                    <a:pt x="82" y="193"/>
                    <a:pt x="82" y="196"/>
                    <a:pt x="82" y="198"/>
                  </a:cubicBezTo>
                  <a:cubicBezTo>
                    <a:pt x="85" y="200"/>
                    <a:pt x="87" y="201"/>
                    <a:pt x="89" y="200"/>
                  </a:cubicBezTo>
                  <a:cubicBezTo>
                    <a:pt x="94" y="197"/>
                    <a:pt x="94" y="197"/>
                    <a:pt x="94" y="197"/>
                  </a:cubicBezTo>
                  <a:cubicBezTo>
                    <a:pt x="97" y="196"/>
                    <a:pt x="97" y="196"/>
                    <a:pt x="97" y="196"/>
                  </a:cubicBezTo>
                  <a:cubicBezTo>
                    <a:pt x="102" y="196"/>
                    <a:pt x="102" y="196"/>
                    <a:pt x="102" y="196"/>
                  </a:cubicBezTo>
                  <a:cubicBezTo>
                    <a:pt x="107" y="190"/>
                    <a:pt x="107" y="190"/>
                    <a:pt x="107" y="190"/>
                  </a:cubicBezTo>
                  <a:cubicBezTo>
                    <a:pt x="107" y="184"/>
                    <a:pt x="107" y="184"/>
                    <a:pt x="107" y="184"/>
                  </a:cubicBezTo>
                  <a:cubicBezTo>
                    <a:pt x="107" y="181"/>
                    <a:pt x="107" y="180"/>
                    <a:pt x="108" y="178"/>
                  </a:cubicBezTo>
                  <a:cubicBezTo>
                    <a:pt x="110" y="177"/>
                    <a:pt x="113" y="177"/>
                    <a:pt x="118" y="180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31" y="188"/>
                    <a:pt x="133" y="189"/>
                    <a:pt x="135" y="189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5" y="187"/>
                    <a:pt x="135" y="184"/>
                    <a:pt x="133" y="180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33" y="163"/>
                    <a:pt x="139" y="161"/>
                    <a:pt x="145" y="163"/>
                  </a:cubicBezTo>
                  <a:cubicBezTo>
                    <a:pt x="160" y="170"/>
                    <a:pt x="160" y="170"/>
                    <a:pt x="160" y="170"/>
                  </a:cubicBezTo>
                  <a:cubicBezTo>
                    <a:pt x="166" y="166"/>
                    <a:pt x="166" y="166"/>
                    <a:pt x="166" y="166"/>
                  </a:cubicBezTo>
                  <a:cubicBezTo>
                    <a:pt x="167" y="166"/>
                    <a:pt x="167" y="166"/>
                    <a:pt x="167" y="166"/>
                  </a:cubicBezTo>
                  <a:cubicBezTo>
                    <a:pt x="167" y="166"/>
                    <a:pt x="167" y="166"/>
                    <a:pt x="167" y="166"/>
                  </a:cubicBezTo>
                  <a:cubicBezTo>
                    <a:pt x="167" y="165"/>
                    <a:pt x="167" y="165"/>
                    <a:pt x="167" y="165"/>
                  </a:cubicBezTo>
                  <a:cubicBezTo>
                    <a:pt x="166" y="164"/>
                    <a:pt x="166" y="164"/>
                    <a:pt x="166" y="164"/>
                  </a:cubicBezTo>
                  <a:cubicBezTo>
                    <a:pt x="166" y="164"/>
                    <a:pt x="166" y="164"/>
                    <a:pt x="166" y="164"/>
                  </a:cubicBezTo>
                  <a:cubicBezTo>
                    <a:pt x="167" y="163"/>
                    <a:pt x="167" y="163"/>
                    <a:pt x="167" y="163"/>
                  </a:cubicBezTo>
                  <a:cubicBezTo>
                    <a:pt x="171" y="155"/>
                    <a:pt x="173" y="149"/>
                    <a:pt x="171" y="146"/>
                  </a:cubicBezTo>
                  <a:cubicBezTo>
                    <a:pt x="170" y="143"/>
                    <a:pt x="168" y="142"/>
                    <a:pt x="167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8" y="137"/>
                    <a:pt x="170" y="136"/>
                    <a:pt x="170" y="134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59" y="117"/>
                    <a:pt x="159" y="117"/>
                    <a:pt x="159" y="117"/>
                  </a:cubicBezTo>
                  <a:cubicBezTo>
                    <a:pt x="158" y="110"/>
                    <a:pt x="157" y="104"/>
                    <a:pt x="158" y="98"/>
                  </a:cubicBezTo>
                  <a:cubicBezTo>
                    <a:pt x="158" y="94"/>
                    <a:pt x="158" y="94"/>
                    <a:pt x="158" y="94"/>
                  </a:cubicBezTo>
                  <a:cubicBezTo>
                    <a:pt x="154" y="98"/>
                    <a:pt x="154" y="98"/>
                    <a:pt x="154" y="98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9" y="84"/>
                    <a:pt x="149" y="84"/>
                    <a:pt x="149" y="84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9" y="72"/>
                    <a:pt x="165" y="64"/>
                    <a:pt x="167" y="62"/>
                  </a:cubicBezTo>
                  <a:cubicBezTo>
                    <a:pt x="163" y="50"/>
                    <a:pt x="163" y="50"/>
                    <a:pt x="163" y="50"/>
                  </a:cubicBezTo>
                  <a:cubicBezTo>
                    <a:pt x="161" y="44"/>
                    <a:pt x="161" y="40"/>
                    <a:pt x="161" y="39"/>
                  </a:cubicBezTo>
                  <a:cubicBezTo>
                    <a:pt x="153" y="36"/>
                    <a:pt x="153" y="36"/>
                    <a:pt x="153" y="36"/>
                  </a:cubicBezTo>
                  <a:lnTo>
                    <a:pt x="150" y="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Freeform 20"/>
            <p:cNvSpPr/>
            <p:nvPr/>
          </p:nvSpPr>
          <p:spPr bwMode="auto">
            <a:xfrm>
              <a:off x="3863975" y="3803650"/>
              <a:ext cx="835025" cy="515938"/>
            </a:xfrm>
            <a:custGeom>
              <a:avLst/>
              <a:gdLst>
                <a:gd name="T0" fmla="*/ 32 w 244"/>
                <a:gd name="T1" fmla="*/ 4 h 152"/>
                <a:gd name="T2" fmla="*/ 43 w 244"/>
                <a:gd name="T3" fmla="*/ 12 h 152"/>
                <a:gd name="T4" fmla="*/ 49 w 244"/>
                <a:gd name="T5" fmla="*/ 20 h 152"/>
                <a:gd name="T6" fmla="*/ 44 w 244"/>
                <a:gd name="T7" fmla="*/ 26 h 152"/>
                <a:gd name="T8" fmla="*/ 30 w 244"/>
                <a:gd name="T9" fmla="*/ 29 h 152"/>
                <a:gd name="T10" fmla="*/ 32 w 244"/>
                <a:gd name="T11" fmla="*/ 37 h 152"/>
                <a:gd name="T12" fmla="*/ 35 w 244"/>
                <a:gd name="T13" fmla="*/ 54 h 152"/>
                <a:gd name="T14" fmla="*/ 45 w 244"/>
                <a:gd name="T15" fmla="*/ 56 h 152"/>
                <a:gd name="T16" fmla="*/ 45 w 244"/>
                <a:gd name="T17" fmla="*/ 57 h 152"/>
                <a:gd name="T18" fmla="*/ 51 w 244"/>
                <a:gd name="T19" fmla="*/ 65 h 152"/>
                <a:gd name="T20" fmla="*/ 53 w 244"/>
                <a:gd name="T21" fmla="*/ 72 h 152"/>
                <a:gd name="T22" fmla="*/ 40 w 244"/>
                <a:gd name="T23" fmla="*/ 92 h 152"/>
                <a:gd name="T24" fmla="*/ 1 w 244"/>
                <a:gd name="T25" fmla="*/ 101 h 152"/>
                <a:gd name="T26" fmla="*/ 4 w 244"/>
                <a:gd name="T27" fmla="*/ 116 h 152"/>
                <a:gd name="T28" fmla="*/ 19 w 244"/>
                <a:gd name="T29" fmla="*/ 142 h 152"/>
                <a:gd name="T30" fmla="*/ 19 w 244"/>
                <a:gd name="T31" fmla="*/ 143 h 152"/>
                <a:gd name="T32" fmla="*/ 25 w 244"/>
                <a:gd name="T33" fmla="*/ 150 h 152"/>
                <a:gd name="T34" fmla="*/ 30 w 244"/>
                <a:gd name="T35" fmla="*/ 138 h 152"/>
                <a:gd name="T36" fmla="*/ 39 w 244"/>
                <a:gd name="T37" fmla="*/ 127 h 152"/>
                <a:gd name="T38" fmla="*/ 56 w 244"/>
                <a:gd name="T39" fmla="*/ 126 h 152"/>
                <a:gd name="T40" fmla="*/ 63 w 244"/>
                <a:gd name="T41" fmla="*/ 111 h 152"/>
                <a:gd name="T42" fmla="*/ 79 w 244"/>
                <a:gd name="T43" fmla="*/ 110 h 152"/>
                <a:gd name="T44" fmla="*/ 109 w 244"/>
                <a:gd name="T45" fmla="*/ 121 h 152"/>
                <a:gd name="T46" fmla="*/ 110 w 244"/>
                <a:gd name="T47" fmla="*/ 121 h 152"/>
                <a:gd name="T48" fmla="*/ 121 w 244"/>
                <a:gd name="T49" fmla="*/ 127 h 152"/>
                <a:gd name="T50" fmla="*/ 121 w 244"/>
                <a:gd name="T51" fmla="*/ 127 h 152"/>
                <a:gd name="T52" fmla="*/ 131 w 244"/>
                <a:gd name="T53" fmla="*/ 127 h 152"/>
                <a:gd name="T54" fmla="*/ 142 w 244"/>
                <a:gd name="T55" fmla="*/ 115 h 152"/>
                <a:gd name="T56" fmla="*/ 148 w 244"/>
                <a:gd name="T57" fmla="*/ 119 h 152"/>
                <a:gd name="T58" fmla="*/ 149 w 244"/>
                <a:gd name="T59" fmla="*/ 129 h 152"/>
                <a:gd name="T60" fmla="*/ 159 w 244"/>
                <a:gd name="T61" fmla="*/ 122 h 152"/>
                <a:gd name="T62" fmla="*/ 165 w 244"/>
                <a:gd name="T63" fmla="*/ 122 h 152"/>
                <a:gd name="T64" fmla="*/ 170 w 244"/>
                <a:gd name="T65" fmla="*/ 140 h 152"/>
                <a:gd name="T66" fmla="*/ 193 w 244"/>
                <a:gd name="T67" fmla="*/ 129 h 152"/>
                <a:gd name="T68" fmla="*/ 215 w 244"/>
                <a:gd name="T69" fmla="*/ 120 h 152"/>
                <a:gd name="T70" fmla="*/ 237 w 244"/>
                <a:gd name="T71" fmla="*/ 114 h 152"/>
                <a:gd name="T72" fmla="*/ 242 w 244"/>
                <a:gd name="T73" fmla="*/ 110 h 152"/>
                <a:gd name="T74" fmla="*/ 229 w 244"/>
                <a:gd name="T75" fmla="*/ 76 h 152"/>
                <a:gd name="T76" fmla="*/ 235 w 244"/>
                <a:gd name="T77" fmla="*/ 66 h 152"/>
                <a:gd name="T78" fmla="*/ 221 w 244"/>
                <a:gd name="T79" fmla="*/ 62 h 152"/>
                <a:gd name="T80" fmla="*/ 215 w 244"/>
                <a:gd name="T81" fmla="*/ 54 h 152"/>
                <a:gd name="T82" fmla="*/ 214 w 244"/>
                <a:gd name="T83" fmla="*/ 53 h 152"/>
                <a:gd name="T84" fmla="*/ 186 w 244"/>
                <a:gd name="T85" fmla="*/ 47 h 152"/>
                <a:gd name="T86" fmla="*/ 162 w 244"/>
                <a:gd name="T87" fmla="*/ 46 h 152"/>
                <a:gd name="T88" fmla="*/ 107 w 244"/>
                <a:gd name="T89" fmla="*/ 24 h 152"/>
                <a:gd name="T90" fmla="*/ 71 w 244"/>
                <a:gd name="T91" fmla="*/ 0 h 152"/>
                <a:gd name="T92" fmla="*/ 37 w 244"/>
                <a:gd name="T93" fmla="*/ 2 h 152"/>
                <a:gd name="T94" fmla="*/ 31 w 244"/>
                <a:gd name="T9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4" h="152">
                  <a:moveTo>
                    <a:pt x="31" y="0"/>
                  </a:moveTo>
                  <a:cubicBezTo>
                    <a:pt x="30" y="2"/>
                    <a:pt x="30" y="2"/>
                    <a:pt x="30" y="2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0"/>
                    <a:pt x="49" y="20"/>
                    <a:pt x="49" y="20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51" y="64"/>
                    <a:pt x="51" y="64"/>
                    <a:pt x="51" y="64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3" y="72"/>
                    <a:pt x="53" y="72"/>
                    <a:pt x="53" y="72"/>
                  </a:cubicBezTo>
                  <a:cubicBezTo>
                    <a:pt x="53" y="72"/>
                    <a:pt x="53" y="72"/>
                    <a:pt x="53" y="72"/>
                  </a:cubicBezTo>
                  <a:cubicBezTo>
                    <a:pt x="53" y="72"/>
                    <a:pt x="53" y="72"/>
                    <a:pt x="53" y="72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3" y="80"/>
                    <a:pt x="52" y="82"/>
                    <a:pt x="51" y="84"/>
                  </a:cubicBezTo>
                  <a:cubicBezTo>
                    <a:pt x="49" y="87"/>
                    <a:pt x="46" y="89"/>
                    <a:pt x="40" y="92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1" y="101"/>
                    <a:pt x="1" y="101"/>
                    <a:pt x="1" y="101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3"/>
                    <a:pt x="19" y="143"/>
                    <a:pt x="19" y="143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56" y="126"/>
                    <a:pt x="56" y="126"/>
                    <a:pt x="56" y="126"/>
                  </a:cubicBezTo>
                  <a:cubicBezTo>
                    <a:pt x="64" y="125"/>
                    <a:pt x="64" y="125"/>
                    <a:pt x="64" y="125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9" y="110"/>
                    <a:pt x="79" y="110"/>
                    <a:pt x="79" y="110"/>
                  </a:cubicBezTo>
                  <a:cubicBezTo>
                    <a:pt x="79" y="110"/>
                    <a:pt x="79" y="110"/>
                    <a:pt x="79" y="110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95" y="118"/>
                    <a:pt x="95" y="118"/>
                    <a:pt x="95" y="118"/>
                  </a:cubicBezTo>
                  <a:cubicBezTo>
                    <a:pt x="109" y="121"/>
                    <a:pt x="109" y="121"/>
                    <a:pt x="109" y="121"/>
                  </a:cubicBezTo>
                  <a:cubicBezTo>
                    <a:pt x="109" y="121"/>
                    <a:pt x="109" y="121"/>
                    <a:pt x="109" y="121"/>
                  </a:cubicBezTo>
                  <a:cubicBezTo>
                    <a:pt x="109" y="121"/>
                    <a:pt x="109" y="121"/>
                    <a:pt x="109" y="121"/>
                  </a:cubicBezTo>
                  <a:cubicBezTo>
                    <a:pt x="110" y="121"/>
                    <a:pt x="110" y="121"/>
                    <a:pt x="110" y="121"/>
                  </a:cubicBezTo>
                  <a:cubicBezTo>
                    <a:pt x="114" y="124"/>
                    <a:pt x="114" y="124"/>
                    <a:pt x="114" y="124"/>
                  </a:cubicBezTo>
                  <a:cubicBezTo>
                    <a:pt x="121" y="126"/>
                    <a:pt x="121" y="126"/>
                    <a:pt x="121" y="126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5" y="130"/>
                    <a:pt x="125" y="130"/>
                    <a:pt x="125" y="130"/>
                  </a:cubicBezTo>
                  <a:cubicBezTo>
                    <a:pt x="127" y="131"/>
                    <a:pt x="127" y="131"/>
                    <a:pt x="127" y="131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9"/>
                    <a:pt x="148" y="119"/>
                    <a:pt x="148" y="119"/>
                  </a:cubicBezTo>
                  <a:cubicBezTo>
                    <a:pt x="148" y="119"/>
                    <a:pt x="148" y="119"/>
                    <a:pt x="148" y="119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6"/>
                    <a:pt x="150" y="126"/>
                    <a:pt x="150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49" y="130"/>
                    <a:pt x="149" y="130"/>
                    <a:pt x="149" y="130"/>
                  </a:cubicBezTo>
                  <a:cubicBezTo>
                    <a:pt x="153" y="128"/>
                    <a:pt x="153" y="128"/>
                    <a:pt x="153" y="128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64" y="122"/>
                    <a:pt x="164" y="122"/>
                    <a:pt x="164" y="122"/>
                  </a:cubicBezTo>
                  <a:cubicBezTo>
                    <a:pt x="164" y="122"/>
                    <a:pt x="164" y="122"/>
                    <a:pt x="164" y="122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8" y="125"/>
                    <a:pt x="168" y="125"/>
                    <a:pt x="168" y="125"/>
                  </a:cubicBezTo>
                  <a:cubicBezTo>
                    <a:pt x="171" y="127"/>
                    <a:pt x="171" y="129"/>
                    <a:pt x="171" y="131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83" y="134"/>
                    <a:pt x="189" y="129"/>
                    <a:pt x="193" y="129"/>
                  </a:cubicBezTo>
                  <a:cubicBezTo>
                    <a:pt x="204" y="129"/>
                    <a:pt x="204" y="129"/>
                    <a:pt x="204" y="129"/>
                  </a:cubicBezTo>
                  <a:cubicBezTo>
                    <a:pt x="207" y="124"/>
                    <a:pt x="207" y="124"/>
                    <a:pt x="207" y="124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26" y="119"/>
                    <a:pt x="226" y="119"/>
                    <a:pt x="226" y="119"/>
                  </a:cubicBezTo>
                  <a:cubicBezTo>
                    <a:pt x="237" y="114"/>
                    <a:pt x="237" y="114"/>
                    <a:pt x="237" y="114"/>
                  </a:cubicBezTo>
                  <a:cubicBezTo>
                    <a:pt x="237" y="113"/>
                    <a:pt x="237" y="113"/>
                    <a:pt x="237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2" y="110"/>
                    <a:pt x="242" y="110"/>
                    <a:pt x="242" y="110"/>
                  </a:cubicBezTo>
                  <a:cubicBezTo>
                    <a:pt x="243" y="109"/>
                    <a:pt x="243" y="109"/>
                    <a:pt x="243" y="109"/>
                  </a:cubicBezTo>
                  <a:cubicBezTo>
                    <a:pt x="244" y="108"/>
                    <a:pt x="244" y="108"/>
                    <a:pt x="244" y="108"/>
                  </a:cubicBezTo>
                  <a:cubicBezTo>
                    <a:pt x="229" y="76"/>
                    <a:pt x="229" y="76"/>
                    <a:pt x="229" y="76"/>
                  </a:cubicBezTo>
                  <a:cubicBezTo>
                    <a:pt x="229" y="75"/>
                    <a:pt x="229" y="75"/>
                    <a:pt x="229" y="75"/>
                  </a:cubicBezTo>
                  <a:cubicBezTo>
                    <a:pt x="229" y="75"/>
                    <a:pt x="229" y="75"/>
                    <a:pt x="229" y="75"/>
                  </a:cubicBezTo>
                  <a:cubicBezTo>
                    <a:pt x="235" y="66"/>
                    <a:pt x="235" y="66"/>
                    <a:pt x="235" y="66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5" y="52"/>
                    <a:pt x="215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4" y="53"/>
                    <a:pt x="214" y="53"/>
                    <a:pt x="214" y="53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5" y="53"/>
                    <a:pt x="203" y="55"/>
                    <a:pt x="199" y="56"/>
                  </a:cubicBezTo>
                  <a:cubicBezTo>
                    <a:pt x="197" y="57"/>
                    <a:pt x="192" y="54"/>
                    <a:pt x="186" y="47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2"/>
                    <a:pt x="180" y="43"/>
                    <a:pt x="175" y="44"/>
                  </a:cubicBezTo>
                  <a:cubicBezTo>
                    <a:pt x="169" y="47"/>
                    <a:pt x="164" y="47"/>
                    <a:pt x="162" y="46"/>
                  </a:cubicBezTo>
                  <a:cubicBezTo>
                    <a:pt x="160" y="44"/>
                    <a:pt x="159" y="40"/>
                    <a:pt x="160" y="35"/>
                  </a:cubicBezTo>
                  <a:cubicBezTo>
                    <a:pt x="161" y="30"/>
                    <a:pt x="160" y="28"/>
                    <a:pt x="159" y="27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3" y="22"/>
                    <a:pt x="99" y="20"/>
                    <a:pt x="97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5" y="15"/>
                    <a:pt x="79" y="10"/>
                    <a:pt x="71" y="0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476263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21"/>
            <p:cNvSpPr/>
            <p:nvPr/>
          </p:nvSpPr>
          <p:spPr bwMode="auto">
            <a:xfrm>
              <a:off x="4048125" y="4754563"/>
              <a:ext cx="866775" cy="685800"/>
            </a:xfrm>
            <a:custGeom>
              <a:avLst/>
              <a:gdLst>
                <a:gd name="T0" fmla="*/ 244 w 253"/>
                <a:gd name="T1" fmla="*/ 65 h 202"/>
                <a:gd name="T2" fmla="*/ 253 w 253"/>
                <a:gd name="T3" fmla="*/ 63 h 202"/>
                <a:gd name="T4" fmla="*/ 235 w 253"/>
                <a:gd name="T5" fmla="*/ 45 h 202"/>
                <a:gd name="T6" fmla="*/ 223 w 253"/>
                <a:gd name="T7" fmla="*/ 22 h 202"/>
                <a:gd name="T8" fmla="*/ 201 w 253"/>
                <a:gd name="T9" fmla="*/ 27 h 202"/>
                <a:gd name="T10" fmla="*/ 200 w 253"/>
                <a:gd name="T11" fmla="*/ 29 h 202"/>
                <a:gd name="T12" fmla="*/ 182 w 253"/>
                <a:gd name="T13" fmla="*/ 25 h 202"/>
                <a:gd name="T14" fmla="*/ 150 w 253"/>
                <a:gd name="T15" fmla="*/ 40 h 202"/>
                <a:gd name="T16" fmla="*/ 150 w 253"/>
                <a:gd name="T17" fmla="*/ 19 h 202"/>
                <a:gd name="T18" fmla="*/ 149 w 253"/>
                <a:gd name="T19" fmla="*/ 10 h 202"/>
                <a:gd name="T20" fmla="*/ 138 w 253"/>
                <a:gd name="T21" fmla="*/ 10 h 202"/>
                <a:gd name="T22" fmla="*/ 126 w 253"/>
                <a:gd name="T23" fmla="*/ 9 h 202"/>
                <a:gd name="T24" fmla="*/ 109 w 253"/>
                <a:gd name="T25" fmla="*/ 1 h 202"/>
                <a:gd name="T26" fmla="*/ 105 w 253"/>
                <a:gd name="T27" fmla="*/ 25 h 202"/>
                <a:gd name="T28" fmla="*/ 82 w 253"/>
                <a:gd name="T29" fmla="*/ 18 h 202"/>
                <a:gd name="T30" fmla="*/ 77 w 253"/>
                <a:gd name="T31" fmla="*/ 16 h 202"/>
                <a:gd name="T32" fmla="*/ 71 w 253"/>
                <a:gd name="T33" fmla="*/ 33 h 202"/>
                <a:gd name="T34" fmla="*/ 75 w 253"/>
                <a:gd name="T35" fmla="*/ 48 h 202"/>
                <a:gd name="T36" fmla="*/ 67 w 253"/>
                <a:gd name="T37" fmla="*/ 61 h 202"/>
                <a:gd name="T38" fmla="*/ 52 w 253"/>
                <a:gd name="T39" fmla="*/ 102 h 202"/>
                <a:gd name="T40" fmla="*/ 29 w 253"/>
                <a:gd name="T41" fmla="*/ 118 h 202"/>
                <a:gd name="T42" fmla="*/ 31 w 253"/>
                <a:gd name="T43" fmla="*/ 125 h 202"/>
                <a:gd name="T44" fmla="*/ 19 w 253"/>
                <a:gd name="T45" fmla="*/ 143 h 202"/>
                <a:gd name="T46" fmla="*/ 5 w 253"/>
                <a:gd name="T47" fmla="*/ 147 h 202"/>
                <a:gd name="T48" fmla="*/ 2 w 253"/>
                <a:gd name="T49" fmla="*/ 184 h 202"/>
                <a:gd name="T50" fmla="*/ 7 w 253"/>
                <a:gd name="T51" fmla="*/ 196 h 202"/>
                <a:gd name="T52" fmla="*/ 21 w 253"/>
                <a:gd name="T53" fmla="*/ 201 h 202"/>
                <a:gd name="T54" fmla="*/ 22 w 253"/>
                <a:gd name="T55" fmla="*/ 199 h 202"/>
                <a:gd name="T56" fmla="*/ 17 w 253"/>
                <a:gd name="T57" fmla="*/ 187 h 202"/>
                <a:gd name="T58" fmla="*/ 12 w 253"/>
                <a:gd name="T59" fmla="*/ 182 h 202"/>
                <a:gd name="T60" fmla="*/ 18 w 253"/>
                <a:gd name="T61" fmla="*/ 174 h 202"/>
                <a:gd name="T62" fmla="*/ 32 w 253"/>
                <a:gd name="T63" fmla="*/ 163 h 202"/>
                <a:gd name="T64" fmla="*/ 64 w 253"/>
                <a:gd name="T65" fmla="*/ 142 h 202"/>
                <a:gd name="T66" fmla="*/ 70 w 253"/>
                <a:gd name="T67" fmla="*/ 145 h 202"/>
                <a:gd name="T68" fmla="*/ 75 w 253"/>
                <a:gd name="T69" fmla="*/ 142 h 202"/>
                <a:gd name="T70" fmla="*/ 96 w 253"/>
                <a:gd name="T71" fmla="*/ 137 h 202"/>
                <a:gd name="T72" fmla="*/ 97 w 253"/>
                <a:gd name="T73" fmla="*/ 136 h 202"/>
                <a:gd name="T74" fmla="*/ 119 w 253"/>
                <a:gd name="T75" fmla="*/ 128 h 202"/>
                <a:gd name="T76" fmla="*/ 123 w 253"/>
                <a:gd name="T77" fmla="*/ 96 h 202"/>
                <a:gd name="T78" fmla="*/ 130 w 253"/>
                <a:gd name="T79" fmla="*/ 95 h 202"/>
                <a:gd name="T80" fmla="*/ 132 w 253"/>
                <a:gd name="T81" fmla="*/ 96 h 202"/>
                <a:gd name="T82" fmla="*/ 159 w 253"/>
                <a:gd name="T83" fmla="*/ 113 h 202"/>
                <a:gd name="T84" fmla="*/ 155 w 253"/>
                <a:gd name="T85" fmla="*/ 103 h 202"/>
                <a:gd name="T86" fmla="*/ 166 w 253"/>
                <a:gd name="T87" fmla="*/ 99 h 202"/>
                <a:gd name="T88" fmla="*/ 173 w 253"/>
                <a:gd name="T89" fmla="*/ 96 h 202"/>
                <a:gd name="T90" fmla="*/ 193 w 253"/>
                <a:gd name="T91" fmla="*/ 102 h 202"/>
                <a:gd name="T92" fmla="*/ 206 w 253"/>
                <a:gd name="T93" fmla="*/ 93 h 202"/>
                <a:gd name="T94" fmla="*/ 207 w 253"/>
                <a:gd name="T95" fmla="*/ 94 h 202"/>
                <a:gd name="T96" fmla="*/ 238 w 253"/>
                <a:gd name="T97" fmla="*/ 69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3" h="202">
                  <a:moveTo>
                    <a:pt x="238" y="69"/>
                  </a:moveTo>
                  <a:cubicBezTo>
                    <a:pt x="241" y="69"/>
                    <a:pt x="243" y="67"/>
                    <a:pt x="244" y="65"/>
                  </a:cubicBezTo>
                  <a:cubicBezTo>
                    <a:pt x="244" y="65"/>
                    <a:pt x="244" y="65"/>
                    <a:pt x="244" y="65"/>
                  </a:cubicBezTo>
                  <a:cubicBezTo>
                    <a:pt x="245" y="64"/>
                    <a:pt x="245" y="64"/>
                    <a:pt x="245" y="64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53" y="63"/>
                    <a:pt x="253" y="63"/>
                    <a:pt x="253" y="63"/>
                  </a:cubicBezTo>
                  <a:cubicBezTo>
                    <a:pt x="253" y="58"/>
                    <a:pt x="253" y="58"/>
                    <a:pt x="253" y="58"/>
                  </a:cubicBezTo>
                  <a:cubicBezTo>
                    <a:pt x="251" y="58"/>
                    <a:pt x="249" y="57"/>
                    <a:pt x="247" y="56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0" y="29"/>
                    <a:pt x="230" y="29"/>
                    <a:pt x="230" y="29"/>
                  </a:cubicBezTo>
                  <a:cubicBezTo>
                    <a:pt x="223" y="22"/>
                    <a:pt x="223" y="22"/>
                    <a:pt x="223" y="22"/>
                  </a:cubicBezTo>
                  <a:cubicBezTo>
                    <a:pt x="214" y="22"/>
                    <a:pt x="207" y="22"/>
                    <a:pt x="203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1" y="27"/>
                    <a:pt x="201" y="27"/>
                    <a:pt x="201" y="27"/>
                  </a:cubicBezTo>
                  <a:cubicBezTo>
                    <a:pt x="201" y="28"/>
                    <a:pt x="201" y="28"/>
                    <a:pt x="201" y="28"/>
                  </a:cubicBezTo>
                  <a:cubicBezTo>
                    <a:pt x="201" y="29"/>
                    <a:pt x="201" y="29"/>
                    <a:pt x="201" y="29"/>
                  </a:cubicBezTo>
                  <a:cubicBezTo>
                    <a:pt x="200" y="29"/>
                    <a:pt x="200" y="29"/>
                    <a:pt x="200" y="29"/>
                  </a:cubicBezTo>
                  <a:cubicBezTo>
                    <a:pt x="194" y="32"/>
                    <a:pt x="194" y="32"/>
                    <a:pt x="194" y="32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87" y="26"/>
                    <a:pt x="184" y="24"/>
                    <a:pt x="182" y="25"/>
                  </a:cubicBezTo>
                  <a:cubicBezTo>
                    <a:pt x="168" y="32"/>
                    <a:pt x="160" y="35"/>
                    <a:pt x="158" y="34"/>
                  </a:cubicBezTo>
                  <a:cubicBezTo>
                    <a:pt x="156" y="34"/>
                    <a:pt x="154" y="36"/>
                    <a:pt x="151" y="38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49" y="38"/>
                    <a:pt x="149" y="38"/>
                    <a:pt x="149" y="38"/>
                  </a:cubicBezTo>
                  <a:cubicBezTo>
                    <a:pt x="145" y="35"/>
                    <a:pt x="143" y="32"/>
                    <a:pt x="143" y="29"/>
                  </a:cubicBezTo>
                  <a:cubicBezTo>
                    <a:pt x="143" y="28"/>
                    <a:pt x="145" y="24"/>
                    <a:pt x="150" y="19"/>
                  </a:cubicBezTo>
                  <a:cubicBezTo>
                    <a:pt x="156" y="13"/>
                    <a:pt x="159" y="9"/>
                    <a:pt x="159" y="8"/>
                  </a:cubicBezTo>
                  <a:cubicBezTo>
                    <a:pt x="157" y="6"/>
                    <a:pt x="157" y="6"/>
                    <a:pt x="157" y="6"/>
                  </a:cubicBezTo>
                  <a:cubicBezTo>
                    <a:pt x="156" y="6"/>
                    <a:pt x="153" y="7"/>
                    <a:pt x="149" y="10"/>
                  </a:cubicBezTo>
                  <a:cubicBezTo>
                    <a:pt x="145" y="13"/>
                    <a:pt x="142" y="14"/>
                    <a:pt x="141" y="14"/>
                  </a:cubicBezTo>
                  <a:cubicBezTo>
                    <a:pt x="140" y="14"/>
                    <a:pt x="139" y="13"/>
                    <a:pt x="139" y="11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5" y="4"/>
                    <a:pt x="135" y="4"/>
                    <a:pt x="135" y="4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26" y="9"/>
                    <a:pt x="126" y="9"/>
                    <a:pt x="126" y="9"/>
                  </a:cubicBezTo>
                  <a:cubicBezTo>
                    <a:pt x="126" y="8"/>
                    <a:pt x="126" y="8"/>
                    <a:pt x="126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0" y="5"/>
                    <a:pt x="115" y="3"/>
                    <a:pt x="109" y="1"/>
                  </a:cubicBezTo>
                  <a:cubicBezTo>
                    <a:pt x="106" y="0"/>
                    <a:pt x="102" y="2"/>
                    <a:pt x="99" y="6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5" y="18"/>
                    <a:pt x="106" y="22"/>
                    <a:pt x="105" y="25"/>
                  </a:cubicBezTo>
                  <a:cubicBezTo>
                    <a:pt x="104" y="26"/>
                    <a:pt x="103" y="27"/>
                    <a:pt x="101" y="27"/>
                  </a:cubicBezTo>
                  <a:cubicBezTo>
                    <a:pt x="99" y="28"/>
                    <a:pt x="95" y="27"/>
                    <a:pt x="91" y="24"/>
                  </a:cubicBezTo>
                  <a:cubicBezTo>
                    <a:pt x="87" y="21"/>
                    <a:pt x="85" y="19"/>
                    <a:pt x="82" y="18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26"/>
                    <a:pt x="78" y="26"/>
                    <a:pt x="78" y="26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0" y="54"/>
                    <a:pt x="70" y="54"/>
                    <a:pt x="70" y="54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1" y="67"/>
                    <a:pt x="61" y="67"/>
                    <a:pt x="61" y="67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1" y="103"/>
                    <a:pt x="51" y="103"/>
                    <a:pt x="51" y="103"/>
                  </a:cubicBezTo>
                  <a:cubicBezTo>
                    <a:pt x="30" y="115"/>
                    <a:pt x="30" y="115"/>
                    <a:pt x="30" y="115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1" y="125"/>
                    <a:pt x="31" y="125"/>
                    <a:pt x="31" y="125"/>
                  </a:cubicBezTo>
                  <a:cubicBezTo>
                    <a:pt x="29" y="133"/>
                    <a:pt x="29" y="133"/>
                    <a:pt x="29" y="133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9" y="143"/>
                    <a:pt x="19" y="143"/>
                    <a:pt x="19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5" y="147"/>
                    <a:pt x="5" y="147"/>
                    <a:pt x="5" y="147"/>
                  </a:cubicBezTo>
                  <a:cubicBezTo>
                    <a:pt x="5" y="147"/>
                    <a:pt x="5" y="147"/>
                    <a:pt x="5" y="147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2" y="184"/>
                    <a:pt x="2" y="184"/>
                    <a:pt x="2" y="184"/>
                  </a:cubicBezTo>
                  <a:cubicBezTo>
                    <a:pt x="3" y="185"/>
                    <a:pt x="3" y="185"/>
                    <a:pt x="3" y="185"/>
                  </a:cubicBezTo>
                  <a:cubicBezTo>
                    <a:pt x="3" y="190"/>
                    <a:pt x="3" y="190"/>
                    <a:pt x="3" y="190"/>
                  </a:cubicBezTo>
                  <a:cubicBezTo>
                    <a:pt x="7" y="196"/>
                    <a:pt x="7" y="196"/>
                    <a:pt x="7" y="196"/>
                  </a:cubicBezTo>
                  <a:cubicBezTo>
                    <a:pt x="8" y="197"/>
                    <a:pt x="8" y="197"/>
                    <a:pt x="8" y="197"/>
                  </a:cubicBezTo>
                  <a:cubicBezTo>
                    <a:pt x="8" y="202"/>
                    <a:pt x="8" y="202"/>
                    <a:pt x="8" y="202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21" y="200"/>
                    <a:pt x="21" y="200"/>
                    <a:pt x="21" y="200"/>
                  </a:cubicBezTo>
                  <a:cubicBezTo>
                    <a:pt x="21" y="199"/>
                    <a:pt x="21" y="199"/>
                    <a:pt x="21" y="199"/>
                  </a:cubicBezTo>
                  <a:cubicBezTo>
                    <a:pt x="22" y="199"/>
                    <a:pt x="22" y="199"/>
                    <a:pt x="22" y="199"/>
                  </a:cubicBezTo>
                  <a:cubicBezTo>
                    <a:pt x="22" y="199"/>
                    <a:pt x="22" y="199"/>
                    <a:pt x="22" y="199"/>
                  </a:cubicBezTo>
                  <a:cubicBezTo>
                    <a:pt x="25" y="194"/>
                    <a:pt x="25" y="194"/>
                    <a:pt x="25" y="194"/>
                  </a:cubicBezTo>
                  <a:cubicBezTo>
                    <a:pt x="17" y="187"/>
                    <a:pt x="17" y="187"/>
                    <a:pt x="17" y="187"/>
                  </a:cubicBezTo>
                  <a:cubicBezTo>
                    <a:pt x="17" y="186"/>
                    <a:pt x="17" y="186"/>
                    <a:pt x="17" y="186"/>
                  </a:cubicBezTo>
                  <a:cubicBezTo>
                    <a:pt x="12" y="182"/>
                    <a:pt x="12" y="182"/>
                    <a:pt x="12" y="182"/>
                  </a:cubicBezTo>
                  <a:cubicBezTo>
                    <a:pt x="12" y="182"/>
                    <a:pt x="12" y="182"/>
                    <a:pt x="12" y="182"/>
                  </a:cubicBezTo>
                  <a:cubicBezTo>
                    <a:pt x="11" y="182"/>
                    <a:pt x="11" y="182"/>
                    <a:pt x="11" y="182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3" y="144"/>
                    <a:pt x="63" y="144"/>
                    <a:pt x="63" y="144"/>
                  </a:cubicBezTo>
                  <a:cubicBezTo>
                    <a:pt x="64" y="142"/>
                    <a:pt x="64" y="142"/>
                    <a:pt x="64" y="142"/>
                  </a:cubicBezTo>
                  <a:cubicBezTo>
                    <a:pt x="69" y="144"/>
                    <a:pt x="69" y="144"/>
                    <a:pt x="69" y="144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73" y="148"/>
                    <a:pt x="73" y="148"/>
                    <a:pt x="73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5" y="142"/>
                    <a:pt x="75" y="142"/>
                    <a:pt x="75" y="142"/>
                  </a:cubicBezTo>
                  <a:cubicBezTo>
                    <a:pt x="84" y="142"/>
                    <a:pt x="84" y="142"/>
                    <a:pt x="84" y="142"/>
                  </a:cubicBezTo>
                  <a:cubicBezTo>
                    <a:pt x="93" y="143"/>
                    <a:pt x="93" y="143"/>
                    <a:pt x="93" y="143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9" y="119"/>
                    <a:pt x="109" y="119"/>
                    <a:pt x="109" y="119"/>
                  </a:cubicBezTo>
                  <a:cubicBezTo>
                    <a:pt x="119" y="128"/>
                    <a:pt x="119" y="128"/>
                    <a:pt x="119" y="128"/>
                  </a:cubicBezTo>
                  <a:cubicBezTo>
                    <a:pt x="123" y="129"/>
                    <a:pt x="123" y="129"/>
                    <a:pt x="123" y="129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31" y="95"/>
                    <a:pt x="131" y="95"/>
                    <a:pt x="131" y="95"/>
                  </a:cubicBezTo>
                  <a:cubicBezTo>
                    <a:pt x="131" y="95"/>
                    <a:pt x="131" y="95"/>
                    <a:pt x="131" y="95"/>
                  </a:cubicBezTo>
                  <a:cubicBezTo>
                    <a:pt x="132" y="96"/>
                    <a:pt x="132" y="96"/>
                    <a:pt x="132" y="96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5" y="103"/>
                    <a:pt x="155" y="103"/>
                    <a:pt x="155" y="103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103"/>
                    <a:pt x="169" y="103"/>
                    <a:pt x="169" y="103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86" y="96"/>
                    <a:pt x="190" y="98"/>
                    <a:pt x="193" y="102"/>
                  </a:cubicBezTo>
                  <a:cubicBezTo>
                    <a:pt x="193" y="103"/>
                    <a:pt x="193" y="103"/>
                    <a:pt x="193" y="103"/>
                  </a:cubicBezTo>
                  <a:cubicBezTo>
                    <a:pt x="196" y="94"/>
                    <a:pt x="196" y="94"/>
                    <a:pt x="196" y="94"/>
                  </a:cubicBezTo>
                  <a:cubicBezTo>
                    <a:pt x="198" y="91"/>
                    <a:pt x="201" y="91"/>
                    <a:pt x="206" y="93"/>
                  </a:cubicBezTo>
                  <a:cubicBezTo>
                    <a:pt x="207" y="93"/>
                    <a:pt x="207" y="93"/>
                    <a:pt x="207" y="93"/>
                  </a:cubicBezTo>
                  <a:cubicBezTo>
                    <a:pt x="207" y="94"/>
                    <a:pt x="207" y="94"/>
                    <a:pt x="207" y="94"/>
                  </a:cubicBezTo>
                  <a:cubicBezTo>
                    <a:pt x="207" y="94"/>
                    <a:pt x="207" y="94"/>
                    <a:pt x="207" y="94"/>
                  </a:cubicBezTo>
                  <a:cubicBezTo>
                    <a:pt x="207" y="94"/>
                    <a:pt x="208" y="95"/>
                    <a:pt x="209" y="95"/>
                  </a:cubicBezTo>
                  <a:cubicBezTo>
                    <a:pt x="211" y="94"/>
                    <a:pt x="218" y="89"/>
                    <a:pt x="229" y="80"/>
                  </a:cubicBezTo>
                  <a:cubicBezTo>
                    <a:pt x="229" y="74"/>
                    <a:pt x="233" y="71"/>
                    <a:pt x="238" y="69"/>
                  </a:cubicBezTo>
                  <a:close/>
                </a:path>
              </a:pathLst>
            </a:custGeom>
            <a:solidFill>
              <a:srgbClr val="476263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Freeform 22"/>
            <p:cNvSpPr/>
            <p:nvPr/>
          </p:nvSpPr>
          <p:spPr bwMode="auto">
            <a:xfrm>
              <a:off x="4456113" y="4167188"/>
              <a:ext cx="523875" cy="703262"/>
            </a:xfrm>
            <a:custGeom>
              <a:avLst/>
              <a:gdLst>
                <a:gd name="T0" fmla="*/ 120 w 153"/>
                <a:gd name="T1" fmla="*/ 7 h 207"/>
                <a:gd name="T2" fmla="*/ 106 w 153"/>
                <a:gd name="T3" fmla="*/ 2 h 207"/>
                <a:gd name="T4" fmla="*/ 88 w 153"/>
                <a:gd name="T5" fmla="*/ 15 h 207"/>
                <a:gd name="T6" fmla="*/ 77 w 153"/>
                <a:gd name="T7" fmla="*/ 10 h 207"/>
                <a:gd name="T8" fmla="*/ 76 w 153"/>
                <a:gd name="T9" fmla="*/ 11 h 207"/>
                <a:gd name="T10" fmla="*/ 54 w 153"/>
                <a:gd name="T11" fmla="*/ 16 h 207"/>
                <a:gd name="T12" fmla="*/ 43 w 153"/>
                <a:gd name="T13" fmla="*/ 17 h 207"/>
                <a:gd name="T14" fmla="*/ 34 w 153"/>
                <a:gd name="T15" fmla="*/ 26 h 207"/>
                <a:gd name="T16" fmla="*/ 20 w 153"/>
                <a:gd name="T17" fmla="*/ 27 h 207"/>
                <a:gd name="T18" fmla="*/ 11 w 153"/>
                <a:gd name="T19" fmla="*/ 44 h 207"/>
                <a:gd name="T20" fmla="*/ 12 w 153"/>
                <a:gd name="T21" fmla="*/ 46 h 207"/>
                <a:gd name="T22" fmla="*/ 18 w 153"/>
                <a:gd name="T23" fmla="*/ 68 h 207"/>
                <a:gd name="T24" fmla="*/ 18 w 153"/>
                <a:gd name="T25" fmla="*/ 71 h 207"/>
                <a:gd name="T26" fmla="*/ 17 w 153"/>
                <a:gd name="T27" fmla="*/ 71 h 207"/>
                <a:gd name="T28" fmla="*/ 0 w 153"/>
                <a:gd name="T29" fmla="*/ 93 h 207"/>
                <a:gd name="T30" fmla="*/ 7 w 153"/>
                <a:gd name="T31" fmla="*/ 97 h 207"/>
                <a:gd name="T32" fmla="*/ 13 w 153"/>
                <a:gd name="T33" fmla="*/ 130 h 207"/>
                <a:gd name="T34" fmla="*/ 21 w 153"/>
                <a:gd name="T35" fmla="*/ 142 h 207"/>
                <a:gd name="T36" fmla="*/ 22 w 153"/>
                <a:gd name="T37" fmla="*/ 151 h 207"/>
                <a:gd name="T38" fmla="*/ 23 w 153"/>
                <a:gd name="T39" fmla="*/ 180 h 207"/>
                <a:gd name="T40" fmla="*/ 27 w 153"/>
                <a:gd name="T41" fmla="*/ 180 h 207"/>
                <a:gd name="T42" fmla="*/ 44 w 153"/>
                <a:gd name="T43" fmla="*/ 180 h 207"/>
                <a:gd name="T44" fmla="*/ 28 w 153"/>
                <a:gd name="T45" fmla="*/ 202 h 207"/>
                <a:gd name="T46" fmla="*/ 40 w 153"/>
                <a:gd name="T47" fmla="*/ 203 h 207"/>
                <a:gd name="T48" fmla="*/ 76 w 153"/>
                <a:gd name="T49" fmla="*/ 200 h 207"/>
                <a:gd name="T50" fmla="*/ 78 w 153"/>
                <a:gd name="T51" fmla="*/ 194 h 207"/>
                <a:gd name="T52" fmla="*/ 78 w 153"/>
                <a:gd name="T53" fmla="*/ 190 h 207"/>
                <a:gd name="T54" fmla="*/ 76 w 153"/>
                <a:gd name="T55" fmla="*/ 178 h 207"/>
                <a:gd name="T56" fmla="*/ 84 w 153"/>
                <a:gd name="T57" fmla="*/ 172 h 207"/>
                <a:gd name="T58" fmla="*/ 82 w 153"/>
                <a:gd name="T59" fmla="*/ 167 h 207"/>
                <a:gd name="T60" fmla="*/ 82 w 153"/>
                <a:gd name="T61" fmla="*/ 167 h 207"/>
                <a:gd name="T62" fmla="*/ 86 w 153"/>
                <a:gd name="T63" fmla="*/ 153 h 207"/>
                <a:gd name="T64" fmla="*/ 90 w 153"/>
                <a:gd name="T65" fmla="*/ 149 h 207"/>
                <a:gd name="T66" fmla="*/ 94 w 153"/>
                <a:gd name="T67" fmla="*/ 145 h 207"/>
                <a:gd name="T68" fmla="*/ 101 w 153"/>
                <a:gd name="T69" fmla="*/ 129 h 207"/>
                <a:gd name="T70" fmla="*/ 104 w 153"/>
                <a:gd name="T71" fmla="*/ 127 h 207"/>
                <a:gd name="T72" fmla="*/ 100 w 153"/>
                <a:gd name="T73" fmla="*/ 110 h 207"/>
                <a:gd name="T74" fmla="*/ 112 w 153"/>
                <a:gd name="T75" fmla="*/ 99 h 207"/>
                <a:gd name="T76" fmla="*/ 111 w 153"/>
                <a:gd name="T77" fmla="*/ 84 h 207"/>
                <a:gd name="T78" fmla="*/ 126 w 153"/>
                <a:gd name="T79" fmla="*/ 67 h 207"/>
                <a:gd name="T80" fmla="*/ 132 w 153"/>
                <a:gd name="T81" fmla="*/ 70 h 207"/>
                <a:gd name="T82" fmla="*/ 142 w 153"/>
                <a:gd name="T83" fmla="*/ 63 h 207"/>
                <a:gd name="T84" fmla="*/ 142 w 153"/>
                <a:gd name="T85" fmla="*/ 63 h 207"/>
                <a:gd name="T86" fmla="*/ 149 w 153"/>
                <a:gd name="T87" fmla="*/ 59 h 207"/>
                <a:gd name="T88" fmla="*/ 148 w 153"/>
                <a:gd name="T89" fmla="*/ 52 h 207"/>
                <a:gd name="T90" fmla="*/ 151 w 153"/>
                <a:gd name="T91" fmla="*/ 51 h 207"/>
                <a:gd name="T92" fmla="*/ 153 w 153"/>
                <a:gd name="T93" fmla="*/ 48 h 207"/>
                <a:gd name="T94" fmla="*/ 139 w 153"/>
                <a:gd name="T95" fmla="*/ 25 h 207"/>
                <a:gd name="T96" fmla="*/ 133 w 153"/>
                <a:gd name="T97" fmla="*/ 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3" h="207">
                  <a:moveTo>
                    <a:pt x="120" y="8"/>
                  </a:moveTo>
                  <a:cubicBezTo>
                    <a:pt x="120" y="7"/>
                    <a:pt x="120" y="7"/>
                    <a:pt x="120" y="7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9"/>
                    <a:pt x="99" y="14"/>
                    <a:pt x="93" y="16"/>
                  </a:cubicBezTo>
                  <a:cubicBezTo>
                    <a:pt x="92" y="17"/>
                    <a:pt x="90" y="16"/>
                    <a:pt x="88" y="15"/>
                  </a:cubicBezTo>
                  <a:cubicBezTo>
                    <a:pt x="87" y="13"/>
                    <a:pt x="88" y="9"/>
                    <a:pt x="90" y="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8" y="27"/>
                    <a:pt x="13" y="31"/>
                    <a:pt x="4" y="39"/>
                  </a:cubicBezTo>
                  <a:cubicBezTo>
                    <a:pt x="8" y="41"/>
                    <a:pt x="10" y="43"/>
                    <a:pt x="11" y="44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" y="99"/>
                    <a:pt x="1" y="99"/>
                    <a:pt x="1" y="99"/>
                  </a:cubicBezTo>
                  <a:cubicBezTo>
                    <a:pt x="4" y="97"/>
                    <a:pt x="6" y="97"/>
                    <a:pt x="7" y="97"/>
                  </a:cubicBezTo>
                  <a:cubicBezTo>
                    <a:pt x="9" y="98"/>
                    <a:pt x="10" y="101"/>
                    <a:pt x="9" y="106"/>
                  </a:cubicBezTo>
                  <a:cubicBezTo>
                    <a:pt x="8" y="114"/>
                    <a:pt x="10" y="122"/>
                    <a:pt x="13" y="130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21" y="138"/>
                    <a:pt x="22" y="140"/>
                    <a:pt x="21" y="142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22" y="151"/>
                    <a:pt x="22" y="151"/>
                    <a:pt x="22" y="151"/>
                  </a:cubicBezTo>
                  <a:cubicBezTo>
                    <a:pt x="24" y="155"/>
                    <a:pt x="22" y="162"/>
                    <a:pt x="18" y="17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32" y="175"/>
                    <a:pt x="36" y="174"/>
                    <a:pt x="40" y="175"/>
                  </a:cubicBezTo>
                  <a:cubicBezTo>
                    <a:pt x="42" y="176"/>
                    <a:pt x="44" y="178"/>
                    <a:pt x="44" y="180"/>
                  </a:cubicBezTo>
                  <a:cubicBezTo>
                    <a:pt x="44" y="183"/>
                    <a:pt x="41" y="188"/>
                    <a:pt x="34" y="195"/>
                  </a:cubicBezTo>
                  <a:cubicBezTo>
                    <a:pt x="28" y="202"/>
                    <a:pt x="28" y="202"/>
                    <a:pt x="28" y="202"/>
                  </a:cubicBezTo>
                  <a:cubicBezTo>
                    <a:pt x="31" y="207"/>
                    <a:pt x="31" y="207"/>
                    <a:pt x="31" y="207"/>
                  </a:cubicBezTo>
                  <a:cubicBezTo>
                    <a:pt x="35" y="203"/>
                    <a:pt x="38" y="202"/>
                    <a:pt x="40" y="203"/>
                  </a:cubicBezTo>
                  <a:cubicBezTo>
                    <a:pt x="43" y="203"/>
                    <a:pt x="50" y="200"/>
                    <a:pt x="61" y="194"/>
                  </a:cubicBezTo>
                  <a:cubicBezTo>
                    <a:pt x="65" y="192"/>
                    <a:pt x="70" y="194"/>
                    <a:pt x="76" y="200"/>
                  </a:cubicBezTo>
                  <a:cubicBezTo>
                    <a:pt x="78" y="199"/>
                    <a:pt x="78" y="199"/>
                    <a:pt x="78" y="199"/>
                  </a:cubicBezTo>
                  <a:cubicBezTo>
                    <a:pt x="78" y="194"/>
                    <a:pt x="78" y="194"/>
                    <a:pt x="78" y="194"/>
                  </a:cubicBezTo>
                  <a:cubicBezTo>
                    <a:pt x="76" y="193"/>
                    <a:pt x="76" y="193"/>
                    <a:pt x="76" y="193"/>
                  </a:cubicBezTo>
                  <a:cubicBezTo>
                    <a:pt x="76" y="192"/>
                    <a:pt x="76" y="191"/>
                    <a:pt x="78" y="190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5" y="181"/>
                    <a:pt x="75" y="179"/>
                    <a:pt x="76" y="178"/>
                  </a:cubicBezTo>
                  <a:cubicBezTo>
                    <a:pt x="77" y="177"/>
                    <a:pt x="78" y="176"/>
                    <a:pt x="80" y="175"/>
                  </a:cubicBezTo>
                  <a:cubicBezTo>
                    <a:pt x="84" y="172"/>
                    <a:pt x="84" y="172"/>
                    <a:pt x="84" y="172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4" y="164"/>
                    <a:pt x="84" y="162"/>
                    <a:pt x="83" y="161"/>
                  </a:cubicBezTo>
                  <a:cubicBezTo>
                    <a:pt x="82" y="158"/>
                    <a:pt x="83" y="156"/>
                    <a:pt x="86" y="153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8" y="147"/>
                    <a:pt x="88" y="147"/>
                    <a:pt x="88" y="147"/>
                  </a:cubicBezTo>
                  <a:cubicBezTo>
                    <a:pt x="94" y="145"/>
                    <a:pt x="94" y="145"/>
                    <a:pt x="94" y="145"/>
                  </a:cubicBezTo>
                  <a:cubicBezTo>
                    <a:pt x="94" y="139"/>
                    <a:pt x="94" y="139"/>
                    <a:pt x="94" y="139"/>
                  </a:cubicBezTo>
                  <a:cubicBezTo>
                    <a:pt x="94" y="136"/>
                    <a:pt x="96" y="133"/>
                    <a:pt x="101" y="129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6" y="117"/>
                    <a:pt x="96" y="114"/>
                    <a:pt x="100" y="110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112" y="99"/>
                    <a:pt x="112" y="99"/>
                    <a:pt x="112" y="99"/>
                  </a:cubicBezTo>
                  <a:cubicBezTo>
                    <a:pt x="113" y="96"/>
                    <a:pt x="113" y="96"/>
                    <a:pt x="113" y="96"/>
                  </a:cubicBezTo>
                  <a:cubicBezTo>
                    <a:pt x="110" y="95"/>
                    <a:pt x="110" y="91"/>
                    <a:pt x="111" y="84"/>
                  </a:cubicBezTo>
                  <a:cubicBezTo>
                    <a:pt x="112" y="73"/>
                    <a:pt x="117" y="68"/>
                    <a:pt x="126" y="67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32" y="70"/>
                    <a:pt x="132" y="70"/>
                    <a:pt x="132" y="70"/>
                  </a:cubicBezTo>
                  <a:cubicBezTo>
                    <a:pt x="137" y="70"/>
                    <a:pt x="137" y="70"/>
                    <a:pt x="137" y="70"/>
                  </a:cubicBezTo>
                  <a:cubicBezTo>
                    <a:pt x="142" y="63"/>
                    <a:pt x="142" y="63"/>
                    <a:pt x="142" y="63"/>
                  </a:cubicBezTo>
                  <a:cubicBezTo>
                    <a:pt x="142" y="63"/>
                    <a:pt x="142" y="63"/>
                    <a:pt x="142" y="63"/>
                  </a:cubicBezTo>
                  <a:cubicBezTo>
                    <a:pt x="142" y="63"/>
                    <a:pt x="142" y="63"/>
                    <a:pt x="142" y="63"/>
                  </a:cubicBezTo>
                  <a:cubicBezTo>
                    <a:pt x="143" y="63"/>
                    <a:pt x="143" y="63"/>
                    <a:pt x="143" y="63"/>
                  </a:cubicBezTo>
                  <a:cubicBezTo>
                    <a:pt x="149" y="59"/>
                    <a:pt x="149" y="59"/>
                    <a:pt x="149" y="59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8" y="52"/>
                    <a:pt x="148" y="52"/>
                    <a:pt x="148" y="52"/>
                  </a:cubicBezTo>
                  <a:cubicBezTo>
                    <a:pt x="149" y="51"/>
                    <a:pt x="149" y="51"/>
                    <a:pt x="149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45" y="36"/>
                    <a:pt x="142" y="31"/>
                    <a:pt x="139" y="25"/>
                  </a:cubicBezTo>
                  <a:cubicBezTo>
                    <a:pt x="137" y="22"/>
                    <a:pt x="138" y="18"/>
                    <a:pt x="140" y="13"/>
                  </a:cubicBezTo>
                  <a:cubicBezTo>
                    <a:pt x="133" y="9"/>
                    <a:pt x="133" y="9"/>
                    <a:pt x="133" y="9"/>
                  </a:cubicBezTo>
                  <a:lnTo>
                    <a:pt x="12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Freeform 23"/>
            <p:cNvSpPr/>
            <p:nvPr/>
          </p:nvSpPr>
          <p:spPr bwMode="auto">
            <a:xfrm>
              <a:off x="4729163" y="4349750"/>
              <a:ext cx="479425" cy="588963"/>
            </a:xfrm>
            <a:custGeom>
              <a:avLst/>
              <a:gdLst>
                <a:gd name="T0" fmla="*/ 72 w 140"/>
                <a:gd name="T1" fmla="*/ 8 h 173"/>
                <a:gd name="T2" fmla="*/ 60 w 140"/>
                <a:gd name="T3" fmla="*/ 19 h 173"/>
                <a:gd name="T4" fmla="*/ 59 w 140"/>
                <a:gd name="T5" fmla="*/ 20 h 173"/>
                <a:gd name="T6" fmla="*/ 50 w 140"/>
                <a:gd name="T7" fmla="*/ 20 h 173"/>
                <a:gd name="T8" fmla="*/ 35 w 140"/>
                <a:gd name="T9" fmla="*/ 31 h 173"/>
                <a:gd name="T10" fmla="*/ 40 w 140"/>
                <a:gd name="T11" fmla="*/ 33 h 173"/>
                <a:gd name="T12" fmla="*/ 36 w 140"/>
                <a:gd name="T13" fmla="*/ 47 h 173"/>
                <a:gd name="T14" fmla="*/ 23 w 140"/>
                <a:gd name="T15" fmla="*/ 59 h 173"/>
                <a:gd name="T16" fmla="*/ 24 w 140"/>
                <a:gd name="T17" fmla="*/ 67 h 173"/>
                <a:gd name="T18" fmla="*/ 26 w 140"/>
                <a:gd name="T19" fmla="*/ 76 h 173"/>
                <a:gd name="T20" fmla="*/ 18 w 140"/>
                <a:gd name="T21" fmla="*/ 92 h 173"/>
                <a:gd name="T22" fmla="*/ 18 w 140"/>
                <a:gd name="T23" fmla="*/ 94 h 173"/>
                <a:gd name="T24" fmla="*/ 12 w 140"/>
                <a:gd name="T25" fmla="*/ 100 h 173"/>
                <a:gd name="T26" fmla="*/ 7 w 140"/>
                <a:gd name="T27" fmla="*/ 105 h 173"/>
                <a:gd name="T28" fmla="*/ 6 w 140"/>
                <a:gd name="T29" fmla="*/ 121 h 173"/>
                <a:gd name="T30" fmla="*/ 2 w 140"/>
                <a:gd name="T31" fmla="*/ 125 h 173"/>
                <a:gd name="T32" fmla="*/ 0 w 140"/>
                <a:gd name="T33" fmla="*/ 127 h 173"/>
                <a:gd name="T34" fmla="*/ 3 w 140"/>
                <a:gd name="T35" fmla="*/ 137 h 173"/>
                <a:gd name="T36" fmla="*/ 26 w 140"/>
                <a:gd name="T37" fmla="*/ 137 h 173"/>
                <a:gd name="T38" fmla="*/ 35 w 140"/>
                <a:gd name="T39" fmla="*/ 146 h 173"/>
                <a:gd name="T40" fmla="*/ 35 w 140"/>
                <a:gd name="T41" fmla="*/ 146 h 173"/>
                <a:gd name="T42" fmla="*/ 51 w 140"/>
                <a:gd name="T43" fmla="*/ 171 h 173"/>
                <a:gd name="T44" fmla="*/ 56 w 140"/>
                <a:gd name="T45" fmla="*/ 160 h 173"/>
                <a:gd name="T46" fmla="*/ 68 w 140"/>
                <a:gd name="T47" fmla="*/ 169 h 173"/>
                <a:gd name="T48" fmla="*/ 76 w 140"/>
                <a:gd name="T49" fmla="*/ 145 h 173"/>
                <a:gd name="T50" fmla="*/ 78 w 140"/>
                <a:gd name="T51" fmla="*/ 146 h 173"/>
                <a:gd name="T52" fmla="*/ 85 w 140"/>
                <a:gd name="T53" fmla="*/ 140 h 173"/>
                <a:gd name="T54" fmla="*/ 85 w 140"/>
                <a:gd name="T55" fmla="*/ 138 h 173"/>
                <a:gd name="T56" fmla="*/ 96 w 140"/>
                <a:gd name="T57" fmla="*/ 139 h 173"/>
                <a:gd name="T58" fmla="*/ 102 w 140"/>
                <a:gd name="T59" fmla="*/ 111 h 173"/>
                <a:gd name="T60" fmla="*/ 114 w 140"/>
                <a:gd name="T61" fmla="*/ 110 h 173"/>
                <a:gd name="T62" fmla="*/ 108 w 140"/>
                <a:gd name="T63" fmla="*/ 104 h 173"/>
                <a:gd name="T64" fmla="*/ 117 w 140"/>
                <a:gd name="T65" fmla="*/ 97 h 173"/>
                <a:gd name="T66" fmla="*/ 122 w 140"/>
                <a:gd name="T67" fmla="*/ 100 h 173"/>
                <a:gd name="T68" fmla="*/ 119 w 140"/>
                <a:gd name="T69" fmla="*/ 91 h 173"/>
                <a:gd name="T70" fmla="*/ 122 w 140"/>
                <a:gd name="T71" fmla="*/ 89 h 173"/>
                <a:gd name="T72" fmla="*/ 118 w 140"/>
                <a:gd name="T73" fmla="*/ 79 h 173"/>
                <a:gd name="T74" fmla="*/ 119 w 140"/>
                <a:gd name="T75" fmla="*/ 77 h 173"/>
                <a:gd name="T76" fmla="*/ 130 w 140"/>
                <a:gd name="T77" fmla="*/ 67 h 173"/>
                <a:gd name="T78" fmla="*/ 120 w 140"/>
                <a:gd name="T79" fmla="*/ 54 h 173"/>
                <a:gd name="T80" fmla="*/ 133 w 140"/>
                <a:gd name="T81" fmla="*/ 49 h 173"/>
                <a:gd name="T82" fmla="*/ 139 w 140"/>
                <a:gd name="T83" fmla="*/ 42 h 173"/>
                <a:gd name="T84" fmla="*/ 135 w 140"/>
                <a:gd name="T85" fmla="*/ 34 h 173"/>
                <a:gd name="T86" fmla="*/ 134 w 140"/>
                <a:gd name="T87" fmla="*/ 32 h 173"/>
                <a:gd name="T88" fmla="*/ 134 w 140"/>
                <a:gd name="T89" fmla="*/ 29 h 173"/>
                <a:gd name="T90" fmla="*/ 133 w 140"/>
                <a:gd name="T91" fmla="*/ 29 h 173"/>
                <a:gd name="T92" fmla="*/ 117 w 140"/>
                <a:gd name="T93" fmla="*/ 27 h 173"/>
                <a:gd name="T94" fmla="*/ 116 w 140"/>
                <a:gd name="T95" fmla="*/ 27 h 173"/>
                <a:gd name="T96" fmla="*/ 112 w 140"/>
                <a:gd name="T97" fmla="*/ 22 h 173"/>
                <a:gd name="T98" fmla="*/ 93 w 140"/>
                <a:gd name="T99" fmla="*/ 30 h 173"/>
                <a:gd name="T100" fmla="*/ 85 w 140"/>
                <a:gd name="T101" fmla="*/ 15 h 173"/>
                <a:gd name="T102" fmla="*/ 73 w 140"/>
                <a:gd name="T103" fmla="*/ 0 h 173"/>
                <a:gd name="T104" fmla="*/ 73 w 140"/>
                <a:gd name="T105" fmla="*/ 7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0" h="173">
                  <a:moveTo>
                    <a:pt x="73" y="7"/>
                  </a:moveTo>
                  <a:cubicBezTo>
                    <a:pt x="72" y="8"/>
                    <a:pt x="72" y="8"/>
                    <a:pt x="72" y="8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0" y="19"/>
                    <a:pt x="36" y="23"/>
                    <a:pt x="35" y="31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1" y="61"/>
                    <a:pt x="20" y="63"/>
                    <a:pt x="21" y="64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6" y="69"/>
                    <a:pt x="28" y="71"/>
                    <a:pt x="28" y="73"/>
                  </a:cubicBezTo>
                  <a:cubicBezTo>
                    <a:pt x="28" y="74"/>
                    <a:pt x="27" y="75"/>
                    <a:pt x="26" y="7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8" y="85"/>
                    <a:pt x="18" y="89"/>
                    <a:pt x="18" y="92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4" y="97"/>
                    <a:pt x="14" y="98"/>
                    <a:pt x="12" y="100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8" y="107"/>
                    <a:pt x="8" y="109"/>
                    <a:pt x="6" y="113"/>
                  </a:cubicBezTo>
                  <a:cubicBezTo>
                    <a:pt x="8" y="117"/>
                    <a:pt x="8" y="120"/>
                    <a:pt x="6" y="121"/>
                  </a:cubicBezTo>
                  <a:cubicBezTo>
                    <a:pt x="2" y="125"/>
                    <a:pt x="2" y="125"/>
                    <a:pt x="2" y="125"/>
                  </a:cubicBezTo>
                  <a:cubicBezTo>
                    <a:pt x="2" y="125"/>
                    <a:pt x="2" y="125"/>
                    <a:pt x="2" y="125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10" y="136"/>
                    <a:pt x="17" y="136"/>
                    <a:pt x="25" y="137"/>
                  </a:cubicBezTo>
                  <a:cubicBezTo>
                    <a:pt x="26" y="137"/>
                    <a:pt x="26" y="137"/>
                    <a:pt x="26" y="137"/>
                  </a:cubicBezTo>
                  <a:cubicBezTo>
                    <a:pt x="26" y="137"/>
                    <a:pt x="26" y="137"/>
                    <a:pt x="26" y="137"/>
                  </a:cubicBezTo>
                  <a:cubicBezTo>
                    <a:pt x="35" y="146"/>
                    <a:pt x="35" y="146"/>
                    <a:pt x="35" y="146"/>
                  </a:cubicBezTo>
                  <a:cubicBezTo>
                    <a:pt x="35" y="146"/>
                    <a:pt x="35" y="146"/>
                    <a:pt x="35" y="146"/>
                  </a:cubicBezTo>
                  <a:cubicBezTo>
                    <a:pt x="35" y="146"/>
                    <a:pt x="35" y="146"/>
                    <a:pt x="35" y="146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6" y="173"/>
                    <a:pt x="56" y="173"/>
                    <a:pt x="56" y="173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8" y="169"/>
                    <a:pt x="68" y="169"/>
                    <a:pt x="68" y="169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6" y="145"/>
                    <a:pt x="76" y="145"/>
                    <a:pt x="76" y="145"/>
                  </a:cubicBezTo>
                  <a:cubicBezTo>
                    <a:pt x="77" y="146"/>
                    <a:pt x="77" y="146"/>
                    <a:pt x="77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86" y="146"/>
                    <a:pt x="86" y="146"/>
                    <a:pt x="86" y="146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39"/>
                    <a:pt x="85" y="139"/>
                    <a:pt x="85" y="139"/>
                  </a:cubicBezTo>
                  <a:cubicBezTo>
                    <a:pt x="85" y="138"/>
                    <a:pt x="85" y="138"/>
                    <a:pt x="85" y="138"/>
                  </a:cubicBezTo>
                  <a:cubicBezTo>
                    <a:pt x="86" y="138"/>
                    <a:pt x="86" y="138"/>
                    <a:pt x="86" y="138"/>
                  </a:cubicBezTo>
                  <a:cubicBezTo>
                    <a:pt x="96" y="139"/>
                    <a:pt x="96" y="139"/>
                    <a:pt x="96" y="139"/>
                  </a:cubicBezTo>
                  <a:cubicBezTo>
                    <a:pt x="102" y="133"/>
                    <a:pt x="104" y="129"/>
                    <a:pt x="104" y="125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4" y="110"/>
                    <a:pt x="114" y="110"/>
                    <a:pt x="114" y="110"/>
                  </a:cubicBezTo>
                  <a:cubicBezTo>
                    <a:pt x="110" y="106"/>
                    <a:pt x="110" y="106"/>
                    <a:pt x="110" y="106"/>
                  </a:cubicBezTo>
                  <a:cubicBezTo>
                    <a:pt x="108" y="104"/>
                    <a:pt x="108" y="104"/>
                    <a:pt x="108" y="104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22" y="100"/>
                    <a:pt x="122" y="100"/>
                    <a:pt x="122" y="100"/>
                  </a:cubicBezTo>
                  <a:cubicBezTo>
                    <a:pt x="122" y="99"/>
                    <a:pt x="122" y="99"/>
                    <a:pt x="122" y="99"/>
                  </a:cubicBezTo>
                  <a:cubicBezTo>
                    <a:pt x="119" y="91"/>
                    <a:pt x="119" y="91"/>
                    <a:pt x="119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2" y="89"/>
                    <a:pt x="122" y="89"/>
                    <a:pt x="122" y="89"/>
                  </a:cubicBezTo>
                  <a:cubicBezTo>
                    <a:pt x="122" y="86"/>
                    <a:pt x="122" y="86"/>
                    <a:pt x="122" y="86"/>
                  </a:cubicBezTo>
                  <a:cubicBezTo>
                    <a:pt x="118" y="79"/>
                    <a:pt x="118" y="79"/>
                    <a:pt x="118" y="79"/>
                  </a:cubicBezTo>
                  <a:cubicBezTo>
                    <a:pt x="118" y="78"/>
                    <a:pt x="118" y="78"/>
                    <a:pt x="118" y="78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30" y="71"/>
                    <a:pt x="130" y="71"/>
                    <a:pt x="130" y="71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21" y="62"/>
                    <a:pt x="116" y="58"/>
                    <a:pt x="117" y="56"/>
                  </a:cubicBezTo>
                  <a:cubicBezTo>
                    <a:pt x="118" y="55"/>
                    <a:pt x="118" y="54"/>
                    <a:pt x="120" y="54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3" y="49"/>
                    <a:pt x="133" y="49"/>
                    <a:pt x="133" y="49"/>
                  </a:cubicBezTo>
                  <a:cubicBezTo>
                    <a:pt x="133" y="48"/>
                    <a:pt x="133" y="48"/>
                    <a:pt x="133" y="48"/>
                  </a:cubicBezTo>
                  <a:cubicBezTo>
                    <a:pt x="139" y="42"/>
                    <a:pt x="139" y="42"/>
                    <a:pt x="139" y="42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8" y="37"/>
                    <a:pt x="136" y="35"/>
                    <a:pt x="135" y="34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5" y="30"/>
                    <a:pt x="135" y="30"/>
                    <a:pt x="135" y="30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2" y="31"/>
                    <a:pt x="130" y="32"/>
                    <a:pt x="128" y="32"/>
                  </a:cubicBezTo>
                  <a:cubicBezTo>
                    <a:pt x="123" y="32"/>
                    <a:pt x="120" y="30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5"/>
                    <a:pt x="110" y="27"/>
                    <a:pt x="108" y="29"/>
                  </a:cubicBezTo>
                  <a:cubicBezTo>
                    <a:pt x="102" y="31"/>
                    <a:pt x="98" y="32"/>
                    <a:pt x="93" y="30"/>
                  </a:cubicBezTo>
                  <a:cubicBezTo>
                    <a:pt x="90" y="29"/>
                    <a:pt x="88" y="27"/>
                    <a:pt x="86" y="23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7"/>
                    <a:pt x="82" y="3"/>
                    <a:pt x="80" y="2"/>
                  </a:cubicBezTo>
                  <a:cubicBezTo>
                    <a:pt x="78" y="0"/>
                    <a:pt x="75" y="0"/>
                    <a:pt x="73" y="0"/>
                  </a:cubicBezTo>
                  <a:cubicBezTo>
                    <a:pt x="74" y="7"/>
                    <a:pt x="74" y="7"/>
                    <a:pt x="74" y="7"/>
                  </a:cubicBezTo>
                  <a:lnTo>
                    <a:pt x="73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Freeform 24"/>
            <p:cNvSpPr/>
            <p:nvPr/>
          </p:nvSpPr>
          <p:spPr bwMode="auto">
            <a:xfrm>
              <a:off x="4941888" y="3979863"/>
              <a:ext cx="417512" cy="479425"/>
            </a:xfrm>
            <a:custGeom>
              <a:avLst/>
              <a:gdLst>
                <a:gd name="T0" fmla="*/ 64 w 122"/>
                <a:gd name="T1" fmla="*/ 6 h 141"/>
                <a:gd name="T2" fmla="*/ 42 w 122"/>
                <a:gd name="T3" fmla="*/ 2 h 141"/>
                <a:gd name="T4" fmla="*/ 38 w 122"/>
                <a:gd name="T5" fmla="*/ 27 h 141"/>
                <a:gd name="T6" fmla="*/ 28 w 122"/>
                <a:gd name="T7" fmla="*/ 32 h 141"/>
                <a:gd name="T8" fmla="*/ 22 w 122"/>
                <a:gd name="T9" fmla="*/ 41 h 141"/>
                <a:gd name="T10" fmla="*/ 16 w 122"/>
                <a:gd name="T11" fmla="*/ 54 h 141"/>
                <a:gd name="T12" fmla="*/ 6 w 122"/>
                <a:gd name="T13" fmla="*/ 68 h 141"/>
                <a:gd name="T14" fmla="*/ 1 w 122"/>
                <a:gd name="T15" fmla="*/ 78 h 141"/>
                <a:gd name="T16" fmla="*/ 11 w 122"/>
                <a:gd name="T17" fmla="*/ 93 h 141"/>
                <a:gd name="T18" fmla="*/ 16 w 122"/>
                <a:gd name="T19" fmla="*/ 102 h 141"/>
                <a:gd name="T20" fmla="*/ 16 w 122"/>
                <a:gd name="T21" fmla="*/ 102 h 141"/>
                <a:gd name="T22" fmla="*/ 16 w 122"/>
                <a:gd name="T23" fmla="*/ 104 h 141"/>
                <a:gd name="T24" fmla="*/ 15 w 122"/>
                <a:gd name="T25" fmla="*/ 105 h 141"/>
                <a:gd name="T26" fmla="*/ 27 w 122"/>
                <a:gd name="T27" fmla="*/ 123 h 141"/>
                <a:gd name="T28" fmla="*/ 32 w 122"/>
                <a:gd name="T29" fmla="*/ 135 h 141"/>
                <a:gd name="T30" fmla="*/ 46 w 122"/>
                <a:gd name="T31" fmla="*/ 130 h 141"/>
                <a:gd name="T32" fmla="*/ 46 w 122"/>
                <a:gd name="T33" fmla="*/ 129 h 141"/>
                <a:gd name="T34" fmla="*/ 53 w 122"/>
                <a:gd name="T35" fmla="*/ 125 h 141"/>
                <a:gd name="T36" fmla="*/ 66 w 122"/>
                <a:gd name="T37" fmla="*/ 136 h 141"/>
                <a:gd name="T38" fmla="*/ 68 w 122"/>
                <a:gd name="T39" fmla="*/ 136 h 141"/>
                <a:gd name="T40" fmla="*/ 74 w 122"/>
                <a:gd name="T41" fmla="*/ 134 h 141"/>
                <a:gd name="T42" fmla="*/ 76 w 122"/>
                <a:gd name="T43" fmla="*/ 134 h 141"/>
                <a:gd name="T44" fmla="*/ 84 w 122"/>
                <a:gd name="T45" fmla="*/ 141 h 141"/>
                <a:gd name="T46" fmla="*/ 85 w 122"/>
                <a:gd name="T47" fmla="*/ 124 h 141"/>
                <a:gd name="T48" fmla="*/ 86 w 122"/>
                <a:gd name="T49" fmla="*/ 124 h 141"/>
                <a:gd name="T50" fmla="*/ 88 w 122"/>
                <a:gd name="T51" fmla="*/ 113 h 141"/>
                <a:gd name="T52" fmla="*/ 88 w 122"/>
                <a:gd name="T53" fmla="*/ 111 h 141"/>
                <a:gd name="T54" fmla="*/ 90 w 122"/>
                <a:gd name="T55" fmla="*/ 110 h 141"/>
                <a:gd name="T56" fmla="*/ 100 w 122"/>
                <a:gd name="T57" fmla="*/ 94 h 141"/>
                <a:gd name="T58" fmla="*/ 103 w 122"/>
                <a:gd name="T59" fmla="*/ 95 h 141"/>
                <a:gd name="T60" fmla="*/ 102 w 122"/>
                <a:gd name="T61" fmla="*/ 102 h 141"/>
                <a:gd name="T62" fmla="*/ 114 w 122"/>
                <a:gd name="T63" fmla="*/ 92 h 141"/>
                <a:gd name="T64" fmla="*/ 112 w 122"/>
                <a:gd name="T65" fmla="*/ 87 h 141"/>
                <a:gd name="T66" fmla="*/ 114 w 122"/>
                <a:gd name="T67" fmla="*/ 69 h 141"/>
                <a:gd name="T68" fmla="*/ 108 w 122"/>
                <a:gd name="T69" fmla="*/ 68 h 141"/>
                <a:gd name="T70" fmla="*/ 108 w 122"/>
                <a:gd name="T71" fmla="*/ 67 h 141"/>
                <a:gd name="T72" fmla="*/ 106 w 122"/>
                <a:gd name="T73" fmla="*/ 58 h 141"/>
                <a:gd name="T74" fmla="*/ 122 w 122"/>
                <a:gd name="T75" fmla="*/ 58 h 141"/>
                <a:gd name="T76" fmla="*/ 108 w 122"/>
                <a:gd name="T77" fmla="*/ 44 h 141"/>
                <a:gd name="T78" fmla="*/ 117 w 122"/>
                <a:gd name="T79" fmla="*/ 33 h 141"/>
                <a:gd name="T80" fmla="*/ 111 w 122"/>
                <a:gd name="T81" fmla="*/ 34 h 141"/>
                <a:gd name="T82" fmla="*/ 111 w 122"/>
                <a:gd name="T83" fmla="*/ 33 h 141"/>
                <a:gd name="T84" fmla="*/ 103 w 122"/>
                <a:gd name="T85" fmla="*/ 24 h 141"/>
                <a:gd name="T86" fmla="*/ 80 w 122"/>
                <a:gd name="T87" fmla="*/ 32 h 141"/>
                <a:gd name="T88" fmla="*/ 78 w 122"/>
                <a:gd name="T89" fmla="*/ 32 h 141"/>
                <a:gd name="T90" fmla="*/ 78 w 122"/>
                <a:gd name="T91" fmla="*/ 18 h 141"/>
                <a:gd name="T92" fmla="*/ 82 w 122"/>
                <a:gd name="T9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2" h="141">
                  <a:moveTo>
                    <a:pt x="74" y="2"/>
                  </a:moveTo>
                  <a:cubicBezTo>
                    <a:pt x="70" y="4"/>
                    <a:pt x="66" y="6"/>
                    <a:pt x="64" y="6"/>
                  </a:cubicBezTo>
                  <a:cubicBezTo>
                    <a:pt x="61" y="6"/>
                    <a:pt x="57" y="5"/>
                    <a:pt x="52" y="3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0" y="3"/>
                    <a:pt x="36" y="7"/>
                    <a:pt x="32" y="14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3" y="36"/>
                    <a:pt x="24" y="40"/>
                    <a:pt x="22" y="41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0" y="49"/>
                    <a:pt x="18" y="52"/>
                    <a:pt x="16" y="54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0" y="73"/>
                    <a:pt x="0" y="76"/>
                    <a:pt x="1" y="78"/>
                  </a:cubicBezTo>
                  <a:cubicBezTo>
                    <a:pt x="11" y="93"/>
                    <a:pt x="11" y="93"/>
                    <a:pt x="11" y="93"/>
                  </a:cubicBezTo>
                  <a:cubicBezTo>
                    <a:pt x="11" y="93"/>
                    <a:pt x="11" y="93"/>
                    <a:pt x="11" y="93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5" y="105"/>
                    <a:pt x="15" y="105"/>
                    <a:pt x="15" y="105"/>
                  </a:cubicBezTo>
                  <a:cubicBezTo>
                    <a:pt x="17" y="105"/>
                    <a:pt x="18" y="106"/>
                    <a:pt x="20" y="107"/>
                  </a:cubicBezTo>
                  <a:cubicBezTo>
                    <a:pt x="24" y="109"/>
                    <a:pt x="26" y="115"/>
                    <a:pt x="27" y="123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30" y="133"/>
                    <a:pt x="30" y="134"/>
                    <a:pt x="32" y="135"/>
                  </a:cubicBezTo>
                  <a:cubicBezTo>
                    <a:pt x="36" y="137"/>
                    <a:pt x="40" y="136"/>
                    <a:pt x="43" y="134"/>
                  </a:cubicBezTo>
                  <a:cubicBezTo>
                    <a:pt x="45" y="133"/>
                    <a:pt x="46" y="132"/>
                    <a:pt x="46" y="130"/>
                  </a:cubicBezTo>
                  <a:cubicBezTo>
                    <a:pt x="46" y="130"/>
                    <a:pt x="46" y="130"/>
                    <a:pt x="46" y="130"/>
                  </a:cubicBezTo>
                  <a:cubicBezTo>
                    <a:pt x="46" y="129"/>
                    <a:pt x="46" y="129"/>
                    <a:pt x="46" y="129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60" y="136"/>
                    <a:pt x="62" y="136"/>
                    <a:pt x="66" y="136"/>
                  </a:cubicBezTo>
                  <a:cubicBezTo>
                    <a:pt x="68" y="136"/>
                    <a:pt x="68" y="136"/>
                    <a:pt x="68" y="136"/>
                  </a:cubicBezTo>
                  <a:cubicBezTo>
                    <a:pt x="68" y="136"/>
                    <a:pt x="68" y="136"/>
                    <a:pt x="68" y="136"/>
                  </a:cubicBezTo>
                  <a:cubicBezTo>
                    <a:pt x="66" y="131"/>
                    <a:pt x="66" y="131"/>
                    <a:pt x="66" y="131"/>
                  </a:cubicBezTo>
                  <a:cubicBezTo>
                    <a:pt x="74" y="134"/>
                    <a:pt x="74" y="134"/>
                    <a:pt x="74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6" y="138"/>
                    <a:pt x="86" y="138"/>
                    <a:pt x="86" y="138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90" y="118"/>
                    <a:pt x="90" y="118"/>
                    <a:pt x="90" y="118"/>
                  </a:cubicBezTo>
                  <a:cubicBezTo>
                    <a:pt x="91" y="117"/>
                    <a:pt x="90" y="115"/>
                    <a:pt x="88" y="113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3" y="95"/>
                    <a:pt x="103" y="95"/>
                    <a:pt x="103" y="95"/>
                  </a:cubicBezTo>
                  <a:cubicBezTo>
                    <a:pt x="103" y="96"/>
                    <a:pt x="103" y="96"/>
                    <a:pt x="103" y="96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14" y="92"/>
                    <a:pt x="114" y="92"/>
                    <a:pt x="114" y="92"/>
                  </a:cubicBezTo>
                  <a:cubicBezTo>
                    <a:pt x="114" y="87"/>
                    <a:pt x="114" y="87"/>
                    <a:pt x="114" y="87"/>
                  </a:cubicBezTo>
                  <a:cubicBezTo>
                    <a:pt x="112" y="87"/>
                    <a:pt x="112" y="87"/>
                    <a:pt x="112" y="87"/>
                  </a:cubicBezTo>
                  <a:cubicBezTo>
                    <a:pt x="108" y="87"/>
                    <a:pt x="108" y="87"/>
                    <a:pt x="108" y="87"/>
                  </a:cubicBezTo>
                  <a:cubicBezTo>
                    <a:pt x="114" y="69"/>
                    <a:pt x="114" y="69"/>
                    <a:pt x="114" y="69"/>
                  </a:cubicBezTo>
                  <a:cubicBezTo>
                    <a:pt x="108" y="68"/>
                    <a:pt x="108" y="68"/>
                    <a:pt x="108" y="68"/>
                  </a:cubicBezTo>
                  <a:cubicBezTo>
                    <a:pt x="108" y="68"/>
                    <a:pt x="108" y="68"/>
                    <a:pt x="108" y="68"/>
                  </a:cubicBezTo>
                  <a:cubicBezTo>
                    <a:pt x="108" y="68"/>
                    <a:pt x="108" y="68"/>
                    <a:pt x="108" y="68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6" y="65"/>
                    <a:pt x="106" y="65"/>
                    <a:pt x="106" y="65"/>
                  </a:cubicBezTo>
                  <a:cubicBezTo>
                    <a:pt x="104" y="62"/>
                    <a:pt x="104" y="60"/>
                    <a:pt x="106" y="58"/>
                  </a:cubicBezTo>
                  <a:cubicBezTo>
                    <a:pt x="116" y="58"/>
                    <a:pt x="116" y="58"/>
                    <a:pt x="116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2" y="56"/>
                    <a:pt x="120" y="52"/>
                    <a:pt x="117" y="46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3" y="34"/>
                    <a:pt x="113" y="34"/>
                    <a:pt x="113" y="34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0" y="32"/>
                    <a:pt x="110" y="32"/>
                    <a:pt x="110" y="32"/>
                  </a:cubicBezTo>
                  <a:cubicBezTo>
                    <a:pt x="109" y="28"/>
                    <a:pt x="107" y="25"/>
                    <a:pt x="103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9" y="18"/>
                    <a:pt x="83" y="14"/>
                    <a:pt x="90" y="6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74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Freeform 25"/>
            <p:cNvSpPr/>
            <p:nvPr/>
          </p:nvSpPr>
          <p:spPr bwMode="auto">
            <a:xfrm>
              <a:off x="4540250" y="3573463"/>
              <a:ext cx="523875" cy="635000"/>
            </a:xfrm>
            <a:custGeom>
              <a:avLst/>
              <a:gdLst>
                <a:gd name="T0" fmla="*/ 96 w 153"/>
                <a:gd name="T1" fmla="*/ 52 h 187"/>
                <a:gd name="T2" fmla="*/ 85 w 153"/>
                <a:gd name="T3" fmla="*/ 27 h 187"/>
                <a:gd name="T4" fmla="*/ 55 w 153"/>
                <a:gd name="T5" fmla="*/ 17 h 187"/>
                <a:gd name="T6" fmla="*/ 37 w 153"/>
                <a:gd name="T7" fmla="*/ 0 h 187"/>
                <a:gd name="T8" fmla="*/ 48 w 153"/>
                <a:gd name="T9" fmla="*/ 17 h 187"/>
                <a:gd name="T10" fmla="*/ 49 w 153"/>
                <a:gd name="T11" fmla="*/ 18 h 187"/>
                <a:gd name="T12" fmla="*/ 35 w 153"/>
                <a:gd name="T13" fmla="*/ 35 h 187"/>
                <a:gd name="T14" fmla="*/ 19 w 153"/>
                <a:gd name="T15" fmla="*/ 22 h 187"/>
                <a:gd name="T16" fmla="*/ 23 w 153"/>
                <a:gd name="T17" fmla="*/ 35 h 187"/>
                <a:gd name="T18" fmla="*/ 23 w 153"/>
                <a:gd name="T19" fmla="*/ 36 h 187"/>
                <a:gd name="T20" fmla="*/ 21 w 153"/>
                <a:gd name="T21" fmla="*/ 40 h 187"/>
                <a:gd name="T22" fmla="*/ 14 w 153"/>
                <a:gd name="T23" fmla="*/ 44 h 187"/>
                <a:gd name="T24" fmla="*/ 11 w 153"/>
                <a:gd name="T25" fmla="*/ 50 h 187"/>
                <a:gd name="T26" fmla="*/ 8 w 153"/>
                <a:gd name="T27" fmla="*/ 62 h 187"/>
                <a:gd name="T28" fmla="*/ 8 w 153"/>
                <a:gd name="T29" fmla="*/ 62 h 187"/>
                <a:gd name="T30" fmla="*/ 3 w 153"/>
                <a:gd name="T31" fmla="*/ 65 h 187"/>
                <a:gd name="T32" fmla="*/ 14 w 153"/>
                <a:gd name="T33" fmla="*/ 81 h 187"/>
                <a:gd name="T34" fmla="*/ 18 w 153"/>
                <a:gd name="T35" fmla="*/ 80 h 187"/>
                <a:gd name="T36" fmla="*/ 35 w 153"/>
                <a:gd name="T37" fmla="*/ 88 h 187"/>
                <a:gd name="T38" fmla="*/ 35 w 153"/>
                <a:gd name="T39" fmla="*/ 89 h 187"/>
                <a:gd name="T40" fmla="*/ 34 w 153"/>
                <a:gd name="T41" fmla="*/ 99 h 187"/>
                <a:gd name="T42" fmla="*/ 30 w 153"/>
                <a:gd name="T43" fmla="*/ 108 h 187"/>
                <a:gd name="T44" fmla="*/ 25 w 153"/>
                <a:gd name="T45" fmla="*/ 114 h 187"/>
                <a:gd name="T46" fmla="*/ 25 w 153"/>
                <a:gd name="T47" fmla="*/ 114 h 187"/>
                <a:gd name="T48" fmla="*/ 26 w 153"/>
                <a:gd name="T49" fmla="*/ 126 h 187"/>
                <a:gd name="T50" fmla="*/ 37 w 153"/>
                <a:gd name="T51" fmla="*/ 128 h 187"/>
                <a:gd name="T52" fmla="*/ 43 w 153"/>
                <a:gd name="T53" fmla="*/ 134 h 187"/>
                <a:gd name="T54" fmla="*/ 51 w 153"/>
                <a:gd name="T55" fmla="*/ 175 h 187"/>
                <a:gd name="T56" fmla="*/ 49 w 153"/>
                <a:gd name="T57" fmla="*/ 179 h 187"/>
                <a:gd name="T58" fmla="*/ 50 w 153"/>
                <a:gd name="T59" fmla="*/ 181 h 187"/>
                <a:gd name="T60" fmla="*/ 73 w 153"/>
                <a:gd name="T61" fmla="*/ 172 h 187"/>
                <a:gd name="T62" fmla="*/ 78 w 153"/>
                <a:gd name="T63" fmla="*/ 175 h 187"/>
                <a:gd name="T64" fmla="*/ 79 w 153"/>
                <a:gd name="T65" fmla="*/ 174 h 187"/>
                <a:gd name="T66" fmla="*/ 87 w 153"/>
                <a:gd name="T67" fmla="*/ 169 h 187"/>
                <a:gd name="T68" fmla="*/ 109 w 153"/>
                <a:gd name="T69" fmla="*/ 179 h 187"/>
                <a:gd name="T70" fmla="*/ 115 w 153"/>
                <a:gd name="T71" fmla="*/ 183 h 187"/>
                <a:gd name="T72" fmla="*/ 134 w 153"/>
                <a:gd name="T73" fmla="*/ 163 h 187"/>
                <a:gd name="T74" fmla="*/ 130 w 153"/>
                <a:gd name="T75" fmla="*/ 147 h 187"/>
                <a:gd name="T76" fmla="*/ 144 w 153"/>
                <a:gd name="T77" fmla="*/ 148 h 187"/>
                <a:gd name="T78" fmla="*/ 144 w 153"/>
                <a:gd name="T79" fmla="*/ 134 h 187"/>
                <a:gd name="T80" fmla="*/ 153 w 153"/>
                <a:gd name="T81" fmla="*/ 122 h 187"/>
                <a:gd name="T82" fmla="*/ 141 w 153"/>
                <a:gd name="T83" fmla="*/ 110 h 187"/>
                <a:gd name="T84" fmla="*/ 136 w 153"/>
                <a:gd name="T85" fmla="*/ 115 h 187"/>
                <a:gd name="T86" fmla="*/ 135 w 153"/>
                <a:gd name="T87" fmla="*/ 115 h 187"/>
                <a:gd name="T88" fmla="*/ 125 w 153"/>
                <a:gd name="T89" fmla="*/ 106 h 187"/>
                <a:gd name="T90" fmla="*/ 113 w 153"/>
                <a:gd name="T91" fmla="*/ 98 h 187"/>
                <a:gd name="T92" fmla="*/ 110 w 153"/>
                <a:gd name="T93" fmla="*/ 84 h 187"/>
                <a:gd name="T94" fmla="*/ 117 w 153"/>
                <a:gd name="T95" fmla="*/ 63 h 187"/>
                <a:gd name="T96" fmla="*/ 129 w 153"/>
                <a:gd name="T97" fmla="*/ 64 h 187"/>
                <a:gd name="T98" fmla="*/ 129 w 153"/>
                <a:gd name="T99" fmla="*/ 52 h 187"/>
                <a:gd name="T100" fmla="*/ 97 w 153"/>
                <a:gd name="T101" fmla="*/ 53 h 187"/>
                <a:gd name="T102" fmla="*/ 96 w 153"/>
                <a:gd name="T103" fmla="*/ 52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53" h="187">
                  <a:moveTo>
                    <a:pt x="96" y="52"/>
                  </a:moveTo>
                  <a:cubicBezTo>
                    <a:pt x="96" y="52"/>
                    <a:pt x="96" y="52"/>
                    <a:pt x="96" y="52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1" y="37"/>
                    <a:pt x="87" y="28"/>
                    <a:pt x="85" y="27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63" y="20"/>
                    <a:pt x="57" y="18"/>
                    <a:pt x="55" y="17"/>
                  </a:cubicBezTo>
                  <a:cubicBezTo>
                    <a:pt x="51" y="14"/>
                    <a:pt x="45" y="9"/>
                    <a:pt x="39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8" y="3"/>
                    <a:pt x="41" y="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0" y="34"/>
                    <a:pt x="38" y="36"/>
                    <a:pt x="35" y="35"/>
                  </a:cubicBezTo>
                  <a:cubicBezTo>
                    <a:pt x="34" y="34"/>
                    <a:pt x="31" y="31"/>
                    <a:pt x="25" y="24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4"/>
                    <a:pt x="20" y="28"/>
                    <a:pt x="23" y="34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11" y="48"/>
                    <a:pt x="11" y="50"/>
                  </a:cubicBezTo>
                  <a:cubicBezTo>
                    <a:pt x="12" y="56"/>
                    <a:pt x="11" y="60"/>
                    <a:pt x="10" y="61"/>
                  </a:cubicBezTo>
                  <a:cubicBezTo>
                    <a:pt x="9" y="62"/>
                    <a:pt x="9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1" y="64"/>
                    <a:pt x="3" y="65"/>
                  </a:cubicBezTo>
                  <a:cubicBezTo>
                    <a:pt x="7" y="68"/>
                    <a:pt x="11" y="74"/>
                    <a:pt x="14" y="80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22" y="79"/>
                    <a:pt x="26" y="80"/>
                    <a:pt x="30" y="83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5" y="89"/>
                    <a:pt x="35" y="89"/>
                    <a:pt x="35" y="89"/>
                  </a:cubicBezTo>
                  <a:cubicBezTo>
                    <a:pt x="35" y="89"/>
                    <a:pt x="35" y="89"/>
                    <a:pt x="35" y="8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5" y="101"/>
                    <a:pt x="36" y="103"/>
                    <a:pt x="35" y="104"/>
                  </a:cubicBezTo>
                  <a:cubicBezTo>
                    <a:pt x="35" y="106"/>
                    <a:pt x="33" y="108"/>
                    <a:pt x="30" y="108"/>
                  </a:cubicBezTo>
                  <a:cubicBezTo>
                    <a:pt x="27" y="108"/>
                    <a:pt x="25" y="110"/>
                    <a:pt x="25" y="114"/>
                  </a:cubicBezTo>
                  <a:cubicBezTo>
                    <a:pt x="25" y="114"/>
                    <a:pt x="25" y="114"/>
                    <a:pt x="25" y="114"/>
                  </a:cubicBezTo>
                  <a:cubicBezTo>
                    <a:pt x="25" y="114"/>
                    <a:pt x="25" y="114"/>
                    <a:pt x="25" y="114"/>
                  </a:cubicBezTo>
                  <a:cubicBezTo>
                    <a:pt x="25" y="114"/>
                    <a:pt x="25" y="114"/>
                    <a:pt x="25" y="11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6" y="126"/>
                    <a:pt x="26" y="126"/>
                    <a:pt x="26" y="126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36" y="143"/>
                    <a:pt x="36" y="143"/>
                    <a:pt x="36" y="143"/>
                  </a:cubicBezTo>
                  <a:cubicBezTo>
                    <a:pt x="51" y="175"/>
                    <a:pt x="51" y="175"/>
                    <a:pt x="51" y="175"/>
                  </a:cubicBezTo>
                  <a:cubicBezTo>
                    <a:pt x="51" y="176"/>
                    <a:pt x="51" y="176"/>
                    <a:pt x="51" y="176"/>
                  </a:cubicBezTo>
                  <a:cubicBezTo>
                    <a:pt x="49" y="179"/>
                    <a:pt x="49" y="179"/>
                    <a:pt x="49" y="179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77" y="164"/>
                    <a:pt x="77" y="164"/>
                    <a:pt x="77" y="164"/>
                  </a:cubicBezTo>
                  <a:cubicBezTo>
                    <a:pt x="73" y="172"/>
                    <a:pt x="73" y="172"/>
                    <a:pt x="73" y="172"/>
                  </a:cubicBezTo>
                  <a:cubicBezTo>
                    <a:pt x="69" y="178"/>
                    <a:pt x="67" y="183"/>
                    <a:pt x="67" y="187"/>
                  </a:cubicBezTo>
                  <a:cubicBezTo>
                    <a:pt x="71" y="185"/>
                    <a:pt x="75" y="181"/>
                    <a:pt x="78" y="175"/>
                  </a:cubicBezTo>
                  <a:cubicBezTo>
                    <a:pt x="78" y="174"/>
                    <a:pt x="78" y="174"/>
                    <a:pt x="78" y="174"/>
                  </a:cubicBezTo>
                  <a:cubicBezTo>
                    <a:pt x="79" y="174"/>
                    <a:pt x="79" y="174"/>
                    <a:pt x="79" y="174"/>
                  </a:cubicBezTo>
                  <a:cubicBezTo>
                    <a:pt x="86" y="170"/>
                    <a:pt x="86" y="170"/>
                    <a:pt x="86" y="170"/>
                  </a:cubicBezTo>
                  <a:cubicBezTo>
                    <a:pt x="87" y="169"/>
                    <a:pt x="87" y="169"/>
                    <a:pt x="87" y="169"/>
                  </a:cubicBezTo>
                  <a:cubicBezTo>
                    <a:pt x="97" y="179"/>
                    <a:pt x="97" y="179"/>
                    <a:pt x="97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3"/>
                    <a:pt x="115" y="183"/>
                    <a:pt x="115" y="183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1" y="169"/>
                    <a:pt x="133" y="167"/>
                    <a:pt x="134" y="163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6" y="158"/>
                    <a:pt x="134" y="154"/>
                    <a:pt x="130" y="147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44" y="148"/>
                    <a:pt x="144" y="148"/>
                    <a:pt x="144" y="148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5" y="112"/>
                    <a:pt x="143" y="110"/>
                    <a:pt x="141" y="110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27" y="112"/>
                    <a:pt x="127" y="112"/>
                    <a:pt x="127" y="112"/>
                  </a:cubicBezTo>
                  <a:cubicBezTo>
                    <a:pt x="125" y="106"/>
                    <a:pt x="125" y="106"/>
                    <a:pt x="125" y="106"/>
                  </a:cubicBezTo>
                  <a:cubicBezTo>
                    <a:pt x="123" y="106"/>
                    <a:pt x="120" y="104"/>
                    <a:pt x="117" y="101"/>
                  </a:cubicBezTo>
                  <a:cubicBezTo>
                    <a:pt x="113" y="98"/>
                    <a:pt x="113" y="98"/>
                    <a:pt x="113" y="98"/>
                  </a:cubicBezTo>
                  <a:cubicBezTo>
                    <a:pt x="109" y="97"/>
                    <a:pt x="107" y="95"/>
                    <a:pt x="107" y="93"/>
                  </a:cubicBezTo>
                  <a:cubicBezTo>
                    <a:pt x="107" y="90"/>
                    <a:pt x="107" y="88"/>
                    <a:pt x="110" y="84"/>
                  </a:cubicBezTo>
                  <a:cubicBezTo>
                    <a:pt x="114" y="78"/>
                    <a:pt x="117" y="72"/>
                    <a:pt x="117" y="68"/>
                  </a:cubicBezTo>
                  <a:cubicBezTo>
                    <a:pt x="117" y="63"/>
                    <a:pt x="117" y="63"/>
                    <a:pt x="117" y="63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9" y="63"/>
                    <a:pt x="131" y="59"/>
                    <a:pt x="132" y="52"/>
                  </a:cubicBezTo>
                  <a:cubicBezTo>
                    <a:pt x="129" y="52"/>
                    <a:pt x="129" y="52"/>
                    <a:pt x="129" y="52"/>
                  </a:cubicBezTo>
                  <a:cubicBezTo>
                    <a:pt x="123" y="56"/>
                    <a:pt x="118" y="59"/>
                    <a:pt x="115" y="60"/>
                  </a:cubicBezTo>
                  <a:cubicBezTo>
                    <a:pt x="110" y="61"/>
                    <a:pt x="105" y="59"/>
                    <a:pt x="97" y="53"/>
                  </a:cubicBezTo>
                  <a:cubicBezTo>
                    <a:pt x="97" y="53"/>
                    <a:pt x="97" y="53"/>
                    <a:pt x="97" y="53"/>
                  </a:cubicBezTo>
                  <a:lnTo>
                    <a:pt x="96" y="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Freeform 26"/>
            <p:cNvSpPr/>
            <p:nvPr/>
          </p:nvSpPr>
          <p:spPr bwMode="auto">
            <a:xfrm>
              <a:off x="4640263" y="2840038"/>
              <a:ext cx="136525" cy="196850"/>
            </a:xfrm>
            <a:custGeom>
              <a:avLst/>
              <a:gdLst>
                <a:gd name="T0" fmla="*/ 24 w 40"/>
                <a:gd name="T1" fmla="*/ 0 h 58"/>
                <a:gd name="T2" fmla="*/ 22 w 40"/>
                <a:gd name="T3" fmla="*/ 0 h 58"/>
                <a:gd name="T4" fmla="*/ 16 w 40"/>
                <a:gd name="T5" fmla="*/ 6 h 58"/>
                <a:gd name="T6" fmla="*/ 15 w 40"/>
                <a:gd name="T7" fmla="*/ 5 h 58"/>
                <a:gd name="T8" fmla="*/ 15 w 40"/>
                <a:gd name="T9" fmla="*/ 6 h 58"/>
                <a:gd name="T10" fmla="*/ 15 w 40"/>
                <a:gd name="T11" fmla="*/ 6 h 58"/>
                <a:gd name="T12" fmla="*/ 12 w 40"/>
                <a:gd name="T13" fmla="*/ 10 h 58"/>
                <a:gd name="T14" fmla="*/ 10 w 40"/>
                <a:gd name="T15" fmla="*/ 10 h 58"/>
                <a:gd name="T16" fmla="*/ 6 w 40"/>
                <a:gd name="T17" fmla="*/ 13 h 58"/>
                <a:gd name="T18" fmla="*/ 5 w 40"/>
                <a:gd name="T19" fmla="*/ 16 h 58"/>
                <a:gd name="T20" fmla="*/ 2 w 40"/>
                <a:gd name="T21" fmla="*/ 24 h 58"/>
                <a:gd name="T22" fmla="*/ 1 w 40"/>
                <a:gd name="T23" fmla="*/ 29 h 58"/>
                <a:gd name="T24" fmla="*/ 0 w 40"/>
                <a:gd name="T25" fmla="*/ 38 h 58"/>
                <a:gd name="T26" fmla="*/ 3 w 40"/>
                <a:gd name="T27" fmla="*/ 50 h 58"/>
                <a:gd name="T28" fmla="*/ 10 w 40"/>
                <a:gd name="T29" fmla="*/ 55 h 58"/>
                <a:gd name="T30" fmla="*/ 19 w 40"/>
                <a:gd name="T31" fmla="*/ 58 h 58"/>
                <a:gd name="T32" fmla="*/ 28 w 40"/>
                <a:gd name="T33" fmla="*/ 54 h 58"/>
                <a:gd name="T34" fmla="*/ 26 w 40"/>
                <a:gd name="T35" fmla="*/ 50 h 58"/>
                <a:gd name="T36" fmla="*/ 26 w 40"/>
                <a:gd name="T37" fmla="*/ 49 h 58"/>
                <a:gd name="T38" fmla="*/ 26 w 40"/>
                <a:gd name="T39" fmla="*/ 48 h 58"/>
                <a:gd name="T40" fmla="*/ 26 w 40"/>
                <a:gd name="T41" fmla="*/ 45 h 58"/>
                <a:gd name="T42" fmla="*/ 26 w 40"/>
                <a:gd name="T43" fmla="*/ 44 h 58"/>
                <a:gd name="T44" fmla="*/ 31 w 40"/>
                <a:gd name="T45" fmla="*/ 36 h 58"/>
                <a:gd name="T46" fmla="*/ 38 w 40"/>
                <a:gd name="T47" fmla="*/ 36 h 58"/>
                <a:gd name="T48" fmla="*/ 40 w 40"/>
                <a:gd name="T49" fmla="*/ 36 h 58"/>
                <a:gd name="T50" fmla="*/ 33 w 40"/>
                <a:gd name="T51" fmla="*/ 24 h 58"/>
                <a:gd name="T52" fmla="*/ 30 w 40"/>
                <a:gd name="T53" fmla="*/ 20 h 58"/>
                <a:gd name="T54" fmla="*/ 26 w 40"/>
                <a:gd name="T55" fmla="*/ 8 h 58"/>
                <a:gd name="T56" fmla="*/ 24 w 40"/>
                <a:gd name="T5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58">
                  <a:moveTo>
                    <a:pt x="24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0" y="0"/>
                    <a:pt x="18" y="2"/>
                    <a:pt x="1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6" y="20"/>
                    <a:pt x="4" y="23"/>
                    <a:pt x="2" y="24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0" y="30"/>
                    <a:pt x="0" y="34"/>
                    <a:pt x="0" y="38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4" y="52"/>
                    <a:pt x="6" y="54"/>
                    <a:pt x="1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1" y="58"/>
                    <a:pt x="24" y="56"/>
                    <a:pt x="28" y="54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4"/>
                    <a:pt x="37" y="29"/>
                    <a:pt x="33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16"/>
                    <a:pt x="27" y="13"/>
                    <a:pt x="26" y="8"/>
                  </a:cubicBezTo>
                  <a:cubicBezTo>
                    <a:pt x="26" y="4"/>
                    <a:pt x="2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reeform 27"/>
            <p:cNvSpPr/>
            <p:nvPr/>
          </p:nvSpPr>
          <p:spPr bwMode="auto">
            <a:xfrm>
              <a:off x="4503738" y="2747963"/>
              <a:ext cx="184150" cy="196850"/>
            </a:xfrm>
            <a:custGeom>
              <a:avLst/>
              <a:gdLst>
                <a:gd name="T0" fmla="*/ 27 w 54"/>
                <a:gd name="T1" fmla="*/ 12 h 58"/>
                <a:gd name="T2" fmla="*/ 26 w 54"/>
                <a:gd name="T3" fmla="*/ 13 h 58"/>
                <a:gd name="T4" fmla="*/ 25 w 54"/>
                <a:gd name="T5" fmla="*/ 13 h 58"/>
                <a:gd name="T6" fmla="*/ 20 w 54"/>
                <a:gd name="T7" fmla="*/ 12 h 58"/>
                <a:gd name="T8" fmla="*/ 20 w 54"/>
                <a:gd name="T9" fmla="*/ 15 h 58"/>
                <a:gd name="T10" fmla="*/ 20 w 54"/>
                <a:gd name="T11" fmla="*/ 16 h 58"/>
                <a:gd name="T12" fmla="*/ 18 w 54"/>
                <a:gd name="T13" fmla="*/ 16 h 58"/>
                <a:gd name="T14" fmla="*/ 10 w 54"/>
                <a:gd name="T15" fmla="*/ 19 h 58"/>
                <a:gd name="T16" fmla="*/ 10 w 54"/>
                <a:gd name="T17" fmla="*/ 20 h 58"/>
                <a:gd name="T18" fmla="*/ 12 w 54"/>
                <a:gd name="T19" fmla="*/ 29 h 58"/>
                <a:gd name="T20" fmla="*/ 13 w 54"/>
                <a:gd name="T21" fmla="*/ 29 h 58"/>
                <a:gd name="T22" fmla="*/ 12 w 54"/>
                <a:gd name="T23" fmla="*/ 31 h 58"/>
                <a:gd name="T24" fmla="*/ 2 w 54"/>
                <a:gd name="T25" fmla="*/ 41 h 58"/>
                <a:gd name="T26" fmla="*/ 0 w 54"/>
                <a:gd name="T27" fmla="*/ 45 h 58"/>
                <a:gd name="T28" fmla="*/ 3 w 54"/>
                <a:gd name="T29" fmla="*/ 49 h 58"/>
                <a:gd name="T30" fmla="*/ 8 w 54"/>
                <a:gd name="T31" fmla="*/ 50 h 58"/>
                <a:gd name="T32" fmla="*/ 11 w 54"/>
                <a:gd name="T33" fmla="*/ 51 h 58"/>
                <a:gd name="T34" fmla="*/ 20 w 54"/>
                <a:gd name="T35" fmla="*/ 53 h 58"/>
                <a:gd name="T36" fmla="*/ 24 w 54"/>
                <a:gd name="T37" fmla="*/ 56 h 58"/>
                <a:gd name="T38" fmla="*/ 32 w 54"/>
                <a:gd name="T39" fmla="*/ 58 h 58"/>
                <a:gd name="T40" fmla="*/ 37 w 54"/>
                <a:gd name="T41" fmla="*/ 53 h 58"/>
                <a:gd name="T42" fmla="*/ 40 w 54"/>
                <a:gd name="T43" fmla="*/ 50 h 58"/>
                <a:gd name="T44" fmla="*/ 42 w 54"/>
                <a:gd name="T45" fmla="*/ 42 h 58"/>
                <a:gd name="T46" fmla="*/ 40 w 54"/>
                <a:gd name="T47" fmla="*/ 33 h 58"/>
                <a:gd name="T48" fmla="*/ 44 w 54"/>
                <a:gd name="T49" fmla="*/ 34 h 58"/>
                <a:gd name="T50" fmla="*/ 49 w 54"/>
                <a:gd name="T51" fmla="*/ 35 h 58"/>
                <a:gd name="T52" fmla="*/ 51 w 54"/>
                <a:gd name="T53" fmla="*/ 33 h 58"/>
                <a:gd name="T54" fmla="*/ 52 w 54"/>
                <a:gd name="T55" fmla="*/ 31 h 58"/>
                <a:gd name="T56" fmla="*/ 48 w 54"/>
                <a:gd name="T57" fmla="*/ 19 h 58"/>
                <a:gd name="T58" fmla="*/ 49 w 54"/>
                <a:gd name="T59" fmla="*/ 15 h 58"/>
                <a:gd name="T60" fmla="*/ 54 w 54"/>
                <a:gd name="T61" fmla="*/ 12 h 58"/>
                <a:gd name="T62" fmla="*/ 54 w 54"/>
                <a:gd name="T63" fmla="*/ 12 h 58"/>
                <a:gd name="T64" fmla="*/ 53 w 54"/>
                <a:gd name="T65" fmla="*/ 9 h 58"/>
                <a:gd name="T66" fmla="*/ 44 w 54"/>
                <a:gd name="T67" fmla="*/ 9 h 58"/>
                <a:gd name="T68" fmla="*/ 44 w 54"/>
                <a:gd name="T69" fmla="*/ 9 h 58"/>
                <a:gd name="T70" fmla="*/ 35 w 54"/>
                <a:gd name="T71" fmla="*/ 3 h 58"/>
                <a:gd name="T72" fmla="*/ 24 w 54"/>
                <a:gd name="T73" fmla="*/ 1 h 58"/>
                <a:gd name="T74" fmla="*/ 23 w 54"/>
                <a:gd name="T75" fmla="*/ 2 h 58"/>
                <a:gd name="T76" fmla="*/ 26 w 54"/>
                <a:gd name="T77" fmla="*/ 6 h 58"/>
                <a:gd name="T78" fmla="*/ 27 w 54"/>
                <a:gd name="T79" fmla="*/ 1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4" h="58">
                  <a:moveTo>
                    <a:pt x="27" y="12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8" y="23"/>
                    <a:pt x="10" y="25"/>
                    <a:pt x="12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0" y="35"/>
                    <a:pt x="6" y="39"/>
                    <a:pt x="2" y="41"/>
                  </a:cubicBezTo>
                  <a:cubicBezTo>
                    <a:pt x="1" y="43"/>
                    <a:pt x="0" y="44"/>
                    <a:pt x="0" y="45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6" y="51"/>
                    <a:pt x="19" y="51"/>
                    <a:pt x="20" y="53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7" y="57"/>
                    <a:pt x="30" y="58"/>
                    <a:pt x="32" y="58"/>
                  </a:cubicBezTo>
                  <a:cubicBezTo>
                    <a:pt x="33" y="58"/>
                    <a:pt x="35" y="57"/>
                    <a:pt x="37" y="53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51" y="33"/>
                    <a:pt x="51" y="33"/>
                    <a:pt x="51" y="33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3"/>
                    <a:pt x="52" y="12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1" y="1"/>
                    <a:pt x="28" y="0"/>
                    <a:pt x="24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3"/>
                    <a:pt x="23" y="5"/>
                    <a:pt x="26" y="6"/>
                  </a:cubicBezTo>
                  <a:cubicBezTo>
                    <a:pt x="28" y="7"/>
                    <a:pt x="28" y="9"/>
                    <a:pt x="2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28"/>
            <p:cNvSpPr/>
            <p:nvPr/>
          </p:nvSpPr>
          <p:spPr bwMode="auto">
            <a:xfrm>
              <a:off x="4811713" y="2363788"/>
              <a:ext cx="642937" cy="608012"/>
            </a:xfrm>
            <a:custGeom>
              <a:avLst/>
              <a:gdLst>
                <a:gd name="T0" fmla="*/ 81 w 188"/>
                <a:gd name="T1" fmla="*/ 38 h 179"/>
                <a:gd name="T2" fmla="*/ 71 w 188"/>
                <a:gd name="T3" fmla="*/ 40 h 179"/>
                <a:gd name="T4" fmla="*/ 59 w 188"/>
                <a:gd name="T5" fmla="*/ 46 h 179"/>
                <a:gd name="T6" fmla="*/ 46 w 188"/>
                <a:gd name="T7" fmla="*/ 57 h 179"/>
                <a:gd name="T8" fmla="*/ 46 w 188"/>
                <a:gd name="T9" fmla="*/ 58 h 179"/>
                <a:gd name="T10" fmla="*/ 35 w 188"/>
                <a:gd name="T11" fmla="*/ 70 h 179"/>
                <a:gd name="T12" fmla="*/ 22 w 188"/>
                <a:gd name="T13" fmla="*/ 70 h 179"/>
                <a:gd name="T14" fmla="*/ 16 w 188"/>
                <a:gd name="T15" fmla="*/ 64 h 179"/>
                <a:gd name="T16" fmla="*/ 18 w 188"/>
                <a:gd name="T17" fmla="*/ 87 h 179"/>
                <a:gd name="T18" fmla="*/ 3 w 188"/>
                <a:gd name="T19" fmla="*/ 110 h 179"/>
                <a:gd name="T20" fmla="*/ 0 w 188"/>
                <a:gd name="T21" fmla="*/ 114 h 179"/>
                <a:gd name="T22" fmla="*/ 17 w 188"/>
                <a:gd name="T23" fmla="*/ 120 h 179"/>
                <a:gd name="T24" fmla="*/ 18 w 188"/>
                <a:gd name="T25" fmla="*/ 120 h 179"/>
                <a:gd name="T26" fmla="*/ 24 w 188"/>
                <a:gd name="T27" fmla="*/ 124 h 179"/>
                <a:gd name="T28" fmla="*/ 24 w 188"/>
                <a:gd name="T29" fmla="*/ 124 h 179"/>
                <a:gd name="T30" fmla="*/ 40 w 188"/>
                <a:gd name="T31" fmla="*/ 136 h 179"/>
                <a:gd name="T32" fmla="*/ 57 w 188"/>
                <a:gd name="T33" fmla="*/ 112 h 179"/>
                <a:gd name="T34" fmla="*/ 62 w 188"/>
                <a:gd name="T35" fmla="*/ 106 h 179"/>
                <a:gd name="T36" fmla="*/ 75 w 188"/>
                <a:gd name="T37" fmla="*/ 102 h 179"/>
                <a:gd name="T38" fmla="*/ 88 w 188"/>
                <a:gd name="T39" fmla="*/ 100 h 179"/>
                <a:gd name="T40" fmla="*/ 94 w 188"/>
                <a:gd name="T41" fmla="*/ 111 h 179"/>
                <a:gd name="T42" fmla="*/ 96 w 188"/>
                <a:gd name="T43" fmla="*/ 119 h 179"/>
                <a:gd name="T44" fmla="*/ 93 w 188"/>
                <a:gd name="T45" fmla="*/ 135 h 179"/>
                <a:gd name="T46" fmla="*/ 93 w 188"/>
                <a:gd name="T47" fmla="*/ 136 h 179"/>
                <a:gd name="T48" fmla="*/ 86 w 188"/>
                <a:gd name="T49" fmla="*/ 156 h 179"/>
                <a:gd name="T50" fmla="*/ 92 w 188"/>
                <a:gd name="T51" fmla="*/ 152 h 179"/>
                <a:gd name="T52" fmla="*/ 98 w 188"/>
                <a:gd name="T53" fmla="*/ 154 h 179"/>
                <a:gd name="T54" fmla="*/ 97 w 188"/>
                <a:gd name="T55" fmla="*/ 161 h 179"/>
                <a:gd name="T56" fmla="*/ 92 w 188"/>
                <a:gd name="T57" fmla="*/ 168 h 179"/>
                <a:gd name="T58" fmla="*/ 90 w 188"/>
                <a:gd name="T59" fmla="*/ 172 h 179"/>
                <a:gd name="T60" fmla="*/ 85 w 188"/>
                <a:gd name="T61" fmla="*/ 173 h 179"/>
                <a:gd name="T62" fmla="*/ 80 w 188"/>
                <a:gd name="T63" fmla="*/ 179 h 179"/>
                <a:gd name="T64" fmla="*/ 100 w 188"/>
                <a:gd name="T65" fmla="*/ 164 h 179"/>
                <a:gd name="T66" fmla="*/ 130 w 188"/>
                <a:gd name="T67" fmla="*/ 134 h 179"/>
                <a:gd name="T68" fmla="*/ 137 w 188"/>
                <a:gd name="T69" fmla="*/ 130 h 179"/>
                <a:gd name="T70" fmla="*/ 153 w 188"/>
                <a:gd name="T71" fmla="*/ 127 h 179"/>
                <a:gd name="T72" fmla="*/ 164 w 188"/>
                <a:gd name="T73" fmla="*/ 105 h 179"/>
                <a:gd name="T74" fmla="*/ 188 w 188"/>
                <a:gd name="T75" fmla="*/ 78 h 179"/>
                <a:gd name="T76" fmla="*/ 182 w 188"/>
                <a:gd name="T77" fmla="*/ 61 h 179"/>
                <a:gd name="T78" fmla="*/ 174 w 188"/>
                <a:gd name="T79" fmla="*/ 58 h 179"/>
                <a:gd name="T80" fmla="*/ 172 w 188"/>
                <a:gd name="T81" fmla="*/ 55 h 179"/>
                <a:gd name="T82" fmla="*/ 159 w 188"/>
                <a:gd name="T83" fmla="*/ 22 h 179"/>
                <a:gd name="T84" fmla="*/ 154 w 188"/>
                <a:gd name="T85" fmla="*/ 6 h 179"/>
                <a:gd name="T86" fmla="*/ 148 w 188"/>
                <a:gd name="T87" fmla="*/ 12 h 179"/>
                <a:gd name="T88" fmla="*/ 134 w 188"/>
                <a:gd name="T89" fmla="*/ 6 h 179"/>
                <a:gd name="T90" fmla="*/ 125 w 188"/>
                <a:gd name="T91" fmla="*/ 6 h 179"/>
                <a:gd name="T92" fmla="*/ 115 w 188"/>
                <a:gd name="T93" fmla="*/ 2 h 179"/>
                <a:gd name="T94" fmla="*/ 114 w 188"/>
                <a:gd name="T95" fmla="*/ 16 h 179"/>
                <a:gd name="T96" fmla="*/ 114 w 188"/>
                <a:gd name="T97" fmla="*/ 16 h 179"/>
                <a:gd name="T98" fmla="*/ 105 w 188"/>
                <a:gd name="T99" fmla="*/ 24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8" h="179">
                  <a:moveTo>
                    <a:pt x="86" y="24"/>
                  </a:moveTo>
                  <a:cubicBezTo>
                    <a:pt x="82" y="30"/>
                    <a:pt x="82" y="30"/>
                    <a:pt x="82" y="30"/>
                  </a:cubicBezTo>
                  <a:cubicBezTo>
                    <a:pt x="81" y="31"/>
                    <a:pt x="80" y="34"/>
                    <a:pt x="81" y="38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6" y="126"/>
                    <a:pt x="26" y="128"/>
                    <a:pt x="26" y="129"/>
                  </a:cubicBezTo>
                  <a:cubicBezTo>
                    <a:pt x="28" y="133"/>
                    <a:pt x="28" y="133"/>
                    <a:pt x="28" y="133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7" y="131"/>
                    <a:pt x="47" y="131"/>
                    <a:pt x="47" y="131"/>
                  </a:cubicBezTo>
                  <a:cubicBezTo>
                    <a:pt x="57" y="112"/>
                    <a:pt x="57" y="112"/>
                    <a:pt x="57" y="112"/>
                  </a:cubicBezTo>
                  <a:cubicBezTo>
                    <a:pt x="57" y="112"/>
                    <a:pt x="57" y="112"/>
                    <a:pt x="57" y="112"/>
                  </a:cubicBezTo>
                  <a:cubicBezTo>
                    <a:pt x="57" y="112"/>
                    <a:pt x="57" y="112"/>
                    <a:pt x="57" y="112"/>
                  </a:cubicBezTo>
                  <a:cubicBezTo>
                    <a:pt x="62" y="106"/>
                    <a:pt x="62" y="106"/>
                    <a:pt x="62" y="106"/>
                  </a:cubicBezTo>
                  <a:cubicBezTo>
                    <a:pt x="62" y="106"/>
                    <a:pt x="62" y="106"/>
                    <a:pt x="62" y="106"/>
                  </a:cubicBezTo>
                  <a:cubicBezTo>
                    <a:pt x="70" y="102"/>
                    <a:pt x="70" y="102"/>
                    <a:pt x="70" y="102"/>
                  </a:cubicBezTo>
                  <a:cubicBezTo>
                    <a:pt x="75" y="102"/>
                    <a:pt x="75" y="102"/>
                    <a:pt x="75" y="102"/>
                  </a:cubicBezTo>
                  <a:cubicBezTo>
                    <a:pt x="77" y="98"/>
                    <a:pt x="78" y="97"/>
                    <a:pt x="80" y="97"/>
                  </a:cubicBezTo>
                  <a:cubicBezTo>
                    <a:pt x="82" y="97"/>
                    <a:pt x="84" y="98"/>
                    <a:pt x="87" y="99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94" y="110"/>
                    <a:pt x="94" y="110"/>
                    <a:pt x="94" y="110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5" y="111"/>
                    <a:pt x="95" y="111"/>
                    <a:pt x="95" y="111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96" y="119"/>
                    <a:pt x="96" y="119"/>
                    <a:pt x="96" y="119"/>
                  </a:cubicBezTo>
                  <a:cubicBezTo>
                    <a:pt x="95" y="128"/>
                    <a:pt x="95" y="128"/>
                    <a:pt x="95" y="128"/>
                  </a:cubicBezTo>
                  <a:cubicBezTo>
                    <a:pt x="95" y="128"/>
                    <a:pt x="95" y="128"/>
                    <a:pt x="95" y="128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88" y="142"/>
                    <a:pt x="88" y="142"/>
                    <a:pt x="88" y="142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3" y="151"/>
                    <a:pt x="93" y="151"/>
                    <a:pt x="93" y="151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8" y="154"/>
                    <a:pt x="98" y="154"/>
                    <a:pt x="98" y="154"/>
                  </a:cubicBezTo>
                  <a:cubicBezTo>
                    <a:pt x="98" y="154"/>
                    <a:pt x="98" y="154"/>
                    <a:pt x="98" y="154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1"/>
                    <a:pt x="97" y="161"/>
                    <a:pt x="97" y="161"/>
                  </a:cubicBezTo>
                  <a:cubicBezTo>
                    <a:pt x="94" y="162"/>
                    <a:pt x="94" y="162"/>
                    <a:pt x="94" y="162"/>
                  </a:cubicBezTo>
                  <a:cubicBezTo>
                    <a:pt x="92" y="164"/>
                    <a:pt x="92" y="164"/>
                    <a:pt x="92" y="164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0" y="172"/>
                    <a:pt x="90" y="172"/>
                    <a:pt x="90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8" y="173"/>
                    <a:pt x="88" y="173"/>
                    <a:pt x="88" y="173"/>
                  </a:cubicBezTo>
                  <a:cubicBezTo>
                    <a:pt x="85" y="173"/>
                    <a:pt x="85" y="173"/>
                    <a:pt x="85" y="173"/>
                  </a:cubicBezTo>
                  <a:cubicBezTo>
                    <a:pt x="82" y="174"/>
                    <a:pt x="82" y="174"/>
                    <a:pt x="82" y="174"/>
                  </a:cubicBezTo>
                  <a:cubicBezTo>
                    <a:pt x="80" y="178"/>
                    <a:pt x="80" y="178"/>
                    <a:pt x="80" y="178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93" y="178"/>
                    <a:pt x="93" y="178"/>
                    <a:pt x="93" y="178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0" y="164"/>
                    <a:pt x="100" y="164"/>
                    <a:pt x="100" y="164"/>
                  </a:cubicBezTo>
                  <a:cubicBezTo>
                    <a:pt x="100" y="164"/>
                    <a:pt x="100" y="164"/>
                    <a:pt x="100" y="164"/>
                  </a:cubicBezTo>
                  <a:cubicBezTo>
                    <a:pt x="130" y="134"/>
                    <a:pt x="130" y="134"/>
                    <a:pt x="130" y="134"/>
                  </a:cubicBezTo>
                  <a:cubicBezTo>
                    <a:pt x="130" y="134"/>
                    <a:pt x="130" y="134"/>
                    <a:pt x="130" y="134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7" y="122"/>
                    <a:pt x="157" y="122"/>
                    <a:pt x="157" y="122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88" y="78"/>
                    <a:pt x="188" y="78"/>
                    <a:pt x="188" y="78"/>
                  </a:cubicBezTo>
                  <a:cubicBezTo>
                    <a:pt x="188" y="78"/>
                    <a:pt x="188" y="78"/>
                    <a:pt x="188" y="78"/>
                  </a:cubicBezTo>
                  <a:cubicBezTo>
                    <a:pt x="187" y="64"/>
                    <a:pt x="187" y="64"/>
                    <a:pt x="187" y="64"/>
                  </a:cubicBezTo>
                  <a:cubicBezTo>
                    <a:pt x="186" y="64"/>
                    <a:pt x="184" y="63"/>
                    <a:pt x="183" y="62"/>
                  </a:cubicBezTo>
                  <a:cubicBezTo>
                    <a:pt x="182" y="61"/>
                    <a:pt x="182" y="61"/>
                    <a:pt x="182" y="61"/>
                  </a:cubicBezTo>
                  <a:cubicBezTo>
                    <a:pt x="182" y="61"/>
                    <a:pt x="182" y="61"/>
                    <a:pt x="182" y="61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6" y="61"/>
                    <a:pt x="175" y="60"/>
                    <a:pt x="174" y="58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5"/>
                    <a:pt x="172" y="55"/>
                    <a:pt x="172" y="55"/>
                  </a:cubicBezTo>
                  <a:cubicBezTo>
                    <a:pt x="172" y="55"/>
                    <a:pt x="172" y="55"/>
                    <a:pt x="172" y="55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0" y="32"/>
                    <a:pt x="167" y="31"/>
                    <a:pt x="164" y="28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4"/>
                    <a:pt x="154" y="12"/>
                    <a:pt x="154" y="8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52" y="2"/>
                    <a:pt x="152" y="2"/>
                    <a:pt x="152" y="2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48" y="12"/>
                    <a:pt x="148" y="12"/>
                    <a:pt x="148" y="12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4" y="12"/>
                    <a:pt x="140" y="12"/>
                    <a:pt x="138" y="11"/>
                  </a:cubicBezTo>
                  <a:cubicBezTo>
                    <a:pt x="136" y="10"/>
                    <a:pt x="134" y="8"/>
                    <a:pt x="134" y="6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94" y="26"/>
                    <a:pt x="94" y="26"/>
                    <a:pt x="94" y="26"/>
                  </a:cubicBezTo>
                  <a:lnTo>
                    <a:pt x="86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29"/>
            <p:cNvSpPr/>
            <p:nvPr/>
          </p:nvSpPr>
          <p:spPr bwMode="auto">
            <a:xfrm>
              <a:off x="4959350" y="2001838"/>
              <a:ext cx="915988" cy="617537"/>
            </a:xfrm>
            <a:custGeom>
              <a:avLst/>
              <a:gdLst>
                <a:gd name="T0" fmla="*/ 47 w 268"/>
                <a:gd name="T1" fmla="*/ 2 h 182"/>
                <a:gd name="T2" fmla="*/ 36 w 268"/>
                <a:gd name="T3" fmla="*/ 5 h 182"/>
                <a:gd name="T4" fmla="*/ 34 w 268"/>
                <a:gd name="T5" fmla="*/ 9 h 182"/>
                <a:gd name="T6" fmla="*/ 29 w 268"/>
                <a:gd name="T7" fmla="*/ 17 h 182"/>
                <a:gd name="T8" fmla="*/ 21 w 268"/>
                <a:gd name="T9" fmla="*/ 23 h 182"/>
                <a:gd name="T10" fmla="*/ 11 w 268"/>
                <a:gd name="T11" fmla="*/ 17 h 182"/>
                <a:gd name="T12" fmla="*/ 0 w 268"/>
                <a:gd name="T13" fmla="*/ 19 h 182"/>
                <a:gd name="T14" fmla="*/ 16 w 268"/>
                <a:gd name="T15" fmla="*/ 30 h 182"/>
                <a:gd name="T16" fmla="*/ 17 w 268"/>
                <a:gd name="T17" fmla="*/ 31 h 182"/>
                <a:gd name="T18" fmla="*/ 18 w 268"/>
                <a:gd name="T19" fmla="*/ 51 h 182"/>
                <a:gd name="T20" fmla="*/ 30 w 268"/>
                <a:gd name="T21" fmla="*/ 75 h 182"/>
                <a:gd name="T22" fmla="*/ 38 w 268"/>
                <a:gd name="T23" fmla="*/ 67 h 182"/>
                <a:gd name="T24" fmla="*/ 49 w 268"/>
                <a:gd name="T25" fmla="*/ 65 h 182"/>
                <a:gd name="T26" fmla="*/ 49 w 268"/>
                <a:gd name="T27" fmla="*/ 65 h 182"/>
                <a:gd name="T28" fmla="*/ 59 w 268"/>
                <a:gd name="T29" fmla="*/ 77 h 182"/>
                <a:gd name="T30" fmla="*/ 63 w 268"/>
                <a:gd name="T31" fmla="*/ 88 h 182"/>
                <a:gd name="T32" fmla="*/ 62 w 268"/>
                <a:gd name="T33" fmla="*/ 97 h 182"/>
                <a:gd name="T34" fmla="*/ 69 w 268"/>
                <a:gd name="T35" fmla="*/ 107 h 182"/>
                <a:gd name="T36" fmla="*/ 79 w 268"/>
                <a:gd name="T37" fmla="*/ 104 h 182"/>
                <a:gd name="T38" fmla="*/ 83 w 268"/>
                <a:gd name="T39" fmla="*/ 108 h 182"/>
                <a:gd name="T40" fmla="*/ 96 w 268"/>
                <a:gd name="T41" fmla="*/ 113 h 182"/>
                <a:gd name="T42" fmla="*/ 105 w 268"/>
                <a:gd name="T43" fmla="*/ 110 h 182"/>
                <a:gd name="T44" fmla="*/ 109 w 268"/>
                <a:gd name="T45" fmla="*/ 105 h 182"/>
                <a:gd name="T46" fmla="*/ 115 w 268"/>
                <a:gd name="T47" fmla="*/ 121 h 182"/>
                <a:gd name="T48" fmla="*/ 131 w 268"/>
                <a:gd name="T49" fmla="*/ 136 h 182"/>
                <a:gd name="T50" fmla="*/ 133 w 268"/>
                <a:gd name="T51" fmla="*/ 161 h 182"/>
                <a:gd name="T52" fmla="*/ 143 w 268"/>
                <a:gd name="T53" fmla="*/ 166 h 182"/>
                <a:gd name="T54" fmla="*/ 149 w 268"/>
                <a:gd name="T55" fmla="*/ 182 h 182"/>
                <a:gd name="T56" fmla="*/ 185 w 268"/>
                <a:gd name="T57" fmla="*/ 151 h 182"/>
                <a:gd name="T58" fmla="*/ 200 w 268"/>
                <a:gd name="T59" fmla="*/ 136 h 182"/>
                <a:gd name="T60" fmla="*/ 226 w 268"/>
                <a:gd name="T61" fmla="*/ 113 h 182"/>
                <a:gd name="T62" fmla="*/ 235 w 268"/>
                <a:gd name="T63" fmla="*/ 105 h 182"/>
                <a:gd name="T64" fmla="*/ 238 w 268"/>
                <a:gd name="T65" fmla="*/ 85 h 182"/>
                <a:gd name="T66" fmla="*/ 247 w 268"/>
                <a:gd name="T67" fmla="*/ 83 h 182"/>
                <a:gd name="T68" fmla="*/ 261 w 268"/>
                <a:gd name="T69" fmla="*/ 99 h 182"/>
                <a:gd name="T70" fmla="*/ 259 w 268"/>
                <a:gd name="T71" fmla="*/ 87 h 182"/>
                <a:gd name="T72" fmla="*/ 268 w 268"/>
                <a:gd name="T73" fmla="*/ 79 h 182"/>
                <a:gd name="T74" fmla="*/ 263 w 268"/>
                <a:gd name="T75" fmla="*/ 63 h 182"/>
                <a:gd name="T76" fmla="*/ 245 w 268"/>
                <a:gd name="T77" fmla="*/ 55 h 182"/>
                <a:gd name="T78" fmla="*/ 240 w 268"/>
                <a:gd name="T79" fmla="*/ 54 h 182"/>
                <a:gd name="T80" fmla="*/ 234 w 268"/>
                <a:gd name="T81" fmla="*/ 55 h 182"/>
                <a:gd name="T82" fmla="*/ 223 w 268"/>
                <a:gd name="T83" fmla="*/ 55 h 182"/>
                <a:gd name="T84" fmla="*/ 222 w 268"/>
                <a:gd name="T85" fmla="*/ 69 h 182"/>
                <a:gd name="T86" fmla="*/ 207 w 268"/>
                <a:gd name="T87" fmla="*/ 71 h 182"/>
                <a:gd name="T88" fmla="*/ 187 w 268"/>
                <a:gd name="T89" fmla="*/ 53 h 182"/>
                <a:gd name="T90" fmla="*/ 183 w 268"/>
                <a:gd name="T91" fmla="*/ 44 h 182"/>
                <a:gd name="T92" fmla="*/ 184 w 268"/>
                <a:gd name="T93" fmla="*/ 49 h 182"/>
                <a:gd name="T94" fmla="*/ 179 w 268"/>
                <a:gd name="T95" fmla="*/ 60 h 182"/>
                <a:gd name="T96" fmla="*/ 167 w 268"/>
                <a:gd name="T97" fmla="*/ 57 h 182"/>
                <a:gd name="T98" fmla="*/ 166 w 268"/>
                <a:gd name="T99" fmla="*/ 47 h 182"/>
                <a:gd name="T100" fmla="*/ 156 w 268"/>
                <a:gd name="T101" fmla="*/ 42 h 182"/>
                <a:gd name="T102" fmla="*/ 144 w 268"/>
                <a:gd name="T103" fmla="*/ 35 h 182"/>
                <a:gd name="T104" fmla="*/ 127 w 268"/>
                <a:gd name="T105" fmla="*/ 29 h 182"/>
                <a:gd name="T106" fmla="*/ 117 w 268"/>
                <a:gd name="T107" fmla="*/ 33 h 182"/>
                <a:gd name="T108" fmla="*/ 112 w 268"/>
                <a:gd name="T109" fmla="*/ 24 h 182"/>
                <a:gd name="T110" fmla="*/ 98 w 268"/>
                <a:gd name="T111" fmla="*/ 23 h 182"/>
                <a:gd name="T112" fmla="*/ 82 w 268"/>
                <a:gd name="T113" fmla="*/ 27 h 182"/>
                <a:gd name="T114" fmla="*/ 67 w 268"/>
                <a:gd name="T115" fmla="*/ 2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8" h="182">
                  <a:moveTo>
                    <a:pt x="52" y="8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5" y="21"/>
                    <a:pt x="11" y="19"/>
                    <a:pt x="11" y="17"/>
                  </a:cubicBezTo>
                  <a:cubicBezTo>
                    <a:pt x="10" y="16"/>
                    <a:pt x="9" y="16"/>
                    <a:pt x="9" y="15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63" y="87"/>
                    <a:pt x="63" y="87"/>
                    <a:pt x="63" y="87"/>
                  </a:cubicBezTo>
                  <a:cubicBezTo>
                    <a:pt x="63" y="87"/>
                    <a:pt x="63" y="87"/>
                    <a:pt x="63" y="87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5" y="103"/>
                    <a:pt x="75" y="103"/>
                    <a:pt x="75" y="103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83" y="108"/>
                    <a:pt x="83" y="108"/>
                    <a:pt x="83" y="108"/>
                  </a:cubicBezTo>
                  <a:cubicBezTo>
                    <a:pt x="89" y="107"/>
                    <a:pt x="89" y="107"/>
                    <a:pt x="89" y="107"/>
                  </a:cubicBezTo>
                  <a:cubicBezTo>
                    <a:pt x="93" y="106"/>
                    <a:pt x="95" y="107"/>
                    <a:pt x="96" y="110"/>
                  </a:cubicBezTo>
                  <a:cubicBezTo>
                    <a:pt x="96" y="113"/>
                    <a:pt x="96" y="113"/>
                    <a:pt x="96" y="113"/>
                  </a:cubicBezTo>
                  <a:cubicBezTo>
                    <a:pt x="97" y="114"/>
                    <a:pt x="97" y="114"/>
                    <a:pt x="97" y="114"/>
                  </a:cubicBezTo>
                  <a:cubicBezTo>
                    <a:pt x="102" y="115"/>
                    <a:pt x="102" y="115"/>
                    <a:pt x="102" y="115"/>
                  </a:cubicBezTo>
                  <a:cubicBezTo>
                    <a:pt x="105" y="110"/>
                    <a:pt x="105" y="110"/>
                    <a:pt x="105" y="110"/>
                  </a:cubicBezTo>
                  <a:cubicBezTo>
                    <a:pt x="105" y="108"/>
                    <a:pt x="105" y="108"/>
                    <a:pt x="105" y="108"/>
                  </a:cubicBezTo>
                  <a:cubicBezTo>
                    <a:pt x="105" y="107"/>
                    <a:pt x="105" y="105"/>
                    <a:pt x="106" y="105"/>
                  </a:cubicBezTo>
                  <a:cubicBezTo>
                    <a:pt x="109" y="105"/>
                    <a:pt x="109" y="105"/>
                    <a:pt x="109" y="105"/>
                  </a:cubicBezTo>
                  <a:cubicBezTo>
                    <a:pt x="114" y="107"/>
                    <a:pt x="116" y="110"/>
                    <a:pt x="116" y="113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21"/>
                    <a:pt x="115" y="121"/>
                    <a:pt x="115" y="121"/>
                  </a:cubicBezTo>
                  <a:cubicBezTo>
                    <a:pt x="120" y="127"/>
                    <a:pt x="120" y="127"/>
                    <a:pt x="120" y="127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7" y="135"/>
                    <a:pt x="129" y="135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3" y="137"/>
                    <a:pt x="133" y="139"/>
                    <a:pt x="133" y="143"/>
                  </a:cubicBezTo>
                  <a:cubicBezTo>
                    <a:pt x="133" y="161"/>
                    <a:pt x="133" y="161"/>
                    <a:pt x="133" y="161"/>
                  </a:cubicBezTo>
                  <a:cubicBezTo>
                    <a:pt x="134" y="163"/>
                    <a:pt x="135" y="164"/>
                    <a:pt x="137" y="165"/>
                  </a:cubicBezTo>
                  <a:cubicBezTo>
                    <a:pt x="137" y="165"/>
                    <a:pt x="137" y="165"/>
                    <a:pt x="137" y="165"/>
                  </a:cubicBezTo>
                  <a:cubicBezTo>
                    <a:pt x="140" y="163"/>
                    <a:pt x="141" y="164"/>
                    <a:pt x="143" y="166"/>
                  </a:cubicBezTo>
                  <a:cubicBezTo>
                    <a:pt x="145" y="167"/>
                    <a:pt x="145" y="167"/>
                    <a:pt x="145" y="167"/>
                  </a:cubicBezTo>
                  <a:cubicBezTo>
                    <a:pt x="147" y="167"/>
                    <a:pt x="148" y="169"/>
                    <a:pt x="149" y="172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53"/>
                    <a:pt x="165" y="147"/>
                    <a:pt x="169" y="146"/>
                  </a:cubicBezTo>
                  <a:cubicBezTo>
                    <a:pt x="173" y="145"/>
                    <a:pt x="178" y="147"/>
                    <a:pt x="185" y="151"/>
                  </a:cubicBezTo>
                  <a:cubicBezTo>
                    <a:pt x="211" y="153"/>
                    <a:pt x="211" y="153"/>
                    <a:pt x="211" y="153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5" y="133"/>
                    <a:pt x="192" y="130"/>
                    <a:pt x="193" y="129"/>
                  </a:cubicBezTo>
                  <a:cubicBezTo>
                    <a:pt x="202" y="129"/>
                    <a:pt x="202" y="129"/>
                    <a:pt x="202" y="129"/>
                  </a:cubicBezTo>
                  <a:cubicBezTo>
                    <a:pt x="211" y="132"/>
                    <a:pt x="219" y="127"/>
                    <a:pt x="226" y="113"/>
                  </a:cubicBezTo>
                  <a:cubicBezTo>
                    <a:pt x="226" y="113"/>
                    <a:pt x="226" y="113"/>
                    <a:pt x="226" y="113"/>
                  </a:cubicBezTo>
                  <a:cubicBezTo>
                    <a:pt x="227" y="113"/>
                    <a:pt x="227" y="113"/>
                    <a:pt x="227" y="113"/>
                  </a:cubicBezTo>
                  <a:cubicBezTo>
                    <a:pt x="235" y="105"/>
                    <a:pt x="235" y="105"/>
                    <a:pt x="235" y="105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5"/>
                    <a:pt x="237" y="85"/>
                    <a:pt x="237" y="85"/>
                  </a:cubicBezTo>
                  <a:cubicBezTo>
                    <a:pt x="238" y="85"/>
                    <a:pt x="238" y="85"/>
                    <a:pt x="238" y="85"/>
                  </a:cubicBezTo>
                  <a:cubicBezTo>
                    <a:pt x="239" y="85"/>
                    <a:pt x="239" y="85"/>
                    <a:pt x="239" y="85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7" y="84"/>
                    <a:pt x="247" y="84"/>
                    <a:pt x="247" y="84"/>
                  </a:cubicBezTo>
                  <a:cubicBezTo>
                    <a:pt x="261" y="99"/>
                    <a:pt x="261" y="99"/>
                    <a:pt x="261" y="99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59" y="87"/>
                    <a:pt x="259" y="87"/>
                    <a:pt x="259" y="87"/>
                  </a:cubicBezTo>
                  <a:cubicBezTo>
                    <a:pt x="257" y="87"/>
                    <a:pt x="257" y="87"/>
                    <a:pt x="257" y="87"/>
                  </a:cubicBezTo>
                  <a:cubicBezTo>
                    <a:pt x="257" y="85"/>
                    <a:pt x="257" y="85"/>
                    <a:pt x="257" y="85"/>
                  </a:cubicBezTo>
                  <a:cubicBezTo>
                    <a:pt x="268" y="79"/>
                    <a:pt x="268" y="79"/>
                    <a:pt x="268" y="79"/>
                  </a:cubicBezTo>
                  <a:cubicBezTo>
                    <a:pt x="267" y="62"/>
                    <a:pt x="267" y="62"/>
                    <a:pt x="267" y="62"/>
                  </a:cubicBezTo>
                  <a:cubicBezTo>
                    <a:pt x="263" y="63"/>
                    <a:pt x="263" y="63"/>
                    <a:pt x="263" y="63"/>
                  </a:cubicBezTo>
                  <a:cubicBezTo>
                    <a:pt x="263" y="63"/>
                    <a:pt x="263" y="63"/>
                    <a:pt x="263" y="63"/>
                  </a:cubicBezTo>
                  <a:cubicBezTo>
                    <a:pt x="262" y="63"/>
                    <a:pt x="262" y="63"/>
                    <a:pt x="262" y="63"/>
                  </a:cubicBezTo>
                  <a:cubicBezTo>
                    <a:pt x="256" y="59"/>
                    <a:pt x="256" y="59"/>
                    <a:pt x="256" y="59"/>
                  </a:cubicBezTo>
                  <a:cubicBezTo>
                    <a:pt x="253" y="59"/>
                    <a:pt x="250" y="57"/>
                    <a:pt x="245" y="55"/>
                  </a:cubicBezTo>
                  <a:cubicBezTo>
                    <a:pt x="243" y="53"/>
                    <a:pt x="241" y="52"/>
                    <a:pt x="241" y="51"/>
                  </a:cubicBezTo>
                  <a:cubicBezTo>
                    <a:pt x="241" y="51"/>
                    <a:pt x="241" y="51"/>
                    <a:pt x="241" y="51"/>
                  </a:cubicBezTo>
                  <a:cubicBezTo>
                    <a:pt x="241" y="53"/>
                    <a:pt x="241" y="53"/>
                    <a:pt x="240" y="54"/>
                  </a:cubicBezTo>
                  <a:cubicBezTo>
                    <a:pt x="239" y="55"/>
                    <a:pt x="237" y="55"/>
                    <a:pt x="235" y="55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28" y="51"/>
                    <a:pt x="228" y="51"/>
                    <a:pt x="228" y="51"/>
                  </a:cubicBezTo>
                  <a:cubicBezTo>
                    <a:pt x="223" y="55"/>
                    <a:pt x="223" y="55"/>
                    <a:pt x="223" y="55"/>
                  </a:cubicBezTo>
                  <a:cubicBezTo>
                    <a:pt x="221" y="57"/>
                    <a:pt x="219" y="58"/>
                    <a:pt x="219" y="60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3" y="67"/>
                    <a:pt x="223" y="67"/>
                    <a:pt x="222" y="69"/>
                  </a:cubicBezTo>
                  <a:cubicBezTo>
                    <a:pt x="221" y="70"/>
                    <a:pt x="219" y="71"/>
                    <a:pt x="217" y="71"/>
                  </a:cubicBezTo>
                  <a:cubicBezTo>
                    <a:pt x="214" y="73"/>
                    <a:pt x="214" y="73"/>
                    <a:pt x="214" y="73"/>
                  </a:cubicBezTo>
                  <a:cubicBezTo>
                    <a:pt x="211" y="73"/>
                    <a:pt x="209" y="73"/>
                    <a:pt x="207" y="71"/>
                  </a:cubicBezTo>
                  <a:cubicBezTo>
                    <a:pt x="207" y="70"/>
                    <a:pt x="207" y="70"/>
                    <a:pt x="207" y="70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1" y="57"/>
                    <a:pt x="189" y="55"/>
                    <a:pt x="187" y="53"/>
                  </a:cubicBezTo>
                  <a:cubicBezTo>
                    <a:pt x="187" y="52"/>
                    <a:pt x="186" y="51"/>
                    <a:pt x="187" y="50"/>
                  </a:cubicBezTo>
                  <a:cubicBezTo>
                    <a:pt x="186" y="46"/>
                    <a:pt x="185" y="44"/>
                    <a:pt x="185" y="43"/>
                  </a:cubicBezTo>
                  <a:cubicBezTo>
                    <a:pt x="183" y="44"/>
                    <a:pt x="183" y="44"/>
                    <a:pt x="183" y="44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2" y="46"/>
                    <a:pt x="183" y="47"/>
                    <a:pt x="184" y="49"/>
                  </a:cubicBezTo>
                  <a:cubicBezTo>
                    <a:pt x="184" y="49"/>
                    <a:pt x="184" y="49"/>
                    <a:pt x="184" y="49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8" y="54"/>
                    <a:pt x="168" y="52"/>
                    <a:pt x="167" y="5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9" y="41"/>
                    <a:pt x="159" y="41"/>
                    <a:pt x="159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6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46" y="41"/>
                    <a:pt x="145" y="41"/>
                    <a:pt x="144" y="39"/>
                  </a:cubicBezTo>
                  <a:cubicBezTo>
                    <a:pt x="143" y="38"/>
                    <a:pt x="143" y="37"/>
                    <a:pt x="144" y="35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8" y="31"/>
                    <a:pt x="127" y="32"/>
                    <a:pt x="127" y="33"/>
                  </a:cubicBezTo>
                  <a:cubicBezTo>
                    <a:pt x="126" y="35"/>
                    <a:pt x="125" y="35"/>
                    <a:pt x="123" y="35"/>
                  </a:cubicBezTo>
                  <a:cubicBezTo>
                    <a:pt x="121" y="36"/>
                    <a:pt x="119" y="35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3" y="29"/>
                    <a:pt x="112" y="26"/>
                    <a:pt x="112" y="24"/>
                  </a:cubicBezTo>
                  <a:cubicBezTo>
                    <a:pt x="109" y="20"/>
                    <a:pt x="109" y="20"/>
                    <a:pt x="109" y="20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2" y="25"/>
                    <a:pt x="99" y="25"/>
                    <a:pt x="98" y="23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79" y="28"/>
                    <a:pt x="77" y="29"/>
                    <a:pt x="76" y="29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1" y="29"/>
                    <a:pt x="68" y="27"/>
                    <a:pt x="67" y="26"/>
                  </a:cubicBezTo>
                  <a:cubicBezTo>
                    <a:pt x="60" y="21"/>
                    <a:pt x="60" y="21"/>
                    <a:pt x="60" y="21"/>
                  </a:cubicBezTo>
                  <a:lnTo>
                    <a:pt x="52" y="8"/>
                  </a:lnTo>
                  <a:close/>
                </a:path>
              </a:pathLst>
            </a:custGeom>
            <a:solidFill>
              <a:srgbClr val="476263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30"/>
            <p:cNvSpPr/>
            <p:nvPr/>
          </p:nvSpPr>
          <p:spPr bwMode="auto">
            <a:xfrm>
              <a:off x="4764088" y="1122363"/>
              <a:ext cx="1231900" cy="1112837"/>
            </a:xfrm>
            <a:custGeom>
              <a:avLst/>
              <a:gdLst>
                <a:gd name="T0" fmla="*/ 353 w 360"/>
                <a:gd name="T1" fmla="*/ 152 h 328"/>
                <a:gd name="T2" fmla="*/ 346 w 360"/>
                <a:gd name="T3" fmla="*/ 119 h 328"/>
                <a:gd name="T4" fmla="*/ 314 w 360"/>
                <a:gd name="T5" fmla="*/ 152 h 328"/>
                <a:gd name="T6" fmla="*/ 308 w 360"/>
                <a:gd name="T7" fmla="*/ 162 h 328"/>
                <a:gd name="T8" fmla="*/ 268 w 360"/>
                <a:gd name="T9" fmla="*/ 169 h 328"/>
                <a:gd name="T10" fmla="*/ 258 w 360"/>
                <a:gd name="T11" fmla="*/ 152 h 328"/>
                <a:gd name="T12" fmla="*/ 248 w 360"/>
                <a:gd name="T13" fmla="*/ 142 h 328"/>
                <a:gd name="T14" fmla="*/ 235 w 360"/>
                <a:gd name="T15" fmla="*/ 131 h 328"/>
                <a:gd name="T16" fmla="*/ 168 w 360"/>
                <a:gd name="T17" fmla="*/ 118 h 328"/>
                <a:gd name="T18" fmla="*/ 128 w 360"/>
                <a:gd name="T19" fmla="*/ 56 h 328"/>
                <a:gd name="T20" fmla="*/ 54 w 360"/>
                <a:gd name="T21" fmla="*/ 8 h 328"/>
                <a:gd name="T22" fmla="*/ 4 w 360"/>
                <a:gd name="T23" fmla="*/ 14 h 328"/>
                <a:gd name="T24" fmla="*/ 4 w 360"/>
                <a:gd name="T25" fmla="*/ 20 h 328"/>
                <a:gd name="T26" fmla="*/ 0 w 360"/>
                <a:gd name="T27" fmla="*/ 28 h 328"/>
                <a:gd name="T28" fmla="*/ 4 w 360"/>
                <a:gd name="T29" fmla="*/ 45 h 328"/>
                <a:gd name="T30" fmla="*/ 20 w 360"/>
                <a:gd name="T31" fmla="*/ 37 h 328"/>
                <a:gd name="T32" fmla="*/ 37 w 360"/>
                <a:gd name="T33" fmla="*/ 49 h 328"/>
                <a:gd name="T34" fmla="*/ 60 w 360"/>
                <a:gd name="T35" fmla="*/ 76 h 328"/>
                <a:gd name="T36" fmla="*/ 74 w 360"/>
                <a:gd name="T37" fmla="*/ 65 h 328"/>
                <a:gd name="T38" fmla="*/ 97 w 360"/>
                <a:gd name="T39" fmla="*/ 51 h 328"/>
                <a:gd name="T40" fmla="*/ 114 w 360"/>
                <a:gd name="T41" fmla="*/ 70 h 328"/>
                <a:gd name="T42" fmla="*/ 119 w 360"/>
                <a:gd name="T43" fmla="*/ 100 h 328"/>
                <a:gd name="T44" fmla="*/ 120 w 360"/>
                <a:gd name="T45" fmla="*/ 131 h 328"/>
                <a:gd name="T46" fmla="*/ 116 w 360"/>
                <a:gd name="T47" fmla="*/ 144 h 328"/>
                <a:gd name="T48" fmla="*/ 112 w 360"/>
                <a:gd name="T49" fmla="*/ 149 h 328"/>
                <a:gd name="T50" fmla="*/ 114 w 360"/>
                <a:gd name="T51" fmla="*/ 167 h 328"/>
                <a:gd name="T52" fmla="*/ 109 w 360"/>
                <a:gd name="T53" fmla="*/ 184 h 328"/>
                <a:gd name="T54" fmla="*/ 95 w 360"/>
                <a:gd name="T55" fmla="*/ 181 h 328"/>
                <a:gd name="T56" fmla="*/ 84 w 360"/>
                <a:gd name="T57" fmla="*/ 204 h 328"/>
                <a:gd name="T58" fmla="*/ 68 w 360"/>
                <a:gd name="T59" fmla="*/ 218 h 328"/>
                <a:gd name="T60" fmla="*/ 80 w 360"/>
                <a:gd name="T61" fmla="*/ 235 h 328"/>
                <a:gd name="T62" fmla="*/ 90 w 360"/>
                <a:gd name="T63" fmla="*/ 248 h 328"/>
                <a:gd name="T64" fmla="*/ 109 w 360"/>
                <a:gd name="T65" fmla="*/ 253 h 328"/>
                <a:gd name="T66" fmla="*/ 118 w 360"/>
                <a:gd name="T67" fmla="*/ 271 h 328"/>
                <a:gd name="T68" fmla="*/ 133 w 360"/>
                <a:gd name="T69" fmla="*/ 283 h 328"/>
                <a:gd name="T70" fmla="*/ 154 w 360"/>
                <a:gd name="T71" fmla="*/ 277 h 328"/>
                <a:gd name="T72" fmla="*/ 167 w 360"/>
                <a:gd name="T73" fmla="*/ 274 h 328"/>
                <a:gd name="T74" fmla="*/ 177 w 360"/>
                <a:gd name="T75" fmla="*/ 289 h 328"/>
                <a:gd name="T76" fmla="*/ 180 w 360"/>
                <a:gd name="T77" fmla="*/ 289 h 328"/>
                <a:gd name="T78" fmla="*/ 200 w 360"/>
                <a:gd name="T79" fmla="*/ 282 h 328"/>
                <a:gd name="T80" fmla="*/ 206 w 360"/>
                <a:gd name="T81" fmla="*/ 291 h 328"/>
                <a:gd name="T82" fmla="*/ 211 w 360"/>
                <a:gd name="T83" fmla="*/ 297 h 328"/>
                <a:gd name="T84" fmla="*/ 229 w 360"/>
                <a:gd name="T85" fmla="*/ 308 h 328"/>
                <a:gd name="T86" fmla="*/ 235 w 360"/>
                <a:gd name="T87" fmla="*/ 303 h 328"/>
                <a:gd name="T88" fmla="*/ 243 w 360"/>
                <a:gd name="T89" fmla="*/ 297 h 328"/>
                <a:gd name="T90" fmla="*/ 255 w 360"/>
                <a:gd name="T91" fmla="*/ 314 h 328"/>
                <a:gd name="T92" fmla="*/ 268 w 360"/>
                <a:gd name="T93" fmla="*/ 328 h 328"/>
                <a:gd name="T94" fmla="*/ 278 w 360"/>
                <a:gd name="T95" fmla="*/ 310 h 328"/>
                <a:gd name="T96" fmla="*/ 296 w 360"/>
                <a:gd name="T97" fmla="*/ 301 h 328"/>
                <a:gd name="T98" fmla="*/ 306 w 360"/>
                <a:gd name="T99" fmla="*/ 304 h 328"/>
                <a:gd name="T100" fmla="*/ 314 w 360"/>
                <a:gd name="T101" fmla="*/ 314 h 328"/>
                <a:gd name="T102" fmla="*/ 318 w 360"/>
                <a:gd name="T103" fmla="*/ 287 h 328"/>
                <a:gd name="T104" fmla="*/ 324 w 360"/>
                <a:gd name="T105" fmla="*/ 243 h 328"/>
                <a:gd name="T106" fmla="*/ 336 w 360"/>
                <a:gd name="T107" fmla="*/ 245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0" h="328">
                  <a:moveTo>
                    <a:pt x="358" y="192"/>
                  </a:moveTo>
                  <a:cubicBezTo>
                    <a:pt x="352" y="153"/>
                    <a:pt x="352" y="153"/>
                    <a:pt x="352" y="153"/>
                  </a:cubicBezTo>
                  <a:cubicBezTo>
                    <a:pt x="352" y="152"/>
                    <a:pt x="352" y="152"/>
                    <a:pt x="352" y="152"/>
                  </a:cubicBezTo>
                  <a:cubicBezTo>
                    <a:pt x="353" y="152"/>
                    <a:pt x="353" y="152"/>
                    <a:pt x="353" y="152"/>
                  </a:cubicBezTo>
                  <a:cubicBezTo>
                    <a:pt x="356" y="148"/>
                    <a:pt x="357" y="144"/>
                    <a:pt x="356" y="141"/>
                  </a:cubicBezTo>
                  <a:cubicBezTo>
                    <a:pt x="355" y="139"/>
                    <a:pt x="355" y="139"/>
                    <a:pt x="355" y="139"/>
                  </a:cubicBezTo>
                  <a:cubicBezTo>
                    <a:pt x="350" y="136"/>
                    <a:pt x="348" y="130"/>
                    <a:pt x="350" y="119"/>
                  </a:cubicBezTo>
                  <a:cubicBezTo>
                    <a:pt x="346" y="119"/>
                    <a:pt x="346" y="119"/>
                    <a:pt x="346" y="119"/>
                  </a:cubicBezTo>
                  <a:cubicBezTo>
                    <a:pt x="343" y="118"/>
                    <a:pt x="340" y="120"/>
                    <a:pt x="337" y="122"/>
                  </a:cubicBezTo>
                  <a:cubicBezTo>
                    <a:pt x="334" y="124"/>
                    <a:pt x="332" y="127"/>
                    <a:pt x="331" y="129"/>
                  </a:cubicBezTo>
                  <a:cubicBezTo>
                    <a:pt x="330" y="134"/>
                    <a:pt x="324" y="137"/>
                    <a:pt x="316" y="140"/>
                  </a:cubicBezTo>
                  <a:cubicBezTo>
                    <a:pt x="314" y="152"/>
                    <a:pt x="314" y="152"/>
                    <a:pt x="314" y="152"/>
                  </a:cubicBezTo>
                  <a:cubicBezTo>
                    <a:pt x="314" y="152"/>
                    <a:pt x="314" y="152"/>
                    <a:pt x="314" y="152"/>
                  </a:cubicBezTo>
                  <a:cubicBezTo>
                    <a:pt x="313" y="153"/>
                    <a:pt x="313" y="153"/>
                    <a:pt x="313" y="153"/>
                  </a:cubicBezTo>
                  <a:cubicBezTo>
                    <a:pt x="309" y="161"/>
                    <a:pt x="309" y="161"/>
                    <a:pt x="309" y="161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268" y="169"/>
                    <a:pt x="268" y="169"/>
                    <a:pt x="268" y="169"/>
                  </a:cubicBezTo>
                  <a:cubicBezTo>
                    <a:pt x="268" y="169"/>
                    <a:pt x="268" y="169"/>
                    <a:pt x="268" y="169"/>
                  </a:cubicBezTo>
                  <a:cubicBezTo>
                    <a:pt x="266" y="169"/>
                    <a:pt x="266" y="169"/>
                    <a:pt x="266" y="169"/>
                  </a:cubicBezTo>
                  <a:cubicBezTo>
                    <a:pt x="266" y="168"/>
                    <a:pt x="266" y="168"/>
                    <a:pt x="266" y="168"/>
                  </a:cubicBezTo>
                  <a:cubicBezTo>
                    <a:pt x="255" y="156"/>
                    <a:pt x="255" y="156"/>
                    <a:pt x="255" y="156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4" y="146"/>
                    <a:pt x="254" y="146"/>
                    <a:pt x="254" y="146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6" y="130"/>
                    <a:pt x="246" y="130"/>
                    <a:pt x="246" y="130"/>
                  </a:cubicBezTo>
                  <a:cubicBezTo>
                    <a:pt x="235" y="131"/>
                    <a:pt x="235" y="131"/>
                    <a:pt x="235" y="131"/>
                  </a:cubicBezTo>
                  <a:cubicBezTo>
                    <a:pt x="234" y="130"/>
                    <a:pt x="234" y="130"/>
                    <a:pt x="234" y="130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68" y="118"/>
                    <a:pt x="168" y="118"/>
                    <a:pt x="168" y="118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6" y="119"/>
                    <a:pt x="165" y="118"/>
                    <a:pt x="164" y="118"/>
                  </a:cubicBezTo>
                  <a:cubicBezTo>
                    <a:pt x="149" y="83"/>
                    <a:pt x="149" y="83"/>
                    <a:pt x="149" y="83"/>
                  </a:cubicBezTo>
                  <a:cubicBezTo>
                    <a:pt x="148" y="80"/>
                    <a:pt x="141" y="72"/>
                    <a:pt x="128" y="56"/>
                  </a:cubicBezTo>
                  <a:cubicBezTo>
                    <a:pt x="116" y="42"/>
                    <a:pt x="110" y="34"/>
                    <a:pt x="108" y="32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0" y="5"/>
                    <a:pt x="46" y="3"/>
                    <a:pt x="40" y="2"/>
                  </a:cubicBezTo>
                  <a:cubicBezTo>
                    <a:pt x="34" y="0"/>
                    <a:pt x="22" y="4"/>
                    <a:pt x="4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6"/>
                    <a:pt x="0" y="40"/>
                    <a:pt x="2" y="43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0"/>
                    <a:pt x="19" y="38"/>
                    <a:pt x="20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60"/>
                    <a:pt x="41" y="65"/>
                    <a:pt x="48" y="72"/>
                  </a:cubicBezTo>
                  <a:cubicBezTo>
                    <a:pt x="52" y="75"/>
                    <a:pt x="55" y="76"/>
                    <a:pt x="58" y="77"/>
                  </a:cubicBezTo>
                  <a:cubicBezTo>
                    <a:pt x="60" y="76"/>
                    <a:pt x="60" y="76"/>
                    <a:pt x="60" y="76"/>
                  </a:cubicBezTo>
                  <a:cubicBezTo>
                    <a:pt x="62" y="76"/>
                    <a:pt x="62" y="76"/>
                    <a:pt x="62" y="76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74" y="66"/>
                    <a:pt x="74" y="66"/>
                    <a:pt x="74" y="66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6" y="57"/>
                    <a:pt x="106" y="57"/>
                    <a:pt x="106" y="57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8" y="80"/>
                    <a:pt x="118" y="80"/>
                    <a:pt x="118" y="8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16" y="92"/>
                    <a:pt x="116" y="92"/>
                    <a:pt x="116" y="92"/>
                  </a:cubicBezTo>
                  <a:cubicBezTo>
                    <a:pt x="119" y="100"/>
                    <a:pt x="119" y="100"/>
                    <a:pt x="119" y="100"/>
                  </a:cubicBezTo>
                  <a:cubicBezTo>
                    <a:pt x="119" y="101"/>
                    <a:pt x="119" y="101"/>
                    <a:pt x="119" y="101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117" y="118"/>
                    <a:pt x="117" y="118"/>
                    <a:pt x="117" y="118"/>
                  </a:cubicBezTo>
                  <a:cubicBezTo>
                    <a:pt x="119" y="125"/>
                    <a:pt x="120" y="130"/>
                    <a:pt x="120" y="131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2" y="149"/>
                    <a:pt x="112" y="149"/>
                    <a:pt x="112" y="149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4" y="168"/>
                    <a:pt x="114" y="168"/>
                    <a:pt x="114" y="168"/>
                  </a:cubicBezTo>
                  <a:cubicBezTo>
                    <a:pt x="114" y="168"/>
                    <a:pt x="114" y="168"/>
                    <a:pt x="114" y="168"/>
                  </a:cubicBezTo>
                  <a:cubicBezTo>
                    <a:pt x="111" y="182"/>
                    <a:pt x="111" y="182"/>
                    <a:pt x="111" y="182"/>
                  </a:cubicBezTo>
                  <a:cubicBezTo>
                    <a:pt x="109" y="184"/>
                    <a:pt x="109" y="184"/>
                    <a:pt x="109" y="184"/>
                  </a:cubicBezTo>
                  <a:cubicBezTo>
                    <a:pt x="108" y="185"/>
                    <a:pt x="106" y="185"/>
                    <a:pt x="103" y="184"/>
                  </a:cubicBezTo>
                  <a:cubicBezTo>
                    <a:pt x="102" y="184"/>
                    <a:pt x="102" y="184"/>
                    <a:pt x="102" y="184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95" y="181"/>
                    <a:pt x="95" y="181"/>
                    <a:pt x="95" y="181"/>
                  </a:cubicBezTo>
                  <a:cubicBezTo>
                    <a:pt x="90" y="186"/>
                    <a:pt x="90" y="186"/>
                    <a:pt x="90" y="186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4" y="204"/>
                    <a:pt x="84" y="204"/>
                    <a:pt x="84" y="204"/>
                  </a:cubicBezTo>
                  <a:cubicBezTo>
                    <a:pt x="78" y="208"/>
                    <a:pt x="78" y="208"/>
                    <a:pt x="78" y="208"/>
                  </a:cubicBezTo>
                  <a:cubicBezTo>
                    <a:pt x="77" y="208"/>
                    <a:pt x="77" y="208"/>
                    <a:pt x="77" y="208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71" y="224"/>
                    <a:pt x="71" y="224"/>
                    <a:pt x="71" y="224"/>
                  </a:cubicBezTo>
                  <a:cubicBezTo>
                    <a:pt x="72" y="225"/>
                    <a:pt x="72" y="225"/>
                    <a:pt x="72" y="225"/>
                  </a:cubicBezTo>
                  <a:cubicBezTo>
                    <a:pt x="80" y="235"/>
                    <a:pt x="80" y="235"/>
                    <a:pt x="80" y="235"/>
                  </a:cubicBezTo>
                  <a:cubicBezTo>
                    <a:pt x="80" y="235"/>
                    <a:pt x="80" y="235"/>
                    <a:pt x="80" y="235"/>
                  </a:cubicBezTo>
                  <a:cubicBezTo>
                    <a:pt x="80" y="238"/>
                    <a:pt x="80" y="238"/>
                    <a:pt x="80" y="238"/>
                  </a:cubicBezTo>
                  <a:cubicBezTo>
                    <a:pt x="88" y="240"/>
                    <a:pt x="88" y="240"/>
                    <a:pt x="88" y="240"/>
                  </a:cubicBezTo>
                  <a:cubicBezTo>
                    <a:pt x="90" y="248"/>
                    <a:pt x="90" y="248"/>
                    <a:pt x="90" y="248"/>
                  </a:cubicBezTo>
                  <a:cubicBezTo>
                    <a:pt x="90" y="248"/>
                    <a:pt x="90" y="248"/>
                    <a:pt x="90" y="248"/>
                  </a:cubicBezTo>
                  <a:cubicBezTo>
                    <a:pt x="91" y="258"/>
                    <a:pt x="91" y="258"/>
                    <a:pt x="91" y="258"/>
                  </a:cubicBezTo>
                  <a:cubicBezTo>
                    <a:pt x="94" y="260"/>
                    <a:pt x="94" y="260"/>
                    <a:pt x="94" y="260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09" y="253"/>
                    <a:pt x="109" y="253"/>
                    <a:pt x="109" y="253"/>
                  </a:cubicBezTo>
                  <a:cubicBezTo>
                    <a:pt x="110" y="252"/>
                    <a:pt x="110" y="252"/>
                    <a:pt x="110" y="252"/>
                  </a:cubicBezTo>
                  <a:cubicBezTo>
                    <a:pt x="113" y="266"/>
                    <a:pt x="113" y="266"/>
                    <a:pt x="113" y="266"/>
                  </a:cubicBezTo>
                  <a:cubicBezTo>
                    <a:pt x="117" y="271"/>
                    <a:pt x="117" y="271"/>
                    <a:pt x="117" y="271"/>
                  </a:cubicBezTo>
                  <a:cubicBezTo>
                    <a:pt x="118" y="271"/>
                    <a:pt x="118" y="271"/>
                    <a:pt x="118" y="271"/>
                  </a:cubicBezTo>
                  <a:cubicBezTo>
                    <a:pt x="120" y="277"/>
                    <a:pt x="120" y="277"/>
                    <a:pt x="120" y="277"/>
                  </a:cubicBezTo>
                  <a:cubicBezTo>
                    <a:pt x="126" y="282"/>
                    <a:pt x="126" y="282"/>
                    <a:pt x="126" y="282"/>
                  </a:cubicBezTo>
                  <a:cubicBezTo>
                    <a:pt x="127" y="283"/>
                    <a:pt x="129" y="283"/>
                    <a:pt x="131" y="283"/>
                  </a:cubicBezTo>
                  <a:cubicBezTo>
                    <a:pt x="133" y="283"/>
                    <a:pt x="133" y="283"/>
                    <a:pt x="133" y="283"/>
                  </a:cubicBezTo>
                  <a:cubicBezTo>
                    <a:pt x="137" y="282"/>
                    <a:pt x="137" y="282"/>
                    <a:pt x="137" y="282"/>
                  </a:cubicBezTo>
                  <a:cubicBezTo>
                    <a:pt x="140" y="280"/>
                    <a:pt x="142" y="279"/>
                    <a:pt x="146" y="279"/>
                  </a:cubicBezTo>
                  <a:cubicBezTo>
                    <a:pt x="148" y="278"/>
                    <a:pt x="148" y="278"/>
                    <a:pt x="148" y="278"/>
                  </a:cubicBezTo>
                  <a:cubicBezTo>
                    <a:pt x="154" y="277"/>
                    <a:pt x="154" y="277"/>
                    <a:pt x="154" y="277"/>
                  </a:cubicBezTo>
                  <a:cubicBezTo>
                    <a:pt x="156" y="277"/>
                    <a:pt x="156" y="278"/>
                    <a:pt x="158" y="279"/>
                  </a:cubicBezTo>
                  <a:cubicBezTo>
                    <a:pt x="166" y="274"/>
                    <a:pt x="166" y="274"/>
                    <a:pt x="166" y="274"/>
                  </a:cubicBezTo>
                  <a:cubicBezTo>
                    <a:pt x="166" y="274"/>
                    <a:pt x="166" y="274"/>
                    <a:pt x="166" y="274"/>
                  </a:cubicBezTo>
                  <a:cubicBezTo>
                    <a:pt x="167" y="274"/>
                    <a:pt x="167" y="274"/>
                    <a:pt x="167" y="274"/>
                  </a:cubicBezTo>
                  <a:cubicBezTo>
                    <a:pt x="168" y="274"/>
                    <a:pt x="168" y="274"/>
                    <a:pt x="168" y="274"/>
                  </a:cubicBezTo>
                  <a:cubicBezTo>
                    <a:pt x="168" y="274"/>
                    <a:pt x="168" y="274"/>
                    <a:pt x="168" y="274"/>
                  </a:cubicBezTo>
                  <a:cubicBezTo>
                    <a:pt x="172" y="278"/>
                    <a:pt x="173" y="281"/>
                    <a:pt x="173" y="283"/>
                  </a:cubicBezTo>
                  <a:cubicBezTo>
                    <a:pt x="177" y="289"/>
                    <a:pt x="177" y="289"/>
                    <a:pt x="177" y="289"/>
                  </a:cubicBezTo>
                  <a:cubicBezTo>
                    <a:pt x="180" y="290"/>
                    <a:pt x="180" y="290"/>
                    <a:pt x="180" y="290"/>
                  </a:cubicBezTo>
                  <a:cubicBezTo>
                    <a:pt x="180" y="290"/>
                    <a:pt x="180" y="290"/>
                    <a:pt x="180" y="290"/>
                  </a:cubicBezTo>
                  <a:cubicBezTo>
                    <a:pt x="180" y="290"/>
                    <a:pt x="180" y="290"/>
                    <a:pt x="180" y="290"/>
                  </a:cubicBezTo>
                  <a:cubicBezTo>
                    <a:pt x="180" y="289"/>
                    <a:pt x="180" y="289"/>
                    <a:pt x="180" y="289"/>
                  </a:cubicBezTo>
                  <a:cubicBezTo>
                    <a:pt x="179" y="287"/>
                    <a:pt x="179" y="286"/>
                    <a:pt x="180" y="285"/>
                  </a:cubicBezTo>
                  <a:cubicBezTo>
                    <a:pt x="180" y="284"/>
                    <a:pt x="182" y="283"/>
                    <a:pt x="184" y="283"/>
                  </a:cubicBezTo>
                  <a:cubicBezTo>
                    <a:pt x="199" y="282"/>
                    <a:pt x="199" y="282"/>
                    <a:pt x="199" y="282"/>
                  </a:cubicBezTo>
                  <a:cubicBezTo>
                    <a:pt x="200" y="282"/>
                    <a:pt x="200" y="282"/>
                    <a:pt x="200" y="282"/>
                  </a:cubicBezTo>
                  <a:cubicBezTo>
                    <a:pt x="200" y="282"/>
                    <a:pt x="200" y="282"/>
                    <a:pt x="200" y="282"/>
                  </a:cubicBezTo>
                  <a:cubicBezTo>
                    <a:pt x="200" y="283"/>
                    <a:pt x="200" y="283"/>
                    <a:pt x="200" y="283"/>
                  </a:cubicBezTo>
                  <a:cubicBezTo>
                    <a:pt x="201" y="283"/>
                    <a:pt x="201" y="283"/>
                    <a:pt x="201" y="283"/>
                  </a:cubicBezTo>
                  <a:cubicBezTo>
                    <a:pt x="206" y="291"/>
                    <a:pt x="206" y="291"/>
                    <a:pt x="206" y="291"/>
                  </a:cubicBezTo>
                  <a:cubicBezTo>
                    <a:pt x="205" y="296"/>
                    <a:pt x="205" y="296"/>
                    <a:pt x="205" y="296"/>
                  </a:cubicBezTo>
                  <a:cubicBezTo>
                    <a:pt x="205" y="296"/>
                    <a:pt x="205" y="296"/>
                    <a:pt x="205" y="296"/>
                  </a:cubicBezTo>
                  <a:cubicBezTo>
                    <a:pt x="210" y="297"/>
                    <a:pt x="210" y="297"/>
                    <a:pt x="210" y="297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0" y="296"/>
                    <a:pt x="210" y="295"/>
                    <a:pt x="211" y="294"/>
                  </a:cubicBezTo>
                  <a:cubicBezTo>
                    <a:pt x="213" y="294"/>
                    <a:pt x="213" y="294"/>
                    <a:pt x="213" y="294"/>
                  </a:cubicBezTo>
                  <a:cubicBezTo>
                    <a:pt x="226" y="303"/>
                    <a:pt x="226" y="303"/>
                    <a:pt x="226" y="303"/>
                  </a:cubicBezTo>
                  <a:cubicBezTo>
                    <a:pt x="228" y="304"/>
                    <a:pt x="228" y="306"/>
                    <a:pt x="229" y="308"/>
                  </a:cubicBezTo>
                  <a:cubicBezTo>
                    <a:pt x="229" y="313"/>
                    <a:pt x="229" y="313"/>
                    <a:pt x="229" y="313"/>
                  </a:cubicBezTo>
                  <a:cubicBezTo>
                    <a:pt x="234" y="314"/>
                    <a:pt x="234" y="314"/>
                    <a:pt x="234" y="314"/>
                  </a:cubicBezTo>
                  <a:cubicBezTo>
                    <a:pt x="236" y="309"/>
                    <a:pt x="236" y="309"/>
                    <a:pt x="236" y="309"/>
                  </a:cubicBezTo>
                  <a:cubicBezTo>
                    <a:pt x="235" y="307"/>
                    <a:pt x="234" y="304"/>
                    <a:pt x="235" y="303"/>
                  </a:cubicBezTo>
                  <a:cubicBezTo>
                    <a:pt x="235" y="301"/>
                    <a:pt x="236" y="300"/>
                    <a:pt x="237" y="299"/>
                  </a:cubicBezTo>
                  <a:cubicBezTo>
                    <a:pt x="238" y="298"/>
                    <a:pt x="238" y="298"/>
                    <a:pt x="238" y="298"/>
                  </a:cubicBezTo>
                  <a:cubicBezTo>
                    <a:pt x="238" y="297"/>
                    <a:pt x="239" y="297"/>
                    <a:pt x="240" y="296"/>
                  </a:cubicBezTo>
                  <a:cubicBezTo>
                    <a:pt x="243" y="297"/>
                    <a:pt x="243" y="297"/>
                    <a:pt x="243" y="297"/>
                  </a:cubicBezTo>
                  <a:cubicBezTo>
                    <a:pt x="245" y="298"/>
                    <a:pt x="247" y="302"/>
                    <a:pt x="248" y="309"/>
                  </a:cubicBezTo>
                  <a:cubicBezTo>
                    <a:pt x="248" y="310"/>
                    <a:pt x="248" y="310"/>
                    <a:pt x="248" y="310"/>
                  </a:cubicBezTo>
                  <a:cubicBezTo>
                    <a:pt x="248" y="310"/>
                    <a:pt x="248" y="310"/>
                    <a:pt x="248" y="310"/>
                  </a:cubicBezTo>
                  <a:cubicBezTo>
                    <a:pt x="249" y="312"/>
                    <a:pt x="251" y="313"/>
                    <a:pt x="255" y="314"/>
                  </a:cubicBezTo>
                  <a:cubicBezTo>
                    <a:pt x="255" y="314"/>
                    <a:pt x="255" y="314"/>
                    <a:pt x="255" y="314"/>
                  </a:cubicBezTo>
                  <a:cubicBezTo>
                    <a:pt x="256" y="314"/>
                    <a:pt x="256" y="314"/>
                    <a:pt x="256" y="314"/>
                  </a:cubicBezTo>
                  <a:cubicBezTo>
                    <a:pt x="268" y="328"/>
                    <a:pt x="268" y="328"/>
                    <a:pt x="268" y="328"/>
                  </a:cubicBezTo>
                  <a:cubicBezTo>
                    <a:pt x="268" y="328"/>
                    <a:pt x="268" y="328"/>
                    <a:pt x="268" y="328"/>
                  </a:cubicBezTo>
                  <a:cubicBezTo>
                    <a:pt x="274" y="326"/>
                    <a:pt x="274" y="326"/>
                    <a:pt x="274" y="326"/>
                  </a:cubicBezTo>
                  <a:cubicBezTo>
                    <a:pt x="274" y="324"/>
                    <a:pt x="274" y="324"/>
                    <a:pt x="274" y="324"/>
                  </a:cubicBezTo>
                  <a:cubicBezTo>
                    <a:pt x="272" y="322"/>
                    <a:pt x="272" y="320"/>
                    <a:pt x="272" y="318"/>
                  </a:cubicBezTo>
                  <a:cubicBezTo>
                    <a:pt x="272" y="316"/>
                    <a:pt x="274" y="313"/>
                    <a:pt x="278" y="310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92" y="310"/>
                    <a:pt x="292" y="310"/>
                    <a:pt x="292" y="310"/>
                  </a:cubicBezTo>
                  <a:cubicBezTo>
                    <a:pt x="294" y="310"/>
                    <a:pt x="294" y="310"/>
                    <a:pt x="294" y="31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299"/>
                    <a:pt x="296" y="299"/>
                    <a:pt x="296" y="299"/>
                  </a:cubicBezTo>
                  <a:cubicBezTo>
                    <a:pt x="297" y="299"/>
                    <a:pt x="297" y="299"/>
                    <a:pt x="297" y="299"/>
                  </a:cubicBezTo>
                  <a:cubicBezTo>
                    <a:pt x="304" y="300"/>
                    <a:pt x="304" y="300"/>
                    <a:pt x="304" y="300"/>
                  </a:cubicBezTo>
                  <a:cubicBezTo>
                    <a:pt x="305" y="301"/>
                    <a:pt x="306" y="302"/>
                    <a:pt x="306" y="304"/>
                  </a:cubicBezTo>
                  <a:cubicBezTo>
                    <a:pt x="306" y="306"/>
                    <a:pt x="304" y="308"/>
                    <a:pt x="303" y="309"/>
                  </a:cubicBezTo>
                  <a:cubicBezTo>
                    <a:pt x="304" y="310"/>
                    <a:pt x="304" y="310"/>
                    <a:pt x="304" y="310"/>
                  </a:cubicBezTo>
                  <a:cubicBezTo>
                    <a:pt x="308" y="312"/>
                    <a:pt x="312" y="314"/>
                    <a:pt x="314" y="314"/>
                  </a:cubicBezTo>
                  <a:cubicBezTo>
                    <a:pt x="314" y="314"/>
                    <a:pt x="314" y="314"/>
                    <a:pt x="314" y="314"/>
                  </a:cubicBezTo>
                  <a:cubicBezTo>
                    <a:pt x="314" y="314"/>
                    <a:pt x="314" y="314"/>
                    <a:pt x="314" y="314"/>
                  </a:cubicBezTo>
                  <a:cubicBezTo>
                    <a:pt x="320" y="317"/>
                    <a:pt x="320" y="317"/>
                    <a:pt x="320" y="317"/>
                  </a:cubicBezTo>
                  <a:cubicBezTo>
                    <a:pt x="324" y="316"/>
                    <a:pt x="324" y="316"/>
                    <a:pt x="324" y="316"/>
                  </a:cubicBezTo>
                  <a:cubicBezTo>
                    <a:pt x="318" y="287"/>
                    <a:pt x="318" y="287"/>
                    <a:pt x="318" y="287"/>
                  </a:cubicBezTo>
                  <a:cubicBezTo>
                    <a:pt x="314" y="285"/>
                    <a:pt x="310" y="280"/>
                    <a:pt x="306" y="274"/>
                  </a:cubicBezTo>
                  <a:cubicBezTo>
                    <a:pt x="304" y="270"/>
                    <a:pt x="305" y="263"/>
                    <a:pt x="312" y="255"/>
                  </a:cubicBezTo>
                  <a:cubicBezTo>
                    <a:pt x="315" y="251"/>
                    <a:pt x="320" y="247"/>
                    <a:pt x="324" y="243"/>
                  </a:cubicBezTo>
                  <a:cubicBezTo>
                    <a:pt x="324" y="243"/>
                    <a:pt x="324" y="243"/>
                    <a:pt x="324" y="243"/>
                  </a:cubicBezTo>
                  <a:cubicBezTo>
                    <a:pt x="325" y="242"/>
                    <a:pt x="325" y="242"/>
                    <a:pt x="325" y="242"/>
                  </a:cubicBezTo>
                  <a:cubicBezTo>
                    <a:pt x="330" y="242"/>
                    <a:pt x="330" y="242"/>
                    <a:pt x="330" y="242"/>
                  </a:cubicBezTo>
                  <a:cubicBezTo>
                    <a:pt x="331" y="243"/>
                    <a:pt x="331" y="243"/>
                    <a:pt x="331" y="243"/>
                  </a:cubicBezTo>
                  <a:cubicBezTo>
                    <a:pt x="336" y="245"/>
                    <a:pt x="336" y="245"/>
                    <a:pt x="336" y="245"/>
                  </a:cubicBezTo>
                  <a:cubicBezTo>
                    <a:pt x="346" y="245"/>
                    <a:pt x="346" y="245"/>
                    <a:pt x="346" y="245"/>
                  </a:cubicBezTo>
                  <a:cubicBezTo>
                    <a:pt x="350" y="243"/>
                    <a:pt x="353" y="237"/>
                    <a:pt x="357" y="227"/>
                  </a:cubicBezTo>
                  <a:cubicBezTo>
                    <a:pt x="360" y="222"/>
                    <a:pt x="360" y="210"/>
                    <a:pt x="358" y="19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Freeform 31"/>
            <p:cNvSpPr/>
            <p:nvPr/>
          </p:nvSpPr>
          <p:spPr bwMode="auto">
            <a:xfrm>
              <a:off x="4518025" y="3111500"/>
              <a:ext cx="746125" cy="461963"/>
            </a:xfrm>
            <a:custGeom>
              <a:avLst/>
              <a:gdLst>
                <a:gd name="T0" fmla="*/ 198 w 218"/>
                <a:gd name="T1" fmla="*/ 4 h 136"/>
                <a:gd name="T2" fmla="*/ 180 w 218"/>
                <a:gd name="T3" fmla="*/ 6 h 136"/>
                <a:gd name="T4" fmla="*/ 136 w 218"/>
                <a:gd name="T5" fmla="*/ 21 h 136"/>
                <a:gd name="T6" fmla="*/ 137 w 218"/>
                <a:gd name="T7" fmla="*/ 31 h 136"/>
                <a:gd name="T8" fmla="*/ 107 w 218"/>
                <a:gd name="T9" fmla="*/ 26 h 136"/>
                <a:gd name="T10" fmla="*/ 85 w 218"/>
                <a:gd name="T11" fmla="*/ 0 h 136"/>
                <a:gd name="T12" fmla="*/ 76 w 218"/>
                <a:gd name="T13" fmla="*/ 10 h 136"/>
                <a:gd name="T14" fmla="*/ 64 w 218"/>
                <a:gd name="T15" fmla="*/ 4 h 136"/>
                <a:gd name="T16" fmla="*/ 60 w 218"/>
                <a:gd name="T17" fmla="*/ 10 h 136"/>
                <a:gd name="T18" fmla="*/ 52 w 218"/>
                <a:gd name="T19" fmla="*/ 13 h 136"/>
                <a:gd name="T20" fmla="*/ 7 w 218"/>
                <a:gd name="T21" fmla="*/ 64 h 136"/>
                <a:gd name="T22" fmla="*/ 12 w 218"/>
                <a:gd name="T23" fmla="*/ 76 h 136"/>
                <a:gd name="T24" fmla="*/ 11 w 218"/>
                <a:gd name="T25" fmla="*/ 76 h 136"/>
                <a:gd name="T26" fmla="*/ 18 w 218"/>
                <a:gd name="T27" fmla="*/ 104 h 136"/>
                <a:gd name="T28" fmla="*/ 0 w 218"/>
                <a:gd name="T29" fmla="*/ 115 h 136"/>
                <a:gd name="T30" fmla="*/ 8 w 218"/>
                <a:gd name="T31" fmla="*/ 122 h 136"/>
                <a:gd name="T32" fmla="*/ 10 w 218"/>
                <a:gd name="T33" fmla="*/ 125 h 136"/>
                <a:gd name="T34" fmla="*/ 33 w 218"/>
                <a:gd name="T35" fmla="*/ 136 h 136"/>
                <a:gd name="T36" fmla="*/ 42 w 218"/>
                <a:gd name="T37" fmla="*/ 127 h 136"/>
                <a:gd name="T38" fmla="*/ 58 w 218"/>
                <a:gd name="T39" fmla="*/ 120 h 136"/>
                <a:gd name="T40" fmla="*/ 60 w 218"/>
                <a:gd name="T41" fmla="*/ 122 h 136"/>
                <a:gd name="T42" fmla="*/ 60 w 218"/>
                <a:gd name="T43" fmla="*/ 122 h 136"/>
                <a:gd name="T44" fmla="*/ 75 w 218"/>
                <a:gd name="T45" fmla="*/ 132 h 136"/>
                <a:gd name="T46" fmla="*/ 93 w 218"/>
                <a:gd name="T47" fmla="*/ 126 h 136"/>
                <a:gd name="T48" fmla="*/ 107 w 218"/>
                <a:gd name="T49" fmla="*/ 125 h 136"/>
                <a:gd name="T50" fmla="*/ 108 w 218"/>
                <a:gd name="T51" fmla="*/ 124 h 136"/>
                <a:gd name="T52" fmla="*/ 120 w 218"/>
                <a:gd name="T53" fmla="*/ 110 h 136"/>
                <a:gd name="T54" fmla="*/ 126 w 218"/>
                <a:gd name="T55" fmla="*/ 107 h 136"/>
                <a:gd name="T56" fmla="*/ 126 w 218"/>
                <a:gd name="T57" fmla="*/ 107 h 136"/>
                <a:gd name="T58" fmla="*/ 130 w 218"/>
                <a:gd name="T59" fmla="*/ 108 h 136"/>
                <a:gd name="T60" fmla="*/ 135 w 218"/>
                <a:gd name="T61" fmla="*/ 88 h 136"/>
                <a:gd name="T62" fmla="*/ 141 w 218"/>
                <a:gd name="T63" fmla="*/ 87 h 136"/>
                <a:gd name="T64" fmla="*/ 149 w 218"/>
                <a:gd name="T65" fmla="*/ 70 h 136"/>
                <a:gd name="T66" fmla="*/ 152 w 218"/>
                <a:gd name="T67" fmla="*/ 60 h 136"/>
                <a:gd name="T68" fmla="*/ 162 w 218"/>
                <a:gd name="T69" fmla="*/ 56 h 136"/>
                <a:gd name="T70" fmla="*/ 162 w 218"/>
                <a:gd name="T71" fmla="*/ 55 h 136"/>
                <a:gd name="T72" fmla="*/ 170 w 218"/>
                <a:gd name="T73" fmla="*/ 48 h 136"/>
                <a:gd name="T74" fmla="*/ 165 w 218"/>
                <a:gd name="T75" fmla="*/ 48 h 136"/>
                <a:gd name="T76" fmla="*/ 165 w 218"/>
                <a:gd name="T77" fmla="*/ 44 h 136"/>
                <a:gd name="T78" fmla="*/ 167 w 218"/>
                <a:gd name="T79" fmla="*/ 44 h 136"/>
                <a:gd name="T80" fmla="*/ 177 w 218"/>
                <a:gd name="T81" fmla="*/ 39 h 136"/>
                <a:gd name="T82" fmla="*/ 203 w 218"/>
                <a:gd name="T83" fmla="*/ 21 h 136"/>
                <a:gd name="T84" fmla="*/ 214 w 218"/>
                <a:gd name="T85" fmla="*/ 24 h 136"/>
                <a:gd name="T86" fmla="*/ 212 w 218"/>
                <a:gd name="T87" fmla="*/ 15 h 136"/>
                <a:gd name="T88" fmla="*/ 213 w 218"/>
                <a:gd name="T89" fmla="*/ 14 h 136"/>
                <a:gd name="T90" fmla="*/ 216 w 218"/>
                <a:gd name="T91" fmla="*/ 6 h 136"/>
                <a:gd name="T92" fmla="*/ 214 w 218"/>
                <a:gd name="T93" fmla="*/ 7 h 136"/>
                <a:gd name="T94" fmla="*/ 205 w 218"/>
                <a:gd name="T95" fmla="*/ 8 h 136"/>
                <a:gd name="T96" fmla="*/ 203 w 218"/>
                <a:gd name="T97" fmla="*/ 8 h 136"/>
                <a:gd name="T98" fmla="*/ 202 w 218"/>
                <a:gd name="T99" fmla="*/ 7 h 136"/>
                <a:gd name="T100" fmla="*/ 199 w 218"/>
                <a:gd name="T101" fmla="*/ 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8" h="136">
                  <a:moveTo>
                    <a:pt x="199" y="4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98" y="6"/>
                    <a:pt x="197" y="8"/>
                    <a:pt x="195" y="8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69" y="4"/>
                    <a:pt x="162" y="2"/>
                    <a:pt x="158" y="0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37" y="30"/>
                    <a:pt x="137" y="30"/>
                    <a:pt x="137" y="30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18" y="34"/>
                    <a:pt x="108" y="32"/>
                    <a:pt x="107" y="26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77" y="18"/>
                    <a:pt x="77" y="18"/>
                    <a:pt x="77" y="18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4"/>
                    <a:pt x="74" y="1"/>
                    <a:pt x="73" y="0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3" y="20"/>
                    <a:pt x="35" y="28"/>
                    <a:pt x="28" y="36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0" y="79"/>
                    <a:pt x="10" y="82"/>
                    <a:pt x="13" y="86"/>
                  </a:cubicBezTo>
                  <a:cubicBezTo>
                    <a:pt x="16" y="92"/>
                    <a:pt x="18" y="97"/>
                    <a:pt x="18" y="104"/>
                  </a:cubicBezTo>
                  <a:cubicBezTo>
                    <a:pt x="18" y="105"/>
                    <a:pt x="18" y="105"/>
                    <a:pt x="18" y="10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9" y="123"/>
                    <a:pt x="10" y="124"/>
                    <a:pt x="10" y="124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9" y="127"/>
                    <a:pt x="12" y="130"/>
                    <a:pt x="18" y="132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6" y="115"/>
                    <a:pt x="46" y="115"/>
                    <a:pt x="46" y="115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58" y="127"/>
                    <a:pt x="59" y="130"/>
                    <a:pt x="62" y="132"/>
                  </a:cubicBezTo>
                  <a:cubicBezTo>
                    <a:pt x="75" y="132"/>
                    <a:pt x="75" y="132"/>
                    <a:pt x="75" y="132"/>
                  </a:cubicBezTo>
                  <a:cubicBezTo>
                    <a:pt x="80" y="132"/>
                    <a:pt x="83" y="130"/>
                    <a:pt x="86" y="128"/>
                  </a:cubicBezTo>
                  <a:cubicBezTo>
                    <a:pt x="87" y="126"/>
                    <a:pt x="90" y="126"/>
                    <a:pt x="93" y="126"/>
                  </a:cubicBezTo>
                  <a:cubicBezTo>
                    <a:pt x="98" y="127"/>
                    <a:pt x="102" y="128"/>
                    <a:pt x="104" y="132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8" y="124"/>
                    <a:pt x="108" y="124"/>
                    <a:pt x="108" y="124"/>
                  </a:cubicBezTo>
                  <a:cubicBezTo>
                    <a:pt x="108" y="124"/>
                    <a:pt x="108" y="124"/>
                    <a:pt x="108" y="124"/>
                  </a:cubicBezTo>
                  <a:cubicBezTo>
                    <a:pt x="110" y="123"/>
                    <a:pt x="112" y="121"/>
                    <a:pt x="113" y="118"/>
                  </a:cubicBezTo>
                  <a:cubicBezTo>
                    <a:pt x="114" y="115"/>
                    <a:pt x="116" y="112"/>
                    <a:pt x="120" y="110"/>
                  </a:cubicBezTo>
                  <a:cubicBezTo>
                    <a:pt x="125" y="107"/>
                    <a:pt x="125" y="107"/>
                    <a:pt x="125" y="107"/>
                  </a:cubicBezTo>
                  <a:cubicBezTo>
                    <a:pt x="126" y="107"/>
                    <a:pt x="126" y="107"/>
                    <a:pt x="126" y="107"/>
                  </a:cubicBezTo>
                  <a:cubicBezTo>
                    <a:pt x="126" y="107"/>
                    <a:pt x="126" y="107"/>
                    <a:pt x="126" y="107"/>
                  </a:cubicBezTo>
                  <a:cubicBezTo>
                    <a:pt x="126" y="107"/>
                    <a:pt x="126" y="107"/>
                    <a:pt x="126" y="107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5" y="88"/>
                    <a:pt x="135" y="88"/>
                    <a:pt x="135" y="88"/>
                  </a:cubicBezTo>
                  <a:cubicBezTo>
                    <a:pt x="135" y="88"/>
                    <a:pt x="135" y="88"/>
                    <a:pt x="135" y="88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8" y="82"/>
                    <a:pt x="151" y="79"/>
                    <a:pt x="150" y="76"/>
                  </a:cubicBezTo>
                  <a:cubicBezTo>
                    <a:pt x="149" y="70"/>
                    <a:pt x="149" y="70"/>
                    <a:pt x="149" y="70"/>
                  </a:cubicBezTo>
                  <a:cubicBezTo>
                    <a:pt x="148" y="66"/>
                    <a:pt x="148" y="63"/>
                    <a:pt x="148" y="62"/>
                  </a:cubicBezTo>
                  <a:cubicBezTo>
                    <a:pt x="150" y="60"/>
                    <a:pt x="150" y="60"/>
                    <a:pt x="152" y="60"/>
                  </a:cubicBezTo>
                  <a:cubicBezTo>
                    <a:pt x="154" y="60"/>
                    <a:pt x="158" y="61"/>
                    <a:pt x="161" y="62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70" y="48"/>
                    <a:pt x="170" y="48"/>
                    <a:pt x="170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6"/>
                    <a:pt x="165" y="46"/>
                    <a:pt x="165" y="46"/>
                  </a:cubicBezTo>
                  <a:cubicBezTo>
                    <a:pt x="165" y="44"/>
                    <a:pt x="165" y="44"/>
                    <a:pt x="165" y="44"/>
                  </a:cubicBezTo>
                  <a:cubicBezTo>
                    <a:pt x="166" y="44"/>
                    <a:pt x="166" y="44"/>
                    <a:pt x="166" y="44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70" y="44"/>
                    <a:pt x="174" y="42"/>
                    <a:pt x="177" y="39"/>
                  </a:cubicBezTo>
                  <a:cubicBezTo>
                    <a:pt x="202" y="21"/>
                    <a:pt x="202" y="21"/>
                    <a:pt x="202" y="21"/>
                  </a:cubicBezTo>
                  <a:cubicBezTo>
                    <a:pt x="203" y="21"/>
                    <a:pt x="203" y="21"/>
                    <a:pt x="203" y="21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4" y="24"/>
                    <a:pt x="214" y="24"/>
                    <a:pt x="214" y="24"/>
                  </a:cubicBezTo>
                  <a:cubicBezTo>
                    <a:pt x="212" y="16"/>
                    <a:pt x="212" y="16"/>
                    <a:pt x="212" y="16"/>
                  </a:cubicBezTo>
                  <a:cubicBezTo>
                    <a:pt x="212" y="15"/>
                    <a:pt x="212" y="15"/>
                    <a:pt x="212" y="15"/>
                  </a:cubicBez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ubicBezTo>
                    <a:pt x="218" y="7"/>
                    <a:pt x="218" y="7"/>
                    <a:pt x="218" y="7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4" y="7"/>
                    <a:pt x="214" y="7"/>
                    <a:pt x="214" y="7"/>
                  </a:cubicBezTo>
                  <a:cubicBezTo>
                    <a:pt x="214" y="7"/>
                    <a:pt x="214" y="7"/>
                    <a:pt x="214" y="7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1" y="4"/>
                    <a:pt x="201" y="4"/>
                    <a:pt x="201" y="4"/>
                  </a:cubicBezTo>
                  <a:lnTo>
                    <a:pt x="199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Freeform 32"/>
            <p:cNvSpPr/>
            <p:nvPr/>
          </p:nvSpPr>
          <p:spPr bwMode="auto">
            <a:xfrm>
              <a:off x="5214938" y="3878263"/>
              <a:ext cx="115887" cy="101600"/>
            </a:xfrm>
            <a:custGeom>
              <a:avLst/>
              <a:gdLst>
                <a:gd name="T0" fmla="*/ 31 w 34"/>
                <a:gd name="T1" fmla="*/ 16 h 30"/>
                <a:gd name="T2" fmla="*/ 34 w 34"/>
                <a:gd name="T3" fmla="*/ 13 h 30"/>
                <a:gd name="T4" fmla="*/ 34 w 34"/>
                <a:gd name="T5" fmla="*/ 13 h 30"/>
                <a:gd name="T6" fmla="*/ 34 w 34"/>
                <a:gd name="T7" fmla="*/ 13 h 30"/>
                <a:gd name="T8" fmla="*/ 34 w 34"/>
                <a:gd name="T9" fmla="*/ 12 h 30"/>
                <a:gd name="T10" fmla="*/ 24 w 34"/>
                <a:gd name="T11" fmla="*/ 4 h 30"/>
                <a:gd name="T12" fmla="*/ 11 w 34"/>
                <a:gd name="T13" fmla="*/ 0 h 30"/>
                <a:gd name="T14" fmla="*/ 6 w 34"/>
                <a:gd name="T15" fmla="*/ 2 h 30"/>
                <a:gd name="T16" fmla="*/ 6 w 34"/>
                <a:gd name="T17" fmla="*/ 10 h 30"/>
                <a:gd name="T18" fmla="*/ 2 w 34"/>
                <a:gd name="T19" fmla="*/ 18 h 30"/>
                <a:gd name="T20" fmla="*/ 0 w 34"/>
                <a:gd name="T21" fmla="*/ 20 h 30"/>
                <a:gd name="T22" fmla="*/ 4 w 34"/>
                <a:gd name="T23" fmla="*/ 25 h 30"/>
                <a:gd name="T24" fmla="*/ 4 w 34"/>
                <a:gd name="T25" fmla="*/ 25 h 30"/>
                <a:gd name="T26" fmla="*/ 6 w 34"/>
                <a:gd name="T27" fmla="*/ 28 h 30"/>
                <a:gd name="T28" fmla="*/ 10 w 34"/>
                <a:gd name="T29" fmla="*/ 30 h 30"/>
                <a:gd name="T30" fmla="*/ 17 w 34"/>
                <a:gd name="T31" fmla="*/ 28 h 30"/>
                <a:gd name="T32" fmla="*/ 26 w 34"/>
                <a:gd name="T33" fmla="*/ 29 h 30"/>
                <a:gd name="T34" fmla="*/ 26 w 34"/>
                <a:gd name="T35" fmla="*/ 26 h 30"/>
                <a:gd name="T36" fmla="*/ 31 w 34"/>
                <a:gd name="T37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" h="30">
                  <a:moveTo>
                    <a:pt x="31" y="16"/>
                  </a:moveTo>
                  <a:cubicBezTo>
                    <a:pt x="34" y="13"/>
                    <a:pt x="34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18" y="1"/>
                    <a:pt x="14" y="0"/>
                    <a:pt x="11" y="0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3"/>
                    <a:pt x="4" y="16"/>
                    <a:pt x="2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3" y="28"/>
                    <a:pt x="15" y="27"/>
                    <a:pt x="17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1"/>
                    <a:pt x="28" y="18"/>
                    <a:pt x="31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33"/>
            <p:cNvSpPr/>
            <p:nvPr/>
          </p:nvSpPr>
          <p:spPr bwMode="auto">
            <a:xfrm>
              <a:off x="4670425" y="3490913"/>
              <a:ext cx="647700" cy="496887"/>
            </a:xfrm>
            <a:custGeom>
              <a:avLst/>
              <a:gdLst>
                <a:gd name="T0" fmla="*/ 120 w 189"/>
                <a:gd name="T1" fmla="*/ 22 h 146"/>
                <a:gd name="T2" fmla="*/ 85 w 189"/>
                <a:gd name="T3" fmla="*/ 8 h 146"/>
                <a:gd name="T4" fmla="*/ 85 w 189"/>
                <a:gd name="T5" fmla="*/ 1 h 146"/>
                <a:gd name="T6" fmla="*/ 81 w 189"/>
                <a:gd name="T7" fmla="*/ 0 h 146"/>
                <a:gd name="T8" fmla="*/ 66 w 189"/>
                <a:gd name="T9" fmla="*/ 16 h 146"/>
                <a:gd name="T10" fmla="*/ 57 w 189"/>
                <a:gd name="T11" fmla="*/ 24 h 146"/>
                <a:gd name="T12" fmla="*/ 47 w 189"/>
                <a:gd name="T13" fmla="*/ 18 h 146"/>
                <a:gd name="T14" fmla="*/ 31 w 189"/>
                <a:gd name="T15" fmla="*/ 25 h 146"/>
                <a:gd name="T16" fmla="*/ 10 w 189"/>
                <a:gd name="T17" fmla="*/ 11 h 146"/>
                <a:gd name="T18" fmla="*/ 1 w 189"/>
                <a:gd name="T19" fmla="*/ 17 h 146"/>
                <a:gd name="T20" fmla="*/ 1 w 189"/>
                <a:gd name="T21" fmla="*/ 17 h 146"/>
                <a:gd name="T22" fmla="*/ 0 w 189"/>
                <a:gd name="T23" fmla="*/ 19 h 146"/>
                <a:gd name="T24" fmla="*/ 4 w 189"/>
                <a:gd name="T25" fmla="*/ 20 h 146"/>
                <a:gd name="T26" fmla="*/ 5 w 189"/>
                <a:gd name="T27" fmla="*/ 21 h 146"/>
                <a:gd name="T28" fmla="*/ 34 w 189"/>
                <a:gd name="T29" fmla="*/ 42 h 146"/>
                <a:gd name="T30" fmla="*/ 62 w 189"/>
                <a:gd name="T31" fmla="*/ 74 h 146"/>
                <a:gd name="T32" fmla="*/ 90 w 189"/>
                <a:gd name="T33" fmla="*/ 72 h 146"/>
                <a:gd name="T34" fmla="*/ 91 w 189"/>
                <a:gd name="T35" fmla="*/ 71 h 146"/>
                <a:gd name="T36" fmla="*/ 99 w 189"/>
                <a:gd name="T37" fmla="*/ 73 h 146"/>
                <a:gd name="T38" fmla="*/ 99 w 189"/>
                <a:gd name="T39" fmla="*/ 74 h 146"/>
                <a:gd name="T40" fmla="*/ 93 w 189"/>
                <a:gd name="T41" fmla="*/ 92 h 146"/>
                <a:gd name="T42" fmla="*/ 83 w 189"/>
                <a:gd name="T43" fmla="*/ 93 h 146"/>
                <a:gd name="T44" fmla="*/ 73 w 189"/>
                <a:gd name="T45" fmla="*/ 116 h 146"/>
                <a:gd name="T46" fmla="*/ 89 w 189"/>
                <a:gd name="T47" fmla="*/ 126 h 146"/>
                <a:gd name="T48" fmla="*/ 93 w 189"/>
                <a:gd name="T49" fmla="*/ 133 h 146"/>
                <a:gd name="T50" fmla="*/ 99 w 189"/>
                <a:gd name="T51" fmla="*/ 132 h 146"/>
                <a:gd name="T52" fmla="*/ 115 w 189"/>
                <a:gd name="T53" fmla="*/ 138 h 146"/>
                <a:gd name="T54" fmla="*/ 118 w 189"/>
                <a:gd name="T55" fmla="*/ 143 h 146"/>
                <a:gd name="T56" fmla="*/ 132 w 189"/>
                <a:gd name="T57" fmla="*/ 143 h 146"/>
                <a:gd name="T58" fmla="*/ 152 w 189"/>
                <a:gd name="T59" fmla="*/ 142 h 146"/>
                <a:gd name="T60" fmla="*/ 159 w 189"/>
                <a:gd name="T61" fmla="*/ 138 h 146"/>
                <a:gd name="T62" fmla="*/ 158 w 189"/>
                <a:gd name="T63" fmla="*/ 130 h 146"/>
                <a:gd name="T64" fmla="*/ 162 w 189"/>
                <a:gd name="T65" fmla="*/ 119 h 146"/>
                <a:gd name="T66" fmla="*/ 169 w 189"/>
                <a:gd name="T67" fmla="*/ 111 h 146"/>
                <a:gd name="T68" fmla="*/ 186 w 189"/>
                <a:gd name="T69" fmla="*/ 111 h 146"/>
                <a:gd name="T70" fmla="*/ 181 w 189"/>
                <a:gd name="T71" fmla="*/ 98 h 146"/>
                <a:gd name="T72" fmla="*/ 173 w 189"/>
                <a:gd name="T73" fmla="*/ 96 h 146"/>
                <a:gd name="T74" fmla="*/ 173 w 189"/>
                <a:gd name="T75" fmla="*/ 96 h 146"/>
                <a:gd name="T76" fmla="*/ 155 w 189"/>
                <a:gd name="T77" fmla="*/ 86 h 146"/>
                <a:gd name="T78" fmla="*/ 147 w 189"/>
                <a:gd name="T79" fmla="*/ 82 h 146"/>
                <a:gd name="T80" fmla="*/ 132 w 189"/>
                <a:gd name="T81" fmla="*/ 42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9" h="146">
                  <a:moveTo>
                    <a:pt x="132" y="42"/>
                  </a:moveTo>
                  <a:cubicBezTo>
                    <a:pt x="127" y="38"/>
                    <a:pt x="124" y="32"/>
                    <a:pt x="120" y="22"/>
                  </a:cubicBezTo>
                  <a:cubicBezTo>
                    <a:pt x="109" y="22"/>
                    <a:pt x="102" y="20"/>
                    <a:pt x="99" y="16"/>
                  </a:cubicBezTo>
                  <a:cubicBezTo>
                    <a:pt x="96" y="12"/>
                    <a:pt x="91" y="10"/>
                    <a:pt x="85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77" y="2"/>
                    <a:pt x="73" y="4"/>
                    <a:pt x="72" y="8"/>
                  </a:cubicBezTo>
                  <a:cubicBezTo>
                    <a:pt x="71" y="11"/>
                    <a:pt x="69" y="14"/>
                    <a:pt x="66" y="16"/>
                  </a:cubicBezTo>
                  <a:cubicBezTo>
                    <a:pt x="64" y="22"/>
                    <a:pt x="62" y="25"/>
                    <a:pt x="60" y="25"/>
                  </a:cubicBezTo>
                  <a:cubicBezTo>
                    <a:pt x="59" y="26"/>
                    <a:pt x="58" y="25"/>
                    <a:pt x="57" y="24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2" y="20"/>
                    <a:pt x="49" y="18"/>
                    <a:pt x="47" y="18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1" y="22"/>
                    <a:pt x="37" y="24"/>
                    <a:pt x="31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1" y="22"/>
                    <a:pt x="9" y="17"/>
                    <a:pt x="10" y="11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1" y="30"/>
                    <a:pt x="17" y="36"/>
                    <a:pt x="19" y="38"/>
                  </a:cubicBezTo>
                  <a:cubicBezTo>
                    <a:pt x="21" y="38"/>
                    <a:pt x="26" y="40"/>
                    <a:pt x="34" y="42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3" y="50"/>
                    <a:pt x="57" y="58"/>
                    <a:pt x="62" y="74"/>
                  </a:cubicBezTo>
                  <a:cubicBezTo>
                    <a:pt x="69" y="78"/>
                    <a:pt x="73" y="80"/>
                    <a:pt x="75" y="80"/>
                  </a:cubicBezTo>
                  <a:cubicBezTo>
                    <a:pt x="78" y="79"/>
                    <a:pt x="83" y="76"/>
                    <a:pt x="90" y="72"/>
                  </a:cubicBezTo>
                  <a:cubicBezTo>
                    <a:pt x="90" y="71"/>
                    <a:pt x="90" y="71"/>
                    <a:pt x="90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99" y="74"/>
                    <a:pt x="99" y="74"/>
                    <a:pt x="99" y="74"/>
                  </a:cubicBezTo>
                  <a:cubicBezTo>
                    <a:pt x="99" y="75"/>
                    <a:pt x="99" y="75"/>
                    <a:pt x="99" y="75"/>
                  </a:cubicBezTo>
                  <a:cubicBezTo>
                    <a:pt x="97" y="85"/>
                    <a:pt x="95" y="90"/>
                    <a:pt x="93" y="92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3" y="93"/>
                    <a:pt x="83" y="93"/>
                    <a:pt x="83" y="93"/>
                  </a:cubicBezTo>
                  <a:cubicBezTo>
                    <a:pt x="83" y="97"/>
                    <a:pt x="81" y="103"/>
                    <a:pt x="75" y="110"/>
                  </a:cubicBezTo>
                  <a:cubicBezTo>
                    <a:pt x="74" y="113"/>
                    <a:pt x="73" y="115"/>
                    <a:pt x="73" y="116"/>
                  </a:cubicBezTo>
                  <a:cubicBezTo>
                    <a:pt x="83" y="122"/>
                    <a:pt x="83" y="122"/>
                    <a:pt x="83" y="122"/>
                  </a:cubicBezTo>
                  <a:cubicBezTo>
                    <a:pt x="85" y="125"/>
                    <a:pt x="87" y="126"/>
                    <a:pt x="89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3" y="133"/>
                    <a:pt x="93" y="133"/>
                    <a:pt x="93" y="133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9" y="132"/>
                    <a:pt x="99" y="132"/>
                    <a:pt x="99" y="132"/>
                  </a:cubicBezTo>
                  <a:cubicBezTo>
                    <a:pt x="101" y="131"/>
                    <a:pt x="102" y="130"/>
                    <a:pt x="103" y="130"/>
                  </a:cubicBezTo>
                  <a:cubicBezTo>
                    <a:pt x="107" y="130"/>
                    <a:pt x="111" y="133"/>
                    <a:pt x="115" y="138"/>
                  </a:cubicBezTo>
                  <a:cubicBezTo>
                    <a:pt x="115" y="138"/>
                    <a:pt x="115" y="138"/>
                    <a:pt x="115" y="138"/>
                  </a:cubicBezTo>
                  <a:cubicBezTo>
                    <a:pt x="118" y="143"/>
                    <a:pt x="118" y="143"/>
                    <a:pt x="118" y="143"/>
                  </a:cubicBezTo>
                  <a:cubicBezTo>
                    <a:pt x="119" y="142"/>
                    <a:pt x="119" y="142"/>
                    <a:pt x="119" y="142"/>
                  </a:cubicBezTo>
                  <a:cubicBezTo>
                    <a:pt x="121" y="141"/>
                    <a:pt x="125" y="141"/>
                    <a:pt x="132" y="143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5" y="134"/>
                    <a:pt x="156" y="132"/>
                    <a:pt x="158" y="130"/>
                  </a:cubicBezTo>
                  <a:cubicBezTo>
                    <a:pt x="161" y="128"/>
                    <a:pt x="162" y="126"/>
                    <a:pt x="162" y="124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1" y="116"/>
                    <a:pt x="162" y="115"/>
                    <a:pt x="163" y="114"/>
                  </a:cubicBezTo>
                  <a:cubicBezTo>
                    <a:pt x="163" y="112"/>
                    <a:pt x="166" y="112"/>
                    <a:pt x="169" y="111"/>
                  </a:cubicBezTo>
                  <a:cubicBezTo>
                    <a:pt x="175" y="110"/>
                    <a:pt x="181" y="112"/>
                    <a:pt x="189" y="119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1" y="105"/>
                    <a:pt x="181" y="105"/>
                    <a:pt x="181" y="105"/>
                  </a:cubicBezTo>
                  <a:cubicBezTo>
                    <a:pt x="181" y="98"/>
                    <a:pt x="181" y="98"/>
                    <a:pt x="181" y="98"/>
                  </a:cubicBezTo>
                  <a:cubicBezTo>
                    <a:pt x="174" y="96"/>
                    <a:pt x="174" y="96"/>
                    <a:pt x="174" y="96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47" y="84"/>
                    <a:pt x="147" y="84"/>
                    <a:pt x="147" y="84"/>
                  </a:cubicBezTo>
                  <a:cubicBezTo>
                    <a:pt x="147" y="82"/>
                    <a:pt x="147" y="82"/>
                    <a:pt x="147" y="82"/>
                  </a:cubicBezTo>
                  <a:cubicBezTo>
                    <a:pt x="146" y="73"/>
                    <a:pt x="146" y="73"/>
                    <a:pt x="146" y="73"/>
                  </a:cubicBezTo>
                  <a:cubicBezTo>
                    <a:pt x="140" y="56"/>
                    <a:pt x="135" y="46"/>
                    <a:pt x="132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Freeform 34"/>
            <p:cNvSpPr/>
            <p:nvPr/>
          </p:nvSpPr>
          <p:spPr bwMode="auto">
            <a:xfrm>
              <a:off x="4332288" y="2541588"/>
              <a:ext cx="601662" cy="850900"/>
            </a:xfrm>
            <a:custGeom>
              <a:avLst/>
              <a:gdLst>
                <a:gd name="T0" fmla="*/ 158 w 176"/>
                <a:gd name="T1" fmla="*/ 74 h 251"/>
                <a:gd name="T2" fmla="*/ 140 w 176"/>
                <a:gd name="T3" fmla="*/ 70 h 251"/>
                <a:gd name="T4" fmla="*/ 139 w 176"/>
                <a:gd name="T5" fmla="*/ 52 h 251"/>
                <a:gd name="T6" fmla="*/ 134 w 176"/>
                <a:gd name="T7" fmla="*/ 46 h 251"/>
                <a:gd name="T8" fmla="*/ 116 w 176"/>
                <a:gd name="T9" fmla="*/ 38 h 251"/>
                <a:gd name="T10" fmla="*/ 117 w 176"/>
                <a:gd name="T11" fmla="*/ 24 h 251"/>
                <a:gd name="T12" fmla="*/ 113 w 176"/>
                <a:gd name="T13" fmla="*/ 20 h 251"/>
                <a:gd name="T14" fmla="*/ 104 w 176"/>
                <a:gd name="T15" fmla="*/ 15 h 251"/>
                <a:gd name="T16" fmla="*/ 100 w 176"/>
                <a:gd name="T17" fmla="*/ 0 h 251"/>
                <a:gd name="T18" fmla="*/ 89 w 176"/>
                <a:gd name="T19" fmla="*/ 8 h 251"/>
                <a:gd name="T20" fmla="*/ 78 w 176"/>
                <a:gd name="T21" fmla="*/ 24 h 251"/>
                <a:gd name="T22" fmla="*/ 71 w 176"/>
                <a:gd name="T23" fmla="*/ 34 h 251"/>
                <a:gd name="T24" fmla="*/ 58 w 176"/>
                <a:gd name="T25" fmla="*/ 40 h 251"/>
                <a:gd name="T26" fmla="*/ 44 w 176"/>
                <a:gd name="T27" fmla="*/ 40 h 251"/>
                <a:gd name="T28" fmla="*/ 32 w 176"/>
                <a:gd name="T29" fmla="*/ 50 h 251"/>
                <a:gd name="T30" fmla="*/ 24 w 176"/>
                <a:gd name="T31" fmla="*/ 46 h 251"/>
                <a:gd name="T32" fmla="*/ 16 w 176"/>
                <a:gd name="T33" fmla="*/ 32 h 251"/>
                <a:gd name="T34" fmla="*/ 8 w 176"/>
                <a:gd name="T35" fmla="*/ 48 h 251"/>
                <a:gd name="T36" fmla="*/ 7 w 176"/>
                <a:gd name="T37" fmla="*/ 49 h 251"/>
                <a:gd name="T38" fmla="*/ 14 w 176"/>
                <a:gd name="T39" fmla="*/ 84 h 251"/>
                <a:gd name="T40" fmla="*/ 18 w 176"/>
                <a:gd name="T41" fmla="*/ 94 h 251"/>
                <a:gd name="T42" fmla="*/ 6 w 176"/>
                <a:gd name="T43" fmla="*/ 100 h 251"/>
                <a:gd name="T44" fmla="*/ 24 w 176"/>
                <a:gd name="T45" fmla="*/ 120 h 251"/>
                <a:gd name="T46" fmla="*/ 24 w 176"/>
                <a:gd name="T47" fmla="*/ 121 h 251"/>
                <a:gd name="T48" fmla="*/ 18 w 176"/>
                <a:gd name="T49" fmla="*/ 141 h 251"/>
                <a:gd name="T50" fmla="*/ 8 w 176"/>
                <a:gd name="T51" fmla="*/ 148 h 251"/>
                <a:gd name="T52" fmla="*/ 18 w 176"/>
                <a:gd name="T53" fmla="*/ 180 h 251"/>
                <a:gd name="T54" fmla="*/ 24 w 176"/>
                <a:gd name="T55" fmla="*/ 190 h 251"/>
                <a:gd name="T56" fmla="*/ 16 w 176"/>
                <a:gd name="T57" fmla="*/ 208 h 251"/>
                <a:gd name="T58" fmla="*/ 10 w 176"/>
                <a:gd name="T59" fmla="*/ 226 h 251"/>
                <a:gd name="T60" fmla="*/ 10 w 176"/>
                <a:gd name="T61" fmla="*/ 238 h 251"/>
                <a:gd name="T62" fmla="*/ 13 w 176"/>
                <a:gd name="T63" fmla="*/ 241 h 251"/>
                <a:gd name="T64" fmla="*/ 14 w 176"/>
                <a:gd name="T65" fmla="*/ 244 h 251"/>
                <a:gd name="T66" fmla="*/ 14 w 176"/>
                <a:gd name="T67" fmla="*/ 244 h 251"/>
                <a:gd name="T68" fmla="*/ 46 w 176"/>
                <a:gd name="T69" fmla="*/ 248 h 251"/>
                <a:gd name="T70" fmla="*/ 56 w 176"/>
                <a:gd name="T71" fmla="*/ 232 h 251"/>
                <a:gd name="T72" fmla="*/ 104 w 176"/>
                <a:gd name="T73" fmla="*/ 177 h 251"/>
                <a:gd name="T74" fmla="*/ 125 w 176"/>
                <a:gd name="T75" fmla="*/ 164 h 251"/>
                <a:gd name="T76" fmla="*/ 117 w 176"/>
                <a:gd name="T77" fmla="*/ 156 h 251"/>
                <a:gd name="T78" fmla="*/ 114 w 176"/>
                <a:gd name="T79" fmla="*/ 148 h 251"/>
                <a:gd name="T80" fmla="*/ 87 w 176"/>
                <a:gd name="T81" fmla="*/ 120 h 251"/>
                <a:gd name="T82" fmla="*/ 61 w 176"/>
                <a:gd name="T83" fmla="*/ 114 h 251"/>
                <a:gd name="T84" fmla="*/ 50 w 176"/>
                <a:gd name="T85" fmla="*/ 100 h 251"/>
                <a:gd name="T86" fmla="*/ 66 w 176"/>
                <a:gd name="T87" fmla="*/ 74 h 251"/>
                <a:gd name="T88" fmla="*/ 70 w 176"/>
                <a:gd name="T89" fmla="*/ 62 h 251"/>
                <a:gd name="T90" fmla="*/ 104 w 176"/>
                <a:gd name="T91" fmla="*/ 67 h 251"/>
                <a:gd name="T92" fmla="*/ 101 w 176"/>
                <a:gd name="T93" fmla="*/ 80 h 251"/>
                <a:gd name="T94" fmla="*/ 120 w 176"/>
                <a:gd name="T95" fmla="*/ 96 h 251"/>
                <a:gd name="T96" fmla="*/ 150 w 176"/>
                <a:gd name="T97" fmla="*/ 122 h 251"/>
                <a:gd name="T98" fmla="*/ 166 w 176"/>
                <a:gd name="T99" fmla="*/ 102 h 251"/>
                <a:gd name="T100" fmla="*/ 168 w 176"/>
                <a:gd name="T101" fmla="*/ 93 h 251"/>
                <a:gd name="T102" fmla="*/ 175 w 176"/>
                <a:gd name="T103" fmla="*/ 88 h 251"/>
                <a:gd name="T104" fmla="*/ 162 w 176"/>
                <a:gd name="T105" fmla="*/ 78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6" h="251">
                  <a:moveTo>
                    <a:pt x="162" y="76"/>
                  </a:moveTo>
                  <a:cubicBezTo>
                    <a:pt x="158" y="74"/>
                    <a:pt x="158" y="74"/>
                    <a:pt x="158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2" y="69"/>
                    <a:pt x="142" y="69"/>
                    <a:pt x="142" y="69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6" y="61"/>
                    <a:pt x="136" y="61"/>
                    <a:pt x="136" y="61"/>
                  </a:cubicBezTo>
                  <a:cubicBezTo>
                    <a:pt x="139" y="57"/>
                    <a:pt x="139" y="57"/>
                    <a:pt x="139" y="57"/>
                  </a:cubicBezTo>
                  <a:cubicBezTo>
                    <a:pt x="139" y="52"/>
                    <a:pt x="139" y="52"/>
                    <a:pt x="139" y="52"/>
                  </a:cubicBezTo>
                  <a:cubicBezTo>
                    <a:pt x="139" y="51"/>
                    <a:pt x="139" y="51"/>
                    <a:pt x="139" y="51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16" y="38"/>
                    <a:pt x="116" y="38"/>
                    <a:pt x="116" y="38"/>
                  </a:cubicBezTo>
                  <a:cubicBezTo>
                    <a:pt x="116" y="38"/>
                    <a:pt x="116" y="38"/>
                    <a:pt x="116" y="38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2" y="34"/>
                    <a:pt x="72" y="34"/>
                    <a:pt x="72" y="34"/>
                  </a:cubicBezTo>
                  <a:cubicBezTo>
                    <a:pt x="71" y="34"/>
                    <a:pt x="71" y="34"/>
                    <a:pt x="71" y="34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39" y="50"/>
                    <a:pt x="38" y="50"/>
                    <a:pt x="36" y="51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6"/>
                    <a:pt x="2" y="58"/>
                    <a:pt x="0" y="62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8" y="92"/>
                    <a:pt x="18" y="92"/>
                    <a:pt x="18" y="92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1"/>
                    <a:pt x="24" y="121"/>
                    <a:pt x="24" y="121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2" y="135"/>
                    <a:pt x="22" y="135"/>
                    <a:pt x="22" y="135"/>
                  </a:cubicBezTo>
                  <a:cubicBezTo>
                    <a:pt x="18" y="141"/>
                    <a:pt x="18" y="141"/>
                    <a:pt x="18" y="141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4" y="166"/>
                    <a:pt x="4" y="166"/>
                    <a:pt x="4" y="166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24" y="189"/>
                    <a:pt x="24" y="189"/>
                    <a:pt x="24" y="189"/>
                  </a:cubicBezTo>
                  <a:cubicBezTo>
                    <a:pt x="24" y="189"/>
                    <a:pt x="24" y="189"/>
                    <a:pt x="24" y="189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17" y="204"/>
                    <a:pt x="17" y="204"/>
                    <a:pt x="17" y="204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10" y="225"/>
                    <a:pt x="10" y="225"/>
                    <a:pt x="10" y="225"/>
                  </a:cubicBezTo>
                  <a:cubicBezTo>
                    <a:pt x="10" y="226"/>
                    <a:pt x="10" y="226"/>
                    <a:pt x="10" y="226"/>
                  </a:cubicBezTo>
                  <a:cubicBezTo>
                    <a:pt x="8" y="227"/>
                    <a:pt x="6" y="229"/>
                    <a:pt x="6" y="231"/>
                  </a:cubicBezTo>
                  <a:cubicBezTo>
                    <a:pt x="5" y="232"/>
                    <a:pt x="5" y="233"/>
                    <a:pt x="6" y="234"/>
                  </a:cubicBezTo>
                  <a:cubicBezTo>
                    <a:pt x="6" y="234"/>
                    <a:pt x="6" y="234"/>
                    <a:pt x="6" y="234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4" y="243"/>
                    <a:pt x="14" y="243"/>
                    <a:pt x="14" y="243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7"/>
                    <a:pt x="14" y="247"/>
                    <a:pt x="14" y="247"/>
                  </a:cubicBezTo>
                  <a:cubicBezTo>
                    <a:pt x="18" y="248"/>
                    <a:pt x="18" y="248"/>
                    <a:pt x="18" y="248"/>
                  </a:cubicBezTo>
                  <a:cubicBezTo>
                    <a:pt x="32" y="251"/>
                    <a:pt x="32" y="251"/>
                    <a:pt x="32" y="251"/>
                  </a:cubicBezTo>
                  <a:cubicBezTo>
                    <a:pt x="37" y="251"/>
                    <a:pt x="42" y="250"/>
                    <a:pt x="46" y="248"/>
                  </a:cubicBezTo>
                  <a:cubicBezTo>
                    <a:pt x="51" y="246"/>
                    <a:pt x="56" y="246"/>
                    <a:pt x="60" y="246"/>
                  </a:cubicBezTo>
                  <a:cubicBezTo>
                    <a:pt x="61" y="244"/>
                    <a:pt x="61" y="244"/>
                    <a:pt x="61" y="244"/>
                  </a:cubicBezTo>
                  <a:cubicBezTo>
                    <a:pt x="56" y="233"/>
                    <a:pt x="56" y="233"/>
                    <a:pt x="56" y="233"/>
                  </a:cubicBezTo>
                  <a:cubicBezTo>
                    <a:pt x="56" y="232"/>
                    <a:pt x="56" y="232"/>
                    <a:pt x="56" y="232"/>
                  </a:cubicBezTo>
                  <a:cubicBezTo>
                    <a:pt x="56" y="232"/>
                    <a:pt x="56" y="232"/>
                    <a:pt x="56" y="232"/>
                  </a:cubicBezTo>
                  <a:cubicBezTo>
                    <a:pt x="79" y="200"/>
                    <a:pt x="79" y="200"/>
                    <a:pt x="79" y="200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12" y="174"/>
                    <a:pt x="112" y="174"/>
                    <a:pt x="112" y="174"/>
                  </a:cubicBezTo>
                  <a:cubicBezTo>
                    <a:pt x="116" y="170"/>
                    <a:pt x="116" y="170"/>
                    <a:pt x="116" y="170"/>
                  </a:cubicBezTo>
                  <a:cubicBezTo>
                    <a:pt x="116" y="169"/>
                    <a:pt x="116" y="169"/>
                    <a:pt x="116" y="169"/>
                  </a:cubicBezTo>
                  <a:cubicBezTo>
                    <a:pt x="119" y="167"/>
                    <a:pt x="122" y="165"/>
                    <a:pt x="125" y="164"/>
                  </a:cubicBezTo>
                  <a:cubicBezTo>
                    <a:pt x="122" y="162"/>
                    <a:pt x="122" y="162"/>
                    <a:pt x="122" y="162"/>
                  </a:cubicBezTo>
                  <a:cubicBezTo>
                    <a:pt x="117" y="157"/>
                    <a:pt x="117" y="157"/>
                    <a:pt x="117" y="157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3" y="152"/>
                    <a:pt x="113" y="152"/>
                    <a:pt x="113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98" y="146"/>
                    <a:pt x="98" y="146"/>
                    <a:pt x="98" y="146"/>
                  </a:cubicBezTo>
                  <a:cubicBezTo>
                    <a:pt x="94" y="144"/>
                    <a:pt x="91" y="142"/>
                    <a:pt x="90" y="139"/>
                  </a:cubicBezTo>
                  <a:cubicBezTo>
                    <a:pt x="88" y="132"/>
                    <a:pt x="87" y="125"/>
                    <a:pt x="87" y="120"/>
                  </a:cubicBezTo>
                  <a:cubicBezTo>
                    <a:pt x="86" y="122"/>
                    <a:pt x="84" y="122"/>
                    <a:pt x="82" y="122"/>
                  </a:cubicBezTo>
                  <a:cubicBezTo>
                    <a:pt x="73" y="120"/>
                    <a:pt x="73" y="120"/>
                    <a:pt x="73" y="120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1" y="114"/>
                    <a:pt x="61" y="114"/>
                    <a:pt x="61" y="114"/>
                  </a:cubicBezTo>
                  <a:cubicBezTo>
                    <a:pt x="58" y="114"/>
                    <a:pt x="58" y="114"/>
                    <a:pt x="58" y="114"/>
                  </a:cubicBezTo>
                  <a:cubicBezTo>
                    <a:pt x="56" y="114"/>
                    <a:pt x="53" y="114"/>
                    <a:pt x="52" y="112"/>
                  </a:cubicBezTo>
                  <a:cubicBezTo>
                    <a:pt x="49" y="110"/>
                    <a:pt x="48" y="109"/>
                    <a:pt x="48" y="107"/>
                  </a:cubicBezTo>
                  <a:cubicBezTo>
                    <a:pt x="47" y="104"/>
                    <a:pt x="48" y="102"/>
                    <a:pt x="50" y="100"/>
                  </a:cubicBezTo>
                  <a:cubicBezTo>
                    <a:pt x="53" y="98"/>
                    <a:pt x="56" y="95"/>
                    <a:pt x="59" y="91"/>
                  </a:cubicBezTo>
                  <a:cubicBezTo>
                    <a:pt x="56" y="87"/>
                    <a:pt x="55" y="84"/>
                    <a:pt x="56" y="80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57" y="78"/>
                    <a:pt x="60" y="76"/>
                    <a:pt x="66" y="74"/>
                  </a:cubicBezTo>
                  <a:cubicBezTo>
                    <a:pt x="67" y="72"/>
                    <a:pt x="68" y="71"/>
                    <a:pt x="68" y="70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4" y="70"/>
                    <a:pt x="74" y="70"/>
                    <a:pt x="74" y="70"/>
                  </a:cubicBezTo>
                  <a:cubicBezTo>
                    <a:pt x="70" y="68"/>
                    <a:pt x="68" y="65"/>
                    <a:pt x="70" y="62"/>
                  </a:cubicBezTo>
                  <a:cubicBezTo>
                    <a:pt x="74" y="59"/>
                    <a:pt x="74" y="59"/>
                    <a:pt x="74" y="59"/>
                  </a:cubicBezTo>
                  <a:cubicBezTo>
                    <a:pt x="77" y="58"/>
                    <a:pt x="82" y="58"/>
                    <a:pt x="86" y="61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7" y="73"/>
                    <a:pt x="107" y="73"/>
                    <a:pt x="107" y="73"/>
                  </a:cubicBezTo>
                  <a:cubicBezTo>
                    <a:pt x="107" y="75"/>
                    <a:pt x="106" y="76"/>
                    <a:pt x="104" y="76"/>
                  </a:cubicBezTo>
                  <a:cubicBezTo>
                    <a:pt x="102" y="76"/>
                    <a:pt x="102" y="78"/>
                    <a:pt x="101" y="80"/>
                  </a:cubicBezTo>
                  <a:cubicBezTo>
                    <a:pt x="105" y="90"/>
                    <a:pt x="105" y="90"/>
                    <a:pt x="105" y="90"/>
                  </a:cubicBezTo>
                  <a:cubicBezTo>
                    <a:pt x="108" y="86"/>
                    <a:pt x="110" y="84"/>
                    <a:pt x="112" y="84"/>
                  </a:cubicBezTo>
                  <a:cubicBezTo>
                    <a:pt x="114" y="84"/>
                    <a:pt x="115" y="85"/>
                    <a:pt x="116" y="86"/>
                  </a:cubicBezTo>
                  <a:cubicBezTo>
                    <a:pt x="118" y="88"/>
                    <a:pt x="119" y="92"/>
                    <a:pt x="120" y="96"/>
                  </a:cubicBezTo>
                  <a:cubicBezTo>
                    <a:pt x="120" y="100"/>
                    <a:pt x="121" y="104"/>
                    <a:pt x="122" y="106"/>
                  </a:cubicBezTo>
                  <a:cubicBezTo>
                    <a:pt x="126" y="110"/>
                    <a:pt x="126" y="110"/>
                    <a:pt x="126" y="110"/>
                  </a:cubicBezTo>
                  <a:cubicBezTo>
                    <a:pt x="130" y="116"/>
                    <a:pt x="133" y="120"/>
                    <a:pt x="134" y="124"/>
                  </a:cubicBezTo>
                  <a:cubicBezTo>
                    <a:pt x="150" y="122"/>
                    <a:pt x="150" y="122"/>
                    <a:pt x="150" y="122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6" y="103"/>
                    <a:pt x="166" y="103"/>
                    <a:pt x="166" y="103"/>
                  </a:cubicBezTo>
                  <a:cubicBezTo>
                    <a:pt x="166" y="102"/>
                    <a:pt x="166" y="102"/>
                    <a:pt x="166" y="102"/>
                  </a:cubicBezTo>
                  <a:cubicBezTo>
                    <a:pt x="166" y="102"/>
                    <a:pt x="166" y="102"/>
                    <a:pt x="166" y="102"/>
                  </a:cubicBezTo>
                  <a:cubicBezTo>
                    <a:pt x="168" y="94"/>
                    <a:pt x="168" y="94"/>
                    <a:pt x="168" y="94"/>
                  </a:cubicBezTo>
                  <a:cubicBezTo>
                    <a:pt x="168" y="94"/>
                    <a:pt x="168" y="94"/>
                    <a:pt x="168" y="94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5" y="88"/>
                    <a:pt x="175" y="88"/>
                    <a:pt x="175" y="88"/>
                  </a:cubicBezTo>
                  <a:cubicBezTo>
                    <a:pt x="165" y="84"/>
                    <a:pt x="165" y="84"/>
                    <a:pt x="165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2" y="78"/>
                    <a:pt x="162" y="78"/>
                    <a:pt x="162" y="78"/>
                  </a:cubicBezTo>
                  <a:lnTo>
                    <a:pt x="162" y="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Freeform 35"/>
            <p:cNvSpPr/>
            <p:nvPr/>
          </p:nvSpPr>
          <p:spPr bwMode="auto">
            <a:xfrm>
              <a:off x="4056063" y="3359150"/>
              <a:ext cx="636587" cy="620713"/>
            </a:xfrm>
            <a:custGeom>
              <a:avLst/>
              <a:gdLst>
                <a:gd name="T0" fmla="*/ 41 w 186"/>
                <a:gd name="T1" fmla="*/ 61 h 183"/>
                <a:gd name="T2" fmla="*/ 1 w 186"/>
                <a:gd name="T3" fmla="*/ 82 h 183"/>
                <a:gd name="T4" fmla="*/ 15 w 186"/>
                <a:gd name="T5" fmla="*/ 111 h 183"/>
                <a:gd name="T6" fmla="*/ 15 w 186"/>
                <a:gd name="T7" fmla="*/ 112 h 183"/>
                <a:gd name="T8" fmla="*/ 33 w 186"/>
                <a:gd name="T9" fmla="*/ 143 h 183"/>
                <a:gd name="T10" fmla="*/ 43 w 186"/>
                <a:gd name="T11" fmla="*/ 145 h 183"/>
                <a:gd name="T12" fmla="*/ 53 w 186"/>
                <a:gd name="T13" fmla="*/ 151 h 183"/>
                <a:gd name="T14" fmla="*/ 106 w 186"/>
                <a:gd name="T15" fmla="*/ 155 h 183"/>
                <a:gd name="T16" fmla="*/ 109 w 186"/>
                <a:gd name="T17" fmla="*/ 173 h 183"/>
                <a:gd name="T18" fmla="*/ 130 w 186"/>
                <a:gd name="T19" fmla="*/ 171 h 183"/>
                <a:gd name="T20" fmla="*/ 142 w 186"/>
                <a:gd name="T21" fmla="*/ 183 h 183"/>
                <a:gd name="T22" fmla="*/ 151 w 186"/>
                <a:gd name="T23" fmla="*/ 175 h 183"/>
                <a:gd name="T24" fmla="*/ 163 w 186"/>
                <a:gd name="T25" fmla="*/ 175 h 183"/>
                <a:gd name="T26" fmla="*/ 173 w 186"/>
                <a:gd name="T27" fmla="*/ 166 h 183"/>
                <a:gd name="T28" fmla="*/ 172 w 186"/>
                <a:gd name="T29" fmla="*/ 163 h 183"/>
                <a:gd name="T30" fmla="*/ 173 w 186"/>
                <a:gd name="T31" fmla="*/ 153 h 183"/>
                <a:gd name="T32" fmla="*/ 152 w 186"/>
                <a:gd name="T33" fmla="*/ 147 h 183"/>
                <a:gd name="T34" fmla="*/ 142 w 186"/>
                <a:gd name="T35" fmla="*/ 131 h 183"/>
                <a:gd name="T36" fmla="*/ 138 w 186"/>
                <a:gd name="T37" fmla="*/ 119 h 183"/>
                <a:gd name="T38" fmla="*/ 149 w 186"/>
                <a:gd name="T39" fmla="*/ 114 h 183"/>
                <a:gd name="T40" fmla="*/ 155 w 186"/>
                <a:gd name="T41" fmla="*/ 102 h 183"/>
                <a:gd name="T42" fmla="*/ 160 w 186"/>
                <a:gd name="T43" fmla="*/ 99 h 183"/>
                <a:gd name="T44" fmla="*/ 159 w 186"/>
                <a:gd name="T45" fmla="*/ 81 h 183"/>
                <a:gd name="T46" fmla="*/ 170 w 186"/>
                <a:gd name="T47" fmla="*/ 83 h 183"/>
                <a:gd name="T48" fmla="*/ 171 w 186"/>
                <a:gd name="T49" fmla="*/ 85 h 183"/>
                <a:gd name="T50" fmla="*/ 186 w 186"/>
                <a:gd name="T51" fmla="*/ 81 h 183"/>
                <a:gd name="T52" fmla="*/ 169 w 186"/>
                <a:gd name="T53" fmla="*/ 69 h 183"/>
                <a:gd name="T54" fmla="*/ 152 w 186"/>
                <a:gd name="T55" fmla="*/ 64 h 183"/>
                <a:gd name="T56" fmla="*/ 151 w 186"/>
                <a:gd name="T57" fmla="*/ 63 h 183"/>
                <a:gd name="T58" fmla="*/ 131 w 186"/>
                <a:gd name="T59" fmla="*/ 49 h 183"/>
                <a:gd name="T60" fmla="*/ 148 w 186"/>
                <a:gd name="T61" fmla="*/ 29 h 183"/>
                <a:gd name="T62" fmla="*/ 141 w 186"/>
                <a:gd name="T63" fmla="*/ 10 h 183"/>
                <a:gd name="T64" fmla="*/ 113 w 186"/>
                <a:gd name="T65" fmla="*/ 15 h 183"/>
                <a:gd name="T66" fmla="*/ 101 w 186"/>
                <a:gd name="T67" fmla="*/ 7 h 183"/>
                <a:gd name="T68" fmla="*/ 95 w 186"/>
                <a:gd name="T69" fmla="*/ 6 h 183"/>
                <a:gd name="T70" fmla="*/ 95 w 186"/>
                <a:gd name="T71" fmla="*/ 3 h 183"/>
                <a:gd name="T72" fmla="*/ 95 w 186"/>
                <a:gd name="T73" fmla="*/ 3 h 183"/>
                <a:gd name="T74" fmla="*/ 94 w 186"/>
                <a:gd name="T75" fmla="*/ 2 h 183"/>
                <a:gd name="T76" fmla="*/ 94 w 186"/>
                <a:gd name="T77" fmla="*/ 0 h 183"/>
                <a:gd name="T78" fmla="*/ 93 w 186"/>
                <a:gd name="T79" fmla="*/ 11 h 183"/>
                <a:gd name="T80" fmla="*/ 91 w 186"/>
                <a:gd name="T81" fmla="*/ 19 h 183"/>
                <a:gd name="T82" fmla="*/ 93 w 186"/>
                <a:gd name="T83" fmla="*/ 34 h 183"/>
                <a:gd name="T84" fmla="*/ 91 w 186"/>
                <a:gd name="T85" fmla="*/ 35 h 183"/>
                <a:gd name="T86" fmla="*/ 87 w 186"/>
                <a:gd name="T87" fmla="*/ 49 h 183"/>
                <a:gd name="T88" fmla="*/ 67 w 186"/>
                <a:gd name="T89" fmla="*/ 55 h 183"/>
                <a:gd name="T90" fmla="*/ 42 w 186"/>
                <a:gd name="T91" fmla="*/ 61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6" h="183">
                  <a:moveTo>
                    <a:pt x="41" y="61"/>
                  </a:moveTo>
                  <a:cubicBezTo>
                    <a:pt x="41" y="61"/>
                    <a:pt x="41" y="61"/>
                    <a:pt x="41" y="6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" y="82"/>
                    <a:pt x="1" y="82"/>
                    <a:pt x="1" y="82"/>
                  </a:cubicBezTo>
                  <a:cubicBezTo>
                    <a:pt x="0" y="95"/>
                    <a:pt x="1" y="103"/>
                    <a:pt x="6" y="106"/>
                  </a:cubicBezTo>
                  <a:cubicBezTo>
                    <a:pt x="15" y="111"/>
                    <a:pt x="15" y="111"/>
                    <a:pt x="15" y="111"/>
                  </a:cubicBezTo>
                  <a:cubicBezTo>
                    <a:pt x="15" y="111"/>
                    <a:pt x="15" y="111"/>
                    <a:pt x="15" y="111"/>
                  </a:cubicBezTo>
                  <a:cubicBezTo>
                    <a:pt x="15" y="112"/>
                    <a:pt x="15" y="112"/>
                    <a:pt x="15" y="112"/>
                  </a:cubicBezTo>
                  <a:cubicBezTo>
                    <a:pt x="18" y="127"/>
                    <a:pt x="18" y="127"/>
                    <a:pt x="18" y="127"/>
                  </a:cubicBezTo>
                  <a:cubicBezTo>
                    <a:pt x="25" y="137"/>
                    <a:pt x="31" y="142"/>
                    <a:pt x="33" y="143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5" y="147"/>
                    <a:pt x="47" y="149"/>
                    <a:pt x="53" y="151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94" y="152"/>
                    <a:pt x="104" y="153"/>
                    <a:pt x="106" y="155"/>
                  </a:cubicBezTo>
                  <a:cubicBezTo>
                    <a:pt x="108" y="157"/>
                    <a:pt x="109" y="161"/>
                    <a:pt x="108" y="167"/>
                  </a:cubicBezTo>
                  <a:cubicBezTo>
                    <a:pt x="108" y="171"/>
                    <a:pt x="108" y="173"/>
                    <a:pt x="109" y="173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24" y="169"/>
                    <a:pt x="128" y="169"/>
                    <a:pt x="130" y="171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8" y="181"/>
                    <a:pt x="141" y="183"/>
                    <a:pt x="142" y="183"/>
                  </a:cubicBezTo>
                  <a:cubicBezTo>
                    <a:pt x="145" y="182"/>
                    <a:pt x="147" y="180"/>
                    <a:pt x="150" y="176"/>
                  </a:cubicBezTo>
                  <a:cubicBezTo>
                    <a:pt x="151" y="175"/>
                    <a:pt x="151" y="175"/>
                    <a:pt x="151" y="175"/>
                  </a:cubicBezTo>
                  <a:cubicBezTo>
                    <a:pt x="158" y="179"/>
                    <a:pt x="158" y="179"/>
                    <a:pt x="158" y="179"/>
                  </a:cubicBezTo>
                  <a:cubicBezTo>
                    <a:pt x="163" y="175"/>
                    <a:pt x="163" y="175"/>
                    <a:pt x="163" y="175"/>
                  </a:cubicBezTo>
                  <a:cubicBezTo>
                    <a:pt x="164" y="170"/>
                    <a:pt x="167" y="167"/>
                    <a:pt x="171" y="167"/>
                  </a:cubicBezTo>
                  <a:cubicBezTo>
                    <a:pt x="173" y="166"/>
                    <a:pt x="173" y="166"/>
                    <a:pt x="173" y="166"/>
                  </a:cubicBezTo>
                  <a:cubicBezTo>
                    <a:pt x="173" y="164"/>
                    <a:pt x="173" y="164"/>
                    <a:pt x="173" y="164"/>
                  </a:cubicBezTo>
                  <a:cubicBezTo>
                    <a:pt x="172" y="163"/>
                    <a:pt x="172" y="163"/>
                    <a:pt x="172" y="163"/>
                  </a:cubicBezTo>
                  <a:cubicBezTo>
                    <a:pt x="172" y="163"/>
                    <a:pt x="172" y="163"/>
                    <a:pt x="172" y="163"/>
                  </a:cubicBezTo>
                  <a:cubicBezTo>
                    <a:pt x="173" y="153"/>
                    <a:pt x="173" y="153"/>
                    <a:pt x="173" y="153"/>
                  </a:cubicBezTo>
                  <a:cubicBezTo>
                    <a:pt x="169" y="148"/>
                    <a:pt x="165" y="147"/>
                    <a:pt x="161" y="147"/>
                  </a:cubicBezTo>
                  <a:cubicBezTo>
                    <a:pt x="157" y="149"/>
                    <a:pt x="153" y="149"/>
                    <a:pt x="152" y="147"/>
                  </a:cubicBezTo>
                  <a:cubicBezTo>
                    <a:pt x="151" y="146"/>
                    <a:pt x="151" y="145"/>
                    <a:pt x="151" y="143"/>
                  </a:cubicBezTo>
                  <a:cubicBezTo>
                    <a:pt x="149" y="139"/>
                    <a:pt x="146" y="135"/>
                    <a:pt x="142" y="131"/>
                  </a:cubicBezTo>
                  <a:cubicBezTo>
                    <a:pt x="137" y="127"/>
                    <a:pt x="136" y="123"/>
                    <a:pt x="137" y="120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8" y="110"/>
                    <a:pt x="149" y="107"/>
                    <a:pt x="151" y="105"/>
                  </a:cubicBezTo>
                  <a:cubicBezTo>
                    <a:pt x="151" y="103"/>
                    <a:pt x="153" y="103"/>
                    <a:pt x="155" y="102"/>
                  </a:cubicBezTo>
                  <a:cubicBezTo>
                    <a:pt x="160" y="101"/>
                    <a:pt x="160" y="101"/>
                    <a:pt x="160" y="101"/>
                  </a:cubicBezTo>
                  <a:cubicBezTo>
                    <a:pt x="160" y="99"/>
                    <a:pt x="160" y="99"/>
                    <a:pt x="160" y="99"/>
                  </a:cubicBezTo>
                  <a:cubicBezTo>
                    <a:pt x="157" y="91"/>
                    <a:pt x="155" y="85"/>
                    <a:pt x="157" y="83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61" y="81"/>
                    <a:pt x="165" y="81"/>
                    <a:pt x="170" y="83"/>
                  </a:cubicBezTo>
                  <a:cubicBezTo>
                    <a:pt x="170" y="83"/>
                    <a:pt x="170" y="83"/>
                    <a:pt x="170" y="83"/>
                  </a:cubicBezTo>
                  <a:cubicBezTo>
                    <a:pt x="171" y="84"/>
                    <a:pt x="171" y="84"/>
                    <a:pt x="171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5" y="90"/>
                    <a:pt x="177" y="93"/>
                    <a:pt x="179" y="94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79" y="73"/>
                    <a:pt x="176" y="67"/>
                    <a:pt x="175" y="65"/>
                  </a:cubicBezTo>
                  <a:cubicBezTo>
                    <a:pt x="169" y="69"/>
                    <a:pt x="169" y="69"/>
                    <a:pt x="169" y="69"/>
                  </a:cubicBezTo>
                  <a:cubicBezTo>
                    <a:pt x="168" y="68"/>
                    <a:pt x="168" y="68"/>
                    <a:pt x="168" y="68"/>
                  </a:cubicBezTo>
                  <a:cubicBezTo>
                    <a:pt x="152" y="64"/>
                    <a:pt x="152" y="64"/>
                    <a:pt x="152" y="64"/>
                  </a:cubicBezTo>
                  <a:cubicBezTo>
                    <a:pt x="151" y="64"/>
                    <a:pt x="151" y="64"/>
                    <a:pt x="151" y="64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45" y="60"/>
                    <a:pt x="141" y="57"/>
                    <a:pt x="140" y="53"/>
                  </a:cubicBezTo>
                  <a:cubicBezTo>
                    <a:pt x="131" y="49"/>
                    <a:pt x="131" y="49"/>
                    <a:pt x="131" y="49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7" y="24"/>
                    <a:pt x="146" y="19"/>
                    <a:pt x="144" y="15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29" y="11"/>
                    <a:pt x="129" y="11"/>
                    <a:pt x="129" y="11"/>
                  </a:cubicBezTo>
                  <a:cubicBezTo>
                    <a:pt x="124" y="13"/>
                    <a:pt x="119" y="15"/>
                    <a:pt x="113" y="15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91" y="17"/>
                    <a:pt x="91" y="18"/>
                    <a:pt x="91" y="19"/>
                  </a:cubicBezTo>
                  <a:cubicBezTo>
                    <a:pt x="93" y="21"/>
                    <a:pt x="93" y="25"/>
                    <a:pt x="91" y="27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1" y="35"/>
                    <a:pt x="91" y="35"/>
                    <a:pt x="91" y="35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77" y="53"/>
                    <a:pt x="71" y="55"/>
                    <a:pt x="67" y="55"/>
                  </a:cubicBezTo>
                  <a:cubicBezTo>
                    <a:pt x="49" y="54"/>
                    <a:pt x="49" y="54"/>
                    <a:pt x="49" y="54"/>
                  </a:cubicBezTo>
                  <a:cubicBezTo>
                    <a:pt x="42" y="61"/>
                    <a:pt x="42" y="61"/>
                    <a:pt x="42" y="61"/>
                  </a:cubicBezTo>
                  <a:lnTo>
                    <a:pt x="41" y="6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36"/>
            <p:cNvSpPr/>
            <p:nvPr/>
          </p:nvSpPr>
          <p:spPr bwMode="auto">
            <a:xfrm>
              <a:off x="5249863" y="4686300"/>
              <a:ext cx="177800" cy="434975"/>
            </a:xfrm>
            <a:custGeom>
              <a:avLst/>
              <a:gdLst>
                <a:gd name="T0" fmla="*/ 40 w 52"/>
                <a:gd name="T1" fmla="*/ 0 h 128"/>
                <a:gd name="T2" fmla="*/ 12 w 52"/>
                <a:gd name="T3" fmla="*/ 35 h 128"/>
                <a:gd name="T4" fmla="*/ 0 w 52"/>
                <a:gd name="T5" fmla="*/ 55 h 128"/>
                <a:gd name="T6" fmla="*/ 2 w 52"/>
                <a:gd name="T7" fmla="*/ 77 h 128"/>
                <a:gd name="T8" fmla="*/ 2 w 52"/>
                <a:gd name="T9" fmla="*/ 77 h 128"/>
                <a:gd name="T10" fmla="*/ 2 w 52"/>
                <a:gd name="T11" fmla="*/ 77 h 128"/>
                <a:gd name="T12" fmla="*/ 0 w 52"/>
                <a:gd name="T13" fmla="*/ 92 h 128"/>
                <a:gd name="T14" fmla="*/ 2 w 52"/>
                <a:gd name="T15" fmla="*/ 101 h 128"/>
                <a:gd name="T16" fmla="*/ 18 w 52"/>
                <a:gd name="T17" fmla="*/ 112 h 128"/>
                <a:gd name="T18" fmla="*/ 18 w 52"/>
                <a:gd name="T19" fmla="*/ 112 h 128"/>
                <a:gd name="T20" fmla="*/ 18 w 52"/>
                <a:gd name="T21" fmla="*/ 112 h 128"/>
                <a:gd name="T22" fmla="*/ 19 w 52"/>
                <a:gd name="T23" fmla="*/ 113 h 128"/>
                <a:gd name="T24" fmla="*/ 19 w 52"/>
                <a:gd name="T25" fmla="*/ 113 h 128"/>
                <a:gd name="T26" fmla="*/ 25 w 52"/>
                <a:gd name="T27" fmla="*/ 124 h 128"/>
                <a:gd name="T28" fmla="*/ 30 w 52"/>
                <a:gd name="T29" fmla="*/ 128 h 128"/>
                <a:gd name="T30" fmla="*/ 33 w 52"/>
                <a:gd name="T31" fmla="*/ 102 h 128"/>
                <a:gd name="T32" fmla="*/ 33 w 52"/>
                <a:gd name="T33" fmla="*/ 101 h 128"/>
                <a:gd name="T34" fmla="*/ 44 w 52"/>
                <a:gd name="T35" fmla="*/ 73 h 128"/>
                <a:gd name="T36" fmla="*/ 48 w 52"/>
                <a:gd name="T37" fmla="*/ 40 h 128"/>
                <a:gd name="T38" fmla="*/ 48 w 52"/>
                <a:gd name="T39" fmla="*/ 40 h 128"/>
                <a:gd name="T40" fmla="*/ 49 w 52"/>
                <a:gd name="T41" fmla="*/ 39 h 128"/>
                <a:gd name="T42" fmla="*/ 52 w 52"/>
                <a:gd name="T43" fmla="*/ 30 h 128"/>
                <a:gd name="T44" fmla="*/ 50 w 52"/>
                <a:gd name="T45" fmla="*/ 23 h 128"/>
                <a:gd name="T46" fmla="*/ 50 w 52"/>
                <a:gd name="T47" fmla="*/ 22 h 128"/>
                <a:gd name="T48" fmla="*/ 49 w 52"/>
                <a:gd name="T49" fmla="*/ 22 h 128"/>
                <a:gd name="T50" fmla="*/ 48 w 52"/>
                <a:gd name="T51" fmla="*/ 12 h 128"/>
                <a:gd name="T52" fmla="*/ 49 w 52"/>
                <a:gd name="T53" fmla="*/ 12 h 128"/>
                <a:gd name="T54" fmla="*/ 49 w 52"/>
                <a:gd name="T55" fmla="*/ 11 h 128"/>
                <a:gd name="T56" fmla="*/ 51 w 52"/>
                <a:gd name="T57" fmla="*/ 9 h 128"/>
                <a:gd name="T58" fmla="*/ 52 w 52"/>
                <a:gd name="T59" fmla="*/ 6 h 128"/>
                <a:gd name="T60" fmla="*/ 40 w 52"/>
                <a:gd name="T61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2" h="128">
                  <a:moveTo>
                    <a:pt x="40" y="0"/>
                  </a:moveTo>
                  <a:cubicBezTo>
                    <a:pt x="27" y="10"/>
                    <a:pt x="18" y="21"/>
                    <a:pt x="12" y="35"/>
                  </a:cubicBezTo>
                  <a:cubicBezTo>
                    <a:pt x="6" y="47"/>
                    <a:pt x="2" y="53"/>
                    <a:pt x="0" y="55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7"/>
                    <a:pt x="0" y="100"/>
                    <a:pt x="2" y="101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9" y="113"/>
                    <a:pt x="19" y="113"/>
                    <a:pt x="19" y="113"/>
                  </a:cubicBezTo>
                  <a:cubicBezTo>
                    <a:pt x="19" y="113"/>
                    <a:pt x="19" y="113"/>
                    <a:pt x="19" y="113"/>
                  </a:cubicBezTo>
                  <a:cubicBezTo>
                    <a:pt x="20" y="117"/>
                    <a:pt x="22" y="120"/>
                    <a:pt x="25" y="124"/>
                  </a:cubicBezTo>
                  <a:cubicBezTo>
                    <a:pt x="27" y="126"/>
                    <a:pt x="29" y="128"/>
                    <a:pt x="30" y="128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3" y="101"/>
                    <a:pt x="33" y="101"/>
                    <a:pt x="33" y="101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6"/>
                    <a:pt x="52" y="6"/>
                    <a:pt x="52" y="6"/>
                  </a:cubicBezTo>
                  <a:lnTo>
                    <a:pt x="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Freeform 37"/>
            <p:cNvSpPr/>
            <p:nvPr/>
          </p:nvSpPr>
          <p:spPr bwMode="auto">
            <a:xfrm>
              <a:off x="3908425" y="5461000"/>
              <a:ext cx="279400" cy="233363"/>
            </a:xfrm>
            <a:custGeom>
              <a:avLst/>
              <a:gdLst>
                <a:gd name="T0" fmla="*/ 38 w 82"/>
                <a:gd name="T1" fmla="*/ 6 h 69"/>
                <a:gd name="T2" fmla="*/ 36 w 82"/>
                <a:gd name="T3" fmla="*/ 8 h 69"/>
                <a:gd name="T4" fmla="*/ 36 w 82"/>
                <a:gd name="T5" fmla="*/ 9 h 69"/>
                <a:gd name="T6" fmla="*/ 36 w 82"/>
                <a:gd name="T7" fmla="*/ 10 h 69"/>
                <a:gd name="T8" fmla="*/ 20 w 82"/>
                <a:gd name="T9" fmla="*/ 14 h 69"/>
                <a:gd name="T10" fmla="*/ 20 w 82"/>
                <a:gd name="T11" fmla="*/ 16 h 69"/>
                <a:gd name="T12" fmla="*/ 26 w 82"/>
                <a:gd name="T13" fmla="*/ 22 h 69"/>
                <a:gd name="T14" fmla="*/ 24 w 82"/>
                <a:gd name="T15" fmla="*/ 22 h 69"/>
                <a:gd name="T16" fmla="*/ 16 w 82"/>
                <a:gd name="T17" fmla="*/ 26 h 69"/>
                <a:gd name="T18" fmla="*/ 4 w 82"/>
                <a:gd name="T19" fmla="*/ 35 h 69"/>
                <a:gd name="T20" fmla="*/ 7 w 82"/>
                <a:gd name="T21" fmla="*/ 62 h 69"/>
                <a:gd name="T22" fmla="*/ 19 w 82"/>
                <a:gd name="T23" fmla="*/ 63 h 69"/>
                <a:gd name="T24" fmla="*/ 20 w 82"/>
                <a:gd name="T25" fmla="*/ 63 h 69"/>
                <a:gd name="T26" fmla="*/ 20 w 82"/>
                <a:gd name="T27" fmla="*/ 64 h 69"/>
                <a:gd name="T28" fmla="*/ 32 w 82"/>
                <a:gd name="T29" fmla="*/ 69 h 69"/>
                <a:gd name="T30" fmla="*/ 44 w 82"/>
                <a:gd name="T31" fmla="*/ 67 h 69"/>
                <a:gd name="T32" fmla="*/ 63 w 82"/>
                <a:gd name="T33" fmla="*/ 52 h 69"/>
                <a:gd name="T34" fmla="*/ 64 w 82"/>
                <a:gd name="T35" fmla="*/ 52 h 69"/>
                <a:gd name="T36" fmla="*/ 64 w 82"/>
                <a:gd name="T37" fmla="*/ 51 h 69"/>
                <a:gd name="T38" fmla="*/ 70 w 82"/>
                <a:gd name="T39" fmla="*/ 50 h 69"/>
                <a:gd name="T40" fmla="*/ 68 w 82"/>
                <a:gd name="T41" fmla="*/ 33 h 69"/>
                <a:gd name="T42" fmla="*/ 68 w 82"/>
                <a:gd name="T43" fmla="*/ 32 h 69"/>
                <a:gd name="T44" fmla="*/ 76 w 82"/>
                <a:gd name="T45" fmla="*/ 22 h 69"/>
                <a:gd name="T46" fmla="*/ 76 w 82"/>
                <a:gd name="T47" fmla="*/ 21 h 69"/>
                <a:gd name="T48" fmla="*/ 76 w 82"/>
                <a:gd name="T49" fmla="*/ 21 h 69"/>
                <a:gd name="T50" fmla="*/ 82 w 82"/>
                <a:gd name="T51" fmla="*/ 17 h 69"/>
                <a:gd name="T52" fmla="*/ 80 w 82"/>
                <a:gd name="T53" fmla="*/ 4 h 69"/>
                <a:gd name="T54" fmla="*/ 74 w 82"/>
                <a:gd name="T55" fmla="*/ 0 h 69"/>
                <a:gd name="T56" fmla="*/ 75 w 82"/>
                <a:gd name="T57" fmla="*/ 6 h 69"/>
                <a:gd name="T58" fmla="*/ 64 w 82"/>
                <a:gd name="T59" fmla="*/ 4 h 69"/>
                <a:gd name="T60" fmla="*/ 60 w 82"/>
                <a:gd name="T61" fmla="*/ 6 h 69"/>
                <a:gd name="T62" fmla="*/ 59 w 82"/>
                <a:gd name="T63" fmla="*/ 6 h 69"/>
                <a:gd name="T64" fmla="*/ 59 w 82"/>
                <a:gd name="T65" fmla="*/ 6 h 69"/>
                <a:gd name="T66" fmla="*/ 38 w 82"/>
                <a:gd name="T67" fmla="*/ 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69">
                  <a:moveTo>
                    <a:pt x="38" y="6"/>
                  </a:moveTo>
                  <a:cubicBezTo>
                    <a:pt x="36" y="8"/>
                    <a:pt x="36" y="8"/>
                    <a:pt x="36" y="8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5" y="22"/>
                    <a:pt x="24" y="22"/>
                    <a:pt x="24" y="22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40"/>
                    <a:pt x="1" y="49"/>
                    <a:pt x="7" y="62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44" y="67"/>
                    <a:pt x="44" y="67"/>
                    <a:pt x="44" y="67"/>
                  </a:cubicBezTo>
                  <a:cubicBezTo>
                    <a:pt x="50" y="66"/>
                    <a:pt x="56" y="61"/>
                    <a:pt x="63" y="52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4" y="51"/>
                    <a:pt x="64" y="51"/>
                    <a:pt x="64" y="51"/>
                  </a:cubicBezTo>
                  <a:cubicBezTo>
                    <a:pt x="70" y="50"/>
                    <a:pt x="70" y="50"/>
                    <a:pt x="70" y="50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2"/>
                    <a:pt x="82" y="8"/>
                    <a:pt x="80" y="4"/>
                  </a:cubicBezTo>
                  <a:cubicBezTo>
                    <a:pt x="78" y="1"/>
                    <a:pt x="76" y="0"/>
                    <a:pt x="74" y="0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lnTo>
                    <a:pt x="38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0" grpId="0" animBg="1"/>
      <p:bldP spid="84" grpId="0"/>
      <p:bldP spid="86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7805" y="358474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03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缓存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4600575" y="2338070"/>
            <a:ext cx="2009140" cy="3683000"/>
            <a:chOff x="1182201" y="2080214"/>
            <a:chExt cx="2437292" cy="3921712"/>
          </a:xfrm>
          <a:solidFill>
            <a:srgbClr val="476263"/>
          </a:solidFill>
        </p:grpSpPr>
        <p:grpSp>
          <p:nvGrpSpPr>
            <p:cNvPr id="33" name="组合 64"/>
            <p:cNvGrpSpPr/>
            <p:nvPr/>
          </p:nvGrpSpPr>
          <p:grpSpPr>
            <a:xfrm>
              <a:off x="2350459" y="4431836"/>
              <a:ext cx="135925" cy="475715"/>
              <a:chOff x="2752726" y="4344988"/>
              <a:chExt cx="184150" cy="644525"/>
            </a:xfrm>
            <a:grpFill/>
          </p:grpSpPr>
          <p:sp>
            <p:nvSpPr>
              <p:cNvPr id="265" name="Freeform 101"/>
              <p:cNvSpPr/>
              <p:nvPr/>
            </p:nvSpPr>
            <p:spPr bwMode="auto">
              <a:xfrm>
                <a:off x="2762251" y="4427538"/>
                <a:ext cx="174625" cy="519113"/>
              </a:xfrm>
              <a:custGeom>
                <a:avLst/>
                <a:gdLst>
                  <a:gd name="T0" fmla="*/ 34 w 110"/>
                  <a:gd name="T1" fmla="*/ 267 h 327"/>
                  <a:gd name="T2" fmla="*/ 67 w 110"/>
                  <a:gd name="T3" fmla="*/ 327 h 327"/>
                  <a:gd name="T4" fmla="*/ 95 w 110"/>
                  <a:gd name="T5" fmla="*/ 323 h 327"/>
                  <a:gd name="T6" fmla="*/ 110 w 110"/>
                  <a:gd name="T7" fmla="*/ 256 h 327"/>
                  <a:gd name="T8" fmla="*/ 76 w 110"/>
                  <a:gd name="T9" fmla="*/ 0 h 327"/>
                  <a:gd name="T10" fmla="*/ 0 w 110"/>
                  <a:gd name="T11" fmla="*/ 10 h 327"/>
                  <a:gd name="T12" fmla="*/ 34 w 110"/>
                  <a:gd name="T13" fmla="*/ 267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" h="327">
                    <a:moveTo>
                      <a:pt x="34" y="267"/>
                    </a:moveTo>
                    <a:lnTo>
                      <a:pt x="67" y="327"/>
                    </a:lnTo>
                    <a:lnTo>
                      <a:pt x="95" y="323"/>
                    </a:lnTo>
                    <a:lnTo>
                      <a:pt x="110" y="256"/>
                    </a:lnTo>
                    <a:lnTo>
                      <a:pt x="76" y="0"/>
                    </a:lnTo>
                    <a:lnTo>
                      <a:pt x="0" y="10"/>
                    </a:lnTo>
                    <a:lnTo>
                      <a:pt x="34" y="26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6" name="Freeform 102"/>
              <p:cNvSpPr/>
              <p:nvPr/>
            </p:nvSpPr>
            <p:spPr bwMode="auto">
              <a:xfrm>
                <a:off x="2754313" y="4344988"/>
                <a:ext cx="128588" cy="146050"/>
              </a:xfrm>
              <a:custGeom>
                <a:avLst/>
                <a:gdLst>
                  <a:gd name="T0" fmla="*/ 5 w 81"/>
                  <a:gd name="T1" fmla="*/ 58 h 92"/>
                  <a:gd name="T2" fmla="*/ 5 w 81"/>
                  <a:gd name="T3" fmla="*/ 58 h 92"/>
                  <a:gd name="T4" fmla="*/ 7 w 81"/>
                  <a:gd name="T5" fmla="*/ 66 h 92"/>
                  <a:gd name="T6" fmla="*/ 10 w 81"/>
                  <a:gd name="T7" fmla="*/ 73 h 92"/>
                  <a:gd name="T8" fmla="*/ 15 w 81"/>
                  <a:gd name="T9" fmla="*/ 78 h 92"/>
                  <a:gd name="T10" fmla="*/ 20 w 81"/>
                  <a:gd name="T11" fmla="*/ 84 h 92"/>
                  <a:gd name="T12" fmla="*/ 26 w 81"/>
                  <a:gd name="T13" fmla="*/ 88 h 92"/>
                  <a:gd name="T14" fmla="*/ 33 w 81"/>
                  <a:gd name="T15" fmla="*/ 90 h 92"/>
                  <a:gd name="T16" fmla="*/ 39 w 81"/>
                  <a:gd name="T17" fmla="*/ 92 h 92"/>
                  <a:gd name="T18" fmla="*/ 47 w 81"/>
                  <a:gd name="T19" fmla="*/ 90 h 92"/>
                  <a:gd name="T20" fmla="*/ 49 w 81"/>
                  <a:gd name="T21" fmla="*/ 90 h 92"/>
                  <a:gd name="T22" fmla="*/ 49 w 81"/>
                  <a:gd name="T23" fmla="*/ 90 h 92"/>
                  <a:gd name="T24" fmla="*/ 56 w 81"/>
                  <a:gd name="T25" fmla="*/ 89 h 92"/>
                  <a:gd name="T26" fmla="*/ 62 w 81"/>
                  <a:gd name="T27" fmla="*/ 86 h 92"/>
                  <a:gd name="T28" fmla="*/ 69 w 81"/>
                  <a:gd name="T29" fmla="*/ 81 h 92"/>
                  <a:gd name="T30" fmla="*/ 73 w 81"/>
                  <a:gd name="T31" fmla="*/ 77 h 92"/>
                  <a:gd name="T32" fmla="*/ 77 w 81"/>
                  <a:gd name="T33" fmla="*/ 70 h 92"/>
                  <a:gd name="T34" fmla="*/ 80 w 81"/>
                  <a:gd name="T35" fmla="*/ 63 h 92"/>
                  <a:gd name="T36" fmla="*/ 81 w 81"/>
                  <a:gd name="T37" fmla="*/ 56 h 92"/>
                  <a:gd name="T38" fmla="*/ 81 w 81"/>
                  <a:gd name="T39" fmla="*/ 48 h 92"/>
                  <a:gd name="T40" fmla="*/ 76 w 81"/>
                  <a:gd name="T41" fmla="*/ 13 h 92"/>
                  <a:gd name="T42" fmla="*/ 76 w 81"/>
                  <a:gd name="T43" fmla="*/ 13 h 92"/>
                  <a:gd name="T44" fmla="*/ 75 w 81"/>
                  <a:gd name="T45" fmla="*/ 8 h 92"/>
                  <a:gd name="T46" fmla="*/ 72 w 81"/>
                  <a:gd name="T47" fmla="*/ 2 h 92"/>
                  <a:gd name="T48" fmla="*/ 68 w 81"/>
                  <a:gd name="T49" fmla="*/ 1 h 92"/>
                  <a:gd name="T50" fmla="*/ 64 w 81"/>
                  <a:gd name="T51" fmla="*/ 0 h 92"/>
                  <a:gd name="T52" fmla="*/ 51 w 81"/>
                  <a:gd name="T53" fmla="*/ 0 h 92"/>
                  <a:gd name="T54" fmla="*/ 37 w 81"/>
                  <a:gd name="T55" fmla="*/ 2 h 92"/>
                  <a:gd name="T56" fmla="*/ 35 w 81"/>
                  <a:gd name="T57" fmla="*/ 2 h 92"/>
                  <a:gd name="T58" fmla="*/ 35 w 81"/>
                  <a:gd name="T59" fmla="*/ 2 h 92"/>
                  <a:gd name="T60" fmla="*/ 22 w 81"/>
                  <a:gd name="T61" fmla="*/ 4 h 92"/>
                  <a:gd name="T62" fmla="*/ 10 w 81"/>
                  <a:gd name="T63" fmla="*/ 6 h 92"/>
                  <a:gd name="T64" fmla="*/ 5 w 81"/>
                  <a:gd name="T65" fmla="*/ 9 h 92"/>
                  <a:gd name="T66" fmla="*/ 3 w 81"/>
                  <a:gd name="T67" fmla="*/ 12 h 92"/>
                  <a:gd name="T68" fmla="*/ 0 w 81"/>
                  <a:gd name="T69" fmla="*/ 17 h 92"/>
                  <a:gd name="T70" fmla="*/ 0 w 81"/>
                  <a:gd name="T71" fmla="*/ 24 h 92"/>
                  <a:gd name="T72" fmla="*/ 5 w 81"/>
                  <a:gd name="T73" fmla="*/ 5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" h="92">
                    <a:moveTo>
                      <a:pt x="5" y="58"/>
                    </a:moveTo>
                    <a:lnTo>
                      <a:pt x="5" y="58"/>
                    </a:lnTo>
                    <a:lnTo>
                      <a:pt x="7" y="66"/>
                    </a:lnTo>
                    <a:lnTo>
                      <a:pt x="10" y="73"/>
                    </a:lnTo>
                    <a:lnTo>
                      <a:pt x="15" y="78"/>
                    </a:lnTo>
                    <a:lnTo>
                      <a:pt x="20" y="84"/>
                    </a:lnTo>
                    <a:lnTo>
                      <a:pt x="26" y="88"/>
                    </a:lnTo>
                    <a:lnTo>
                      <a:pt x="33" y="90"/>
                    </a:lnTo>
                    <a:lnTo>
                      <a:pt x="39" y="92"/>
                    </a:lnTo>
                    <a:lnTo>
                      <a:pt x="47" y="90"/>
                    </a:lnTo>
                    <a:lnTo>
                      <a:pt x="49" y="90"/>
                    </a:lnTo>
                    <a:lnTo>
                      <a:pt x="49" y="90"/>
                    </a:lnTo>
                    <a:lnTo>
                      <a:pt x="56" y="89"/>
                    </a:lnTo>
                    <a:lnTo>
                      <a:pt x="62" y="86"/>
                    </a:lnTo>
                    <a:lnTo>
                      <a:pt x="69" y="81"/>
                    </a:lnTo>
                    <a:lnTo>
                      <a:pt x="73" y="77"/>
                    </a:lnTo>
                    <a:lnTo>
                      <a:pt x="77" y="70"/>
                    </a:lnTo>
                    <a:lnTo>
                      <a:pt x="80" y="63"/>
                    </a:lnTo>
                    <a:lnTo>
                      <a:pt x="81" y="56"/>
                    </a:lnTo>
                    <a:lnTo>
                      <a:pt x="81" y="48"/>
                    </a:lnTo>
                    <a:lnTo>
                      <a:pt x="76" y="13"/>
                    </a:lnTo>
                    <a:lnTo>
                      <a:pt x="76" y="13"/>
                    </a:lnTo>
                    <a:lnTo>
                      <a:pt x="75" y="8"/>
                    </a:lnTo>
                    <a:lnTo>
                      <a:pt x="72" y="2"/>
                    </a:lnTo>
                    <a:lnTo>
                      <a:pt x="68" y="1"/>
                    </a:lnTo>
                    <a:lnTo>
                      <a:pt x="64" y="0"/>
                    </a:lnTo>
                    <a:lnTo>
                      <a:pt x="51" y="0"/>
                    </a:lnTo>
                    <a:lnTo>
                      <a:pt x="37" y="2"/>
                    </a:lnTo>
                    <a:lnTo>
                      <a:pt x="35" y="2"/>
                    </a:lnTo>
                    <a:lnTo>
                      <a:pt x="35" y="2"/>
                    </a:lnTo>
                    <a:lnTo>
                      <a:pt x="22" y="4"/>
                    </a:lnTo>
                    <a:lnTo>
                      <a:pt x="10" y="6"/>
                    </a:lnTo>
                    <a:lnTo>
                      <a:pt x="5" y="9"/>
                    </a:lnTo>
                    <a:lnTo>
                      <a:pt x="3" y="12"/>
                    </a:lnTo>
                    <a:lnTo>
                      <a:pt x="0" y="17"/>
                    </a:lnTo>
                    <a:lnTo>
                      <a:pt x="0" y="24"/>
                    </a:lnTo>
                    <a:lnTo>
                      <a:pt x="5" y="58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7" name="Freeform 103"/>
              <p:cNvSpPr/>
              <p:nvPr/>
            </p:nvSpPr>
            <p:spPr bwMode="auto">
              <a:xfrm>
                <a:off x="2752726" y="4394200"/>
                <a:ext cx="149225" cy="142875"/>
              </a:xfrm>
              <a:custGeom>
                <a:avLst/>
                <a:gdLst>
                  <a:gd name="T0" fmla="*/ 11 w 94"/>
                  <a:gd name="T1" fmla="*/ 90 h 90"/>
                  <a:gd name="T2" fmla="*/ 94 w 94"/>
                  <a:gd name="T3" fmla="*/ 80 h 90"/>
                  <a:gd name="T4" fmla="*/ 84 w 94"/>
                  <a:gd name="T5" fmla="*/ 0 h 90"/>
                  <a:gd name="T6" fmla="*/ 0 w 94"/>
                  <a:gd name="T7" fmla="*/ 11 h 90"/>
                  <a:gd name="T8" fmla="*/ 11 w 94"/>
                  <a:gd name="T9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0">
                    <a:moveTo>
                      <a:pt x="11" y="90"/>
                    </a:moveTo>
                    <a:lnTo>
                      <a:pt x="94" y="80"/>
                    </a:lnTo>
                    <a:lnTo>
                      <a:pt x="84" y="0"/>
                    </a:lnTo>
                    <a:lnTo>
                      <a:pt x="0" y="11"/>
                    </a:lnTo>
                    <a:lnTo>
                      <a:pt x="11" y="9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8" name="Freeform 104"/>
              <p:cNvSpPr/>
              <p:nvPr/>
            </p:nvSpPr>
            <p:spPr bwMode="auto">
              <a:xfrm>
                <a:off x="2868613" y="4933950"/>
                <a:ext cx="44450" cy="55563"/>
              </a:xfrm>
              <a:custGeom>
                <a:avLst/>
                <a:gdLst>
                  <a:gd name="T0" fmla="*/ 28 w 28"/>
                  <a:gd name="T1" fmla="*/ 2 h 35"/>
                  <a:gd name="T2" fmla="*/ 28 w 28"/>
                  <a:gd name="T3" fmla="*/ 2 h 35"/>
                  <a:gd name="T4" fmla="*/ 27 w 28"/>
                  <a:gd name="T5" fmla="*/ 14 h 35"/>
                  <a:gd name="T6" fmla="*/ 21 w 28"/>
                  <a:gd name="T7" fmla="*/ 31 h 35"/>
                  <a:gd name="T8" fmla="*/ 21 w 28"/>
                  <a:gd name="T9" fmla="*/ 31 h 35"/>
                  <a:gd name="T10" fmla="*/ 20 w 28"/>
                  <a:gd name="T11" fmla="*/ 35 h 35"/>
                  <a:gd name="T12" fmla="*/ 19 w 28"/>
                  <a:gd name="T13" fmla="*/ 35 h 35"/>
                  <a:gd name="T14" fmla="*/ 16 w 28"/>
                  <a:gd name="T15" fmla="*/ 35 h 35"/>
                  <a:gd name="T16" fmla="*/ 13 w 28"/>
                  <a:gd name="T17" fmla="*/ 32 h 35"/>
                  <a:gd name="T18" fmla="*/ 11 w 28"/>
                  <a:gd name="T19" fmla="*/ 27 h 35"/>
                  <a:gd name="T20" fmla="*/ 0 w 28"/>
                  <a:gd name="T21" fmla="*/ 8 h 35"/>
                  <a:gd name="T22" fmla="*/ 0 w 28"/>
                  <a:gd name="T23" fmla="*/ 8 h 35"/>
                  <a:gd name="T24" fmla="*/ 3 w 28"/>
                  <a:gd name="T25" fmla="*/ 5 h 35"/>
                  <a:gd name="T26" fmla="*/ 8 w 28"/>
                  <a:gd name="T27" fmla="*/ 2 h 35"/>
                  <a:gd name="T28" fmla="*/ 12 w 28"/>
                  <a:gd name="T29" fmla="*/ 1 h 35"/>
                  <a:gd name="T30" fmla="*/ 16 w 28"/>
                  <a:gd name="T31" fmla="*/ 0 h 35"/>
                  <a:gd name="T32" fmla="*/ 23 w 28"/>
                  <a:gd name="T33" fmla="*/ 0 h 35"/>
                  <a:gd name="T34" fmla="*/ 28 w 28"/>
                  <a:gd name="T35" fmla="*/ 2 h 35"/>
                  <a:gd name="T36" fmla="*/ 28 w 28"/>
                  <a:gd name="T37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8" h="35">
                    <a:moveTo>
                      <a:pt x="28" y="2"/>
                    </a:moveTo>
                    <a:lnTo>
                      <a:pt x="28" y="2"/>
                    </a:lnTo>
                    <a:lnTo>
                      <a:pt x="27" y="14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0" y="35"/>
                    </a:lnTo>
                    <a:lnTo>
                      <a:pt x="19" y="35"/>
                    </a:lnTo>
                    <a:lnTo>
                      <a:pt x="16" y="35"/>
                    </a:lnTo>
                    <a:lnTo>
                      <a:pt x="13" y="32"/>
                    </a:lnTo>
                    <a:lnTo>
                      <a:pt x="11" y="27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3" y="5"/>
                    </a:lnTo>
                    <a:lnTo>
                      <a:pt x="8" y="2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23" y="0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4" name="组合 69"/>
            <p:cNvGrpSpPr/>
            <p:nvPr/>
          </p:nvGrpSpPr>
          <p:grpSpPr>
            <a:xfrm>
              <a:off x="1900497" y="4864197"/>
              <a:ext cx="1044051" cy="1137729"/>
              <a:chOff x="2143126" y="4930775"/>
              <a:chExt cx="1414463" cy="1541463"/>
            </a:xfrm>
            <a:grpFill/>
          </p:grpSpPr>
          <p:sp>
            <p:nvSpPr>
              <p:cNvPr id="143" name="Freeform 5"/>
              <p:cNvSpPr/>
              <p:nvPr/>
            </p:nvSpPr>
            <p:spPr bwMode="auto">
              <a:xfrm>
                <a:off x="2143126" y="5083175"/>
                <a:ext cx="1414463" cy="1257300"/>
              </a:xfrm>
              <a:custGeom>
                <a:avLst/>
                <a:gdLst>
                  <a:gd name="T0" fmla="*/ 334 w 891"/>
                  <a:gd name="T1" fmla="*/ 790 h 792"/>
                  <a:gd name="T2" fmla="*/ 228 w 891"/>
                  <a:gd name="T3" fmla="*/ 775 h 792"/>
                  <a:gd name="T4" fmla="*/ 212 w 891"/>
                  <a:gd name="T5" fmla="*/ 764 h 792"/>
                  <a:gd name="T6" fmla="*/ 190 w 891"/>
                  <a:gd name="T7" fmla="*/ 734 h 792"/>
                  <a:gd name="T8" fmla="*/ 110 w 891"/>
                  <a:gd name="T9" fmla="*/ 683 h 792"/>
                  <a:gd name="T10" fmla="*/ 65 w 891"/>
                  <a:gd name="T11" fmla="*/ 631 h 792"/>
                  <a:gd name="T12" fmla="*/ 56 w 891"/>
                  <a:gd name="T13" fmla="*/ 597 h 792"/>
                  <a:gd name="T14" fmla="*/ 61 w 891"/>
                  <a:gd name="T15" fmla="*/ 560 h 792"/>
                  <a:gd name="T16" fmla="*/ 45 w 891"/>
                  <a:gd name="T17" fmla="*/ 545 h 792"/>
                  <a:gd name="T18" fmla="*/ 26 w 891"/>
                  <a:gd name="T19" fmla="*/ 528 h 792"/>
                  <a:gd name="T20" fmla="*/ 48 w 891"/>
                  <a:gd name="T21" fmla="*/ 513 h 792"/>
                  <a:gd name="T22" fmla="*/ 61 w 891"/>
                  <a:gd name="T23" fmla="*/ 501 h 792"/>
                  <a:gd name="T24" fmla="*/ 56 w 891"/>
                  <a:gd name="T25" fmla="*/ 465 h 792"/>
                  <a:gd name="T26" fmla="*/ 65 w 891"/>
                  <a:gd name="T27" fmla="*/ 442 h 792"/>
                  <a:gd name="T28" fmla="*/ 48 w 891"/>
                  <a:gd name="T29" fmla="*/ 435 h 792"/>
                  <a:gd name="T30" fmla="*/ 23 w 891"/>
                  <a:gd name="T31" fmla="*/ 425 h 792"/>
                  <a:gd name="T32" fmla="*/ 34 w 891"/>
                  <a:gd name="T33" fmla="*/ 405 h 792"/>
                  <a:gd name="T34" fmla="*/ 56 w 891"/>
                  <a:gd name="T35" fmla="*/ 393 h 792"/>
                  <a:gd name="T36" fmla="*/ 55 w 891"/>
                  <a:gd name="T37" fmla="*/ 365 h 792"/>
                  <a:gd name="T38" fmla="*/ 56 w 891"/>
                  <a:gd name="T39" fmla="*/ 343 h 792"/>
                  <a:gd name="T40" fmla="*/ 53 w 891"/>
                  <a:gd name="T41" fmla="*/ 320 h 792"/>
                  <a:gd name="T42" fmla="*/ 32 w 891"/>
                  <a:gd name="T43" fmla="*/ 310 h 792"/>
                  <a:gd name="T44" fmla="*/ 36 w 891"/>
                  <a:gd name="T45" fmla="*/ 291 h 792"/>
                  <a:gd name="T46" fmla="*/ 60 w 891"/>
                  <a:gd name="T47" fmla="*/ 281 h 792"/>
                  <a:gd name="T48" fmla="*/ 64 w 891"/>
                  <a:gd name="T49" fmla="*/ 262 h 792"/>
                  <a:gd name="T50" fmla="*/ 61 w 891"/>
                  <a:gd name="T51" fmla="*/ 245 h 792"/>
                  <a:gd name="T52" fmla="*/ 71 w 891"/>
                  <a:gd name="T53" fmla="*/ 218 h 792"/>
                  <a:gd name="T54" fmla="*/ 59 w 891"/>
                  <a:gd name="T55" fmla="*/ 214 h 792"/>
                  <a:gd name="T56" fmla="*/ 34 w 891"/>
                  <a:gd name="T57" fmla="*/ 203 h 792"/>
                  <a:gd name="T58" fmla="*/ 0 w 891"/>
                  <a:gd name="T59" fmla="*/ 0 h 792"/>
                  <a:gd name="T60" fmla="*/ 873 w 891"/>
                  <a:gd name="T61" fmla="*/ 147 h 792"/>
                  <a:gd name="T62" fmla="*/ 854 w 891"/>
                  <a:gd name="T63" fmla="*/ 164 h 792"/>
                  <a:gd name="T64" fmla="*/ 835 w 891"/>
                  <a:gd name="T65" fmla="*/ 168 h 792"/>
                  <a:gd name="T66" fmla="*/ 832 w 891"/>
                  <a:gd name="T67" fmla="*/ 180 h 792"/>
                  <a:gd name="T68" fmla="*/ 839 w 891"/>
                  <a:gd name="T69" fmla="*/ 205 h 792"/>
                  <a:gd name="T70" fmla="*/ 832 w 891"/>
                  <a:gd name="T71" fmla="*/ 228 h 792"/>
                  <a:gd name="T72" fmla="*/ 848 w 891"/>
                  <a:gd name="T73" fmla="*/ 237 h 792"/>
                  <a:gd name="T74" fmla="*/ 871 w 891"/>
                  <a:gd name="T75" fmla="*/ 254 h 792"/>
                  <a:gd name="T76" fmla="*/ 854 w 891"/>
                  <a:gd name="T77" fmla="*/ 271 h 792"/>
                  <a:gd name="T78" fmla="*/ 841 w 891"/>
                  <a:gd name="T79" fmla="*/ 281 h 792"/>
                  <a:gd name="T80" fmla="*/ 845 w 891"/>
                  <a:gd name="T81" fmla="*/ 310 h 792"/>
                  <a:gd name="T82" fmla="*/ 841 w 891"/>
                  <a:gd name="T83" fmla="*/ 336 h 792"/>
                  <a:gd name="T84" fmla="*/ 856 w 891"/>
                  <a:gd name="T85" fmla="*/ 355 h 792"/>
                  <a:gd name="T86" fmla="*/ 877 w 891"/>
                  <a:gd name="T87" fmla="*/ 369 h 792"/>
                  <a:gd name="T88" fmla="*/ 863 w 891"/>
                  <a:gd name="T89" fmla="*/ 386 h 792"/>
                  <a:gd name="T90" fmla="*/ 836 w 891"/>
                  <a:gd name="T91" fmla="*/ 390 h 792"/>
                  <a:gd name="T92" fmla="*/ 843 w 891"/>
                  <a:gd name="T93" fmla="*/ 411 h 792"/>
                  <a:gd name="T94" fmla="*/ 841 w 891"/>
                  <a:gd name="T95" fmla="*/ 435 h 792"/>
                  <a:gd name="T96" fmla="*/ 844 w 891"/>
                  <a:gd name="T97" fmla="*/ 463 h 792"/>
                  <a:gd name="T98" fmla="*/ 867 w 891"/>
                  <a:gd name="T99" fmla="*/ 474 h 792"/>
                  <a:gd name="T100" fmla="*/ 870 w 891"/>
                  <a:gd name="T101" fmla="*/ 490 h 792"/>
                  <a:gd name="T102" fmla="*/ 845 w 891"/>
                  <a:gd name="T103" fmla="*/ 503 h 792"/>
                  <a:gd name="T104" fmla="*/ 841 w 891"/>
                  <a:gd name="T105" fmla="*/ 535 h 792"/>
                  <a:gd name="T106" fmla="*/ 844 w 891"/>
                  <a:gd name="T107" fmla="*/ 554 h 792"/>
                  <a:gd name="T108" fmla="*/ 858 w 891"/>
                  <a:gd name="T109" fmla="*/ 572 h 792"/>
                  <a:gd name="T110" fmla="*/ 856 w 891"/>
                  <a:gd name="T111" fmla="*/ 595 h 792"/>
                  <a:gd name="T112" fmla="*/ 820 w 891"/>
                  <a:gd name="T113" fmla="*/ 653 h 792"/>
                  <a:gd name="T114" fmla="*/ 776 w 891"/>
                  <a:gd name="T115" fmla="*/ 695 h 792"/>
                  <a:gd name="T116" fmla="*/ 711 w 891"/>
                  <a:gd name="T117" fmla="*/ 742 h 792"/>
                  <a:gd name="T118" fmla="*/ 695 w 891"/>
                  <a:gd name="T119" fmla="*/ 764 h 792"/>
                  <a:gd name="T120" fmla="*/ 675 w 891"/>
                  <a:gd name="T121" fmla="*/ 775 h 792"/>
                  <a:gd name="T122" fmla="*/ 548 w 891"/>
                  <a:gd name="T123" fmla="*/ 790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91" h="792">
                    <a:moveTo>
                      <a:pt x="435" y="792"/>
                    </a:moveTo>
                    <a:lnTo>
                      <a:pt x="435" y="792"/>
                    </a:lnTo>
                    <a:lnTo>
                      <a:pt x="370" y="791"/>
                    </a:lnTo>
                    <a:lnTo>
                      <a:pt x="334" y="790"/>
                    </a:lnTo>
                    <a:lnTo>
                      <a:pt x="298" y="787"/>
                    </a:lnTo>
                    <a:lnTo>
                      <a:pt x="266" y="783"/>
                    </a:lnTo>
                    <a:lnTo>
                      <a:pt x="237" y="778"/>
                    </a:lnTo>
                    <a:lnTo>
                      <a:pt x="228" y="775"/>
                    </a:lnTo>
                    <a:lnTo>
                      <a:pt x="220" y="772"/>
                    </a:lnTo>
                    <a:lnTo>
                      <a:pt x="213" y="768"/>
                    </a:lnTo>
                    <a:lnTo>
                      <a:pt x="212" y="764"/>
                    </a:lnTo>
                    <a:lnTo>
                      <a:pt x="212" y="764"/>
                    </a:lnTo>
                    <a:lnTo>
                      <a:pt x="209" y="756"/>
                    </a:lnTo>
                    <a:lnTo>
                      <a:pt x="205" y="749"/>
                    </a:lnTo>
                    <a:lnTo>
                      <a:pt x="198" y="741"/>
                    </a:lnTo>
                    <a:lnTo>
                      <a:pt x="190" y="734"/>
                    </a:lnTo>
                    <a:lnTo>
                      <a:pt x="164" y="717"/>
                    </a:lnTo>
                    <a:lnTo>
                      <a:pt x="129" y="695"/>
                    </a:lnTo>
                    <a:lnTo>
                      <a:pt x="129" y="695"/>
                    </a:lnTo>
                    <a:lnTo>
                      <a:pt x="110" y="683"/>
                    </a:lnTo>
                    <a:lnTo>
                      <a:pt x="95" y="669"/>
                    </a:lnTo>
                    <a:lnTo>
                      <a:pt x="82" y="657"/>
                    </a:lnTo>
                    <a:lnTo>
                      <a:pt x="72" y="643"/>
                    </a:lnTo>
                    <a:lnTo>
                      <a:pt x="65" y="631"/>
                    </a:lnTo>
                    <a:lnTo>
                      <a:pt x="60" y="619"/>
                    </a:lnTo>
                    <a:lnTo>
                      <a:pt x="57" y="608"/>
                    </a:lnTo>
                    <a:lnTo>
                      <a:pt x="56" y="597"/>
                    </a:lnTo>
                    <a:lnTo>
                      <a:pt x="56" y="597"/>
                    </a:lnTo>
                    <a:lnTo>
                      <a:pt x="57" y="589"/>
                    </a:lnTo>
                    <a:lnTo>
                      <a:pt x="59" y="581"/>
                    </a:lnTo>
                    <a:lnTo>
                      <a:pt x="61" y="566"/>
                    </a:lnTo>
                    <a:lnTo>
                      <a:pt x="61" y="560"/>
                    </a:lnTo>
                    <a:lnTo>
                      <a:pt x="59" y="554"/>
                    </a:lnTo>
                    <a:lnTo>
                      <a:pt x="55" y="549"/>
                    </a:lnTo>
                    <a:lnTo>
                      <a:pt x="45" y="545"/>
                    </a:lnTo>
                    <a:lnTo>
                      <a:pt x="45" y="545"/>
                    </a:lnTo>
                    <a:lnTo>
                      <a:pt x="36" y="541"/>
                    </a:lnTo>
                    <a:lnTo>
                      <a:pt x="30" y="537"/>
                    </a:lnTo>
                    <a:lnTo>
                      <a:pt x="28" y="532"/>
                    </a:lnTo>
                    <a:lnTo>
                      <a:pt x="26" y="528"/>
                    </a:lnTo>
                    <a:lnTo>
                      <a:pt x="29" y="524"/>
                    </a:lnTo>
                    <a:lnTo>
                      <a:pt x="33" y="522"/>
                    </a:lnTo>
                    <a:lnTo>
                      <a:pt x="40" y="518"/>
                    </a:lnTo>
                    <a:lnTo>
                      <a:pt x="48" y="513"/>
                    </a:lnTo>
                    <a:lnTo>
                      <a:pt x="48" y="513"/>
                    </a:lnTo>
                    <a:lnTo>
                      <a:pt x="55" y="511"/>
                    </a:lnTo>
                    <a:lnTo>
                      <a:pt x="59" y="505"/>
                    </a:lnTo>
                    <a:lnTo>
                      <a:pt x="61" y="501"/>
                    </a:lnTo>
                    <a:lnTo>
                      <a:pt x="61" y="496"/>
                    </a:lnTo>
                    <a:lnTo>
                      <a:pt x="59" y="482"/>
                    </a:lnTo>
                    <a:lnTo>
                      <a:pt x="57" y="474"/>
                    </a:lnTo>
                    <a:lnTo>
                      <a:pt x="56" y="465"/>
                    </a:lnTo>
                    <a:lnTo>
                      <a:pt x="56" y="465"/>
                    </a:lnTo>
                    <a:lnTo>
                      <a:pt x="57" y="457"/>
                    </a:lnTo>
                    <a:lnTo>
                      <a:pt x="60" y="450"/>
                    </a:lnTo>
                    <a:lnTo>
                      <a:pt x="65" y="442"/>
                    </a:lnTo>
                    <a:lnTo>
                      <a:pt x="65" y="439"/>
                    </a:lnTo>
                    <a:lnTo>
                      <a:pt x="64" y="436"/>
                    </a:lnTo>
                    <a:lnTo>
                      <a:pt x="59" y="435"/>
                    </a:lnTo>
                    <a:lnTo>
                      <a:pt x="48" y="435"/>
                    </a:lnTo>
                    <a:lnTo>
                      <a:pt x="48" y="435"/>
                    </a:lnTo>
                    <a:lnTo>
                      <a:pt x="36" y="432"/>
                    </a:lnTo>
                    <a:lnTo>
                      <a:pt x="28" y="430"/>
                    </a:lnTo>
                    <a:lnTo>
                      <a:pt x="23" y="425"/>
                    </a:lnTo>
                    <a:lnTo>
                      <a:pt x="22" y="420"/>
                    </a:lnTo>
                    <a:lnTo>
                      <a:pt x="23" y="415"/>
                    </a:lnTo>
                    <a:lnTo>
                      <a:pt x="28" y="409"/>
                    </a:lnTo>
                    <a:lnTo>
                      <a:pt x="34" y="405"/>
                    </a:lnTo>
                    <a:lnTo>
                      <a:pt x="42" y="401"/>
                    </a:lnTo>
                    <a:lnTo>
                      <a:pt x="42" y="401"/>
                    </a:lnTo>
                    <a:lnTo>
                      <a:pt x="51" y="397"/>
                    </a:lnTo>
                    <a:lnTo>
                      <a:pt x="56" y="393"/>
                    </a:lnTo>
                    <a:lnTo>
                      <a:pt x="59" y="389"/>
                    </a:lnTo>
                    <a:lnTo>
                      <a:pt x="59" y="384"/>
                    </a:lnTo>
                    <a:lnTo>
                      <a:pt x="56" y="371"/>
                    </a:lnTo>
                    <a:lnTo>
                      <a:pt x="55" y="365"/>
                    </a:lnTo>
                    <a:lnTo>
                      <a:pt x="55" y="356"/>
                    </a:lnTo>
                    <a:lnTo>
                      <a:pt x="55" y="356"/>
                    </a:lnTo>
                    <a:lnTo>
                      <a:pt x="55" y="350"/>
                    </a:lnTo>
                    <a:lnTo>
                      <a:pt x="56" y="343"/>
                    </a:lnTo>
                    <a:lnTo>
                      <a:pt x="59" y="332"/>
                    </a:lnTo>
                    <a:lnTo>
                      <a:pt x="59" y="328"/>
                    </a:lnTo>
                    <a:lnTo>
                      <a:pt x="57" y="324"/>
                    </a:lnTo>
                    <a:lnTo>
                      <a:pt x="53" y="320"/>
                    </a:lnTo>
                    <a:lnTo>
                      <a:pt x="45" y="317"/>
                    </a:lnTo>
                    <a:lnTo>
                      <a:pt x="45" y="317"/>
                    </a:lnTo>
                    <a:lnTo>
                      <a:pt x="37" y="314"/>
                    </a:lnTo>
                    <a:lnTo>
                      <a:pt x="32" y="310"/>
                    </a:lnTo>
                    <a:lnTo>
                      <a:pt x="29" y="305"/>
                    </a:lnTo>
                    <a:lnTo>
                      <a:pt x="29" y="301"/>
                    </a:lnTo>
                    <a:lnTo>
                      <a:pt x="30" y="296"/>
                    </a:lnTo>
                    <a:lnTo>
                      <a:pt x="36" y="291"/>
                    </a:lnTo>
                    <a:lnTo>
                      <a:pt x="42" y="287"/>
                    </a:lnTo>
                    <a:lnTo>
                      <a:pt x="52" y="283"/>
                    </a:lnTo>
                    <a:lnTo>
                      <a:pt x="52" y="283"/>
                    </a:lnTo>
                    <a:lnTo>
                      <a:pt x="60" y="281"/>
                    </a:lnTo>
                    <a:lnTo>
                      <a:pt x="65" y="278"/>
                    </a:lnTo>
                    <a:lnTo>
                      <a:pt x="68" y="275"/>
                    </a:lnTo>
                    <a:lnTo>
                      <a:pt x="68" y="271"/>
                    </a:lnTo>
                    <a:lnTo>
                      <a:pt x="64" y="262"/>
                    </a:lnTo>
                    <a:lnTo>
                      <a:pt x="63" y="256"/>
                    </a:lnTo>
                    <a:lnTo>
                      <a:pt x="61" y="251"/>
                    </a:lnTo>
                    <a:lnTo>
                      <a:pt x="61" y="251"/>
                    </a:lnTo>
                    <a:lnTo>
                      <a:pt x="61" y="245"/>
                    </a:lnTo>
                    <a:lnTo>
                      <a:pt x="63" y="239"/>
                    </a:lnTo>
                    <a:lnTo>
                      <a:pt x="68" y="228"/>
                    </a:lnTo>
                    <a:lnTo>
                      <a:pt x="70" y="222"/>
                    </a:lnTo>
                    <a:lnTo>
                      <a:pt x="71" y="218"/>
                    </a:lnTo>
                    <a:lnTo>
                      <a:pt x="70" y="216"/>
                    </a:lnTo>
                    <a:lnTo>
                      <a:pt x="65" y="216"/>
                    </a:lnTo>
                    <a:lnTo>
                      <a:pt x="65" y="216"/>
                    </a:lnTo>
                    <a:lnTo>
                      <a:pt x="59" y="214"/>
                    </a:lnTo>
                    <a:lnTo>
                      <a:pt x="53" y="213"/>
                    </a:lnTo>
                    <a:lnTo>
                      <a:pt x="46" y="210"/>
                    </a:lnTo>
                    <a:lnTo>
                      <a:pt x="40" y="207"/>
                    </a:lnTo>
                    <a:lnTo>
                      <a:pt x="34" y="203"/>
                    </a:lnTo>
                    <a:lnTo>
                      <a:pt x="30" y="198"/>
                    </a:lnTo>
                    <a:lnTo>
                      <a:pt x="28" y="193"/>
                    </a:lnTo>
                    <a:lnTo>
                      <a:pt x="25" y="187"/>
                    </a:lnTo>
                    <a:lnTo>
                      <a:pt x="0" y="0"/>
                    </a:lnTo>
                    <a:lnTo>
                      <a:pt x="891" y="0"/>
                    </a:lnTo>
                    <a:lnTo>
                      <a:pt x="874" y="140"/>
                    </a:lnTo>
                    <a:lnTo>
                      <a:pt x="874" y="140"/>
                    </a:lnTo>
                    <a:lnTo>
                      <a:pt x="873" y="147"/>
                    </a:lnTo>
                    <a:lnTo>
                      <a:pt x="870" y="152"/>
                    </a:lnTo>
                    <a:lnTo>
                      <a:pt x="864" y="157"/>
                    </a:lnTo>
                    <a:lnTo>
                      <a:pt x="859" y="161"/>
                    </a:lnTo>
                    <a:lnTo>
                      <a:pt x="854" y="164"/>
                    </a:lnTo>
                    <a:lnTo>
                      <a:pt x="847" y="167"/>
                    </a:lnTo>
                    <a:lnTo>
                      <a:pt x="840" y="168"/>
                    </a:lnTo>
                    <a:lnTo>
                      <a:pt x="835" y="168"/>
                    </a:lnTo>
                    <a:lnTo>
                      <a:pt x="835" y="168"/>
                    </a:lnTo>
                    <a:lnTo>
                      <a:pt x="831" y="170"/>
                    </a:lnTo>
                    <a:lnTo>
                      <a:pt x="829" y="172"/>
                    </a:lnTo>
                    <a:lnTo>
                      <a:pt x="829" y="176"/>
                    </a:lnTo>
                    <a:lnTo>
                      <a:pt x="832" y="180"/>
                    </a:lnTo>
                    <a:lnTo>
                      <a:pt x="837" y="193"/>
                    </a:lnTo>
                    <a:lnTo>
                      <a:pt x="839" y="198"/>
                    </a:lnTo>
                    <a:lnTo>
                      <a:pt x="839" y="205"/>
                    </a:lnTo>
                    <a:lnTo>
                      <a:pt x="839" y="205"/>
                    </a:lnTo>
                    <a:lnTo>
                      <a:pt x="837" y="210"/>
                    </a:lnTo>
                    <a:lnTo>
                      <a:pt x="835" y="216"/>
                    </a:lnTo>
                    <a:lnTo>
                      <a:pt x="832" y="224"/>
                    </a:lnTo>
                    <a:lnTo>
                      <a:pt x="832" y="228"/>
                    </a:lnTo>
                    <a:lnTo>
                      <a:pt x="833" y="232"/>
                    </a:lnTo>
                    <a:lnTo>
                      <a:pt x="839" y="235"/>
                    </a:lnTo>
                    <a:lnTo>
                      <a:pt x="848" y="237"/>
                    </a:lnTo>
                    <a:lnTo>
                      <a:pt x="848" y="237"/>
                    </a:lnTo>
                    <a:lnTo>
                      <a:pt x="858" y="240"/>
                    </a:lnTo>
                    <a:lnTo>
                      <a:pt x="864" y="244"/>
                    </a:lnTo>
                    <a:lnTo>
                      <a:pt x="868" y="249"/>
                    </a:lnTo>
                    <a:lnTo>
                      <a:pt x="871" y="254"/>
                    </a:lnTo>
                    <a:lnTo>
                      <a:pt x="870" y="259"/>
                    </a:lnTo>
                    <a:lnTo>
                      <a:pt x="867" y="263"/>
                    </a:lnTo>
                    <a:lnTo>
                      <a:pt x="862" y="267"/>
                    </a:lnTo>
                    <a:lnTo>
                      <a:pt x="854" y="271"/>
                    </a:lnTo>
                    <a:lnTo>
                      <a:pt x="854" y="271"/>
                    </a:lnTo>
                    <a:lnTo>
                      <a:pt x="847" y="274"/>
                    </a:lnTo>
                    <a:lnTo>
                      <a:pt x="843" y="277"/>
                    </a:lnTo>
                    <a:lnTo>
                      <a:pt x="841" y="281"/>
                    </a:lnTo>
                    <a:lnTo>
                      <a:pt x="840" y="286"/>
                    </a:lnTo>
                    <a:lnTo>
                      <a:pt x="843" y="297"/>
                    </a:lnTo>
                    <a:lnTo>
                      <a:pt x="844" y="304"/>
                    </a:lnTo>
                    <a:lnTo>
                      <a:pt x="845" y="310"/>
                    </a:lnTo>
                    <a:lnTo>
                      <a:pt x="845" y="310"/>
                    </a:lnTo>
                    <a:lnTo>
                      <a:pt x="844" y="317"/>
                    </a:lnTo>
                    <a:lnTo>
                      <a:pt x="843" y="324"/>
                    </a:lnTo>
                    <a:lnTo>
                      <a:pt x="841" y="336"/>
                    </a:lnTo>
                    <a:lnTo>
                      <a:pt x="841" y="342"/>
                    </a:lnTo>
                    <a:lnTo>
                      <a:pt x="844" y="347"/>
                    </a:lnTo>
                    <a:lnTo>
                      <a:pt x="848" y="351"/>
                    </a:lnTo>
                    <a:lnTo>
                      <a:pt x="856" y="355"/>
                    </a:lnTo>
                    <a:lnTo>
                      <a:pt x="856" y="355"/>
                    </a:lnTo>
                    <a:lnTo>
                      <a:pt x="866" y="359"/>
                    </a:lnTo>
                    <a:lnTo>
                      <a:pt x="873" y="363"/>
                    </a:lnTo>
                    <a:lnTo>
                      <a:pt x="877" y="369"/>
                    </a:lnTo>
                    <a:lnTo>
                      <a:pt x="878" y="374"/>
                    </a:lnTo>
                    <a:lnTo>
                      <a:pt x="877" y="378"/>
                    </a:lnTo>
                    <a:lnTo>
                      <a:pt x="871" y="384"/>
                    </a:lnTo>
                    <a:lnTo>
                      <a:pt x="863" y="386"/>
                    </a:lnTo>
                    <a:lnTo>
                      <a:pt x="852" y="388"/>
                    </a:lnTo>
                    <a:lnTo>
                      <a:pt x="852" y="388"/>
                    </a:lnTo>
                    <a:lnTo>
                      <a:pt x="841" y="389"/>
                    </a:lnTo>
                    <a:lnTo>
                      <a:pt x="836" y="390"/>
                    </a:lnTo>
                    <a:lnTo>
                      <a:pt x="833" y="392"/>
                    </a:lnTo>
                    <a:lnTo>
                      <a:pt x="835" y="396"/>
                    </a:lnTo>
                    <a:lnTo>
                      <a:pt x="840" y="404"/>
                    </a:lnTo>
                    <a:lnTo>
                      <a:pt x="843" y="411"/>
                    </a:lnTo>
                    <a:lnTo>
                      <a:pt x="843" y="419"/>
                    </a:lnTo>
                    <a:lnTo>
                      <a:pt x="843" y="419"/>
                    </a:lnTo>
                    <a:lnTo>
                      <a:pt x="843" y="428"/>
                    </a:lnTo>
                    <a:lnTo>
                      <a:pt x="841" y="435"/>
                    </a:lnTo>
                    <a:lnTo>
                      <a:pt x="839" y="449"/>
                    </a:lnTo>
                    <a:lnTo>
                      <a:pt x="839" y="455"/>
                    </a:lnTo>
                    <a:lnTo>
                      <a:pt x="840" y="459"/>
                    </a:lnTo>
                    <a:lnTo>
                      <a:pt x="844" y="463"/>
                    </a:lnTo>
                    <a:lnTo>
                      <a:pt x="852" y="467"/>
                    </a:lnTo>
                    <a:lnTo>
                      <a:pt x="852" y="467"/>
                    </a:lnTo>
                    <a:lnTo>
                      <a:pt x="860" y="472"/>
                    </a:lnTo>
                    <a:lnTo>
                      <a:pt x="867" y="474"/>
                    </a:lnTo>
                    <a:lnTo>
                      <a:pt x="871" y="478"/>
                    </a:lnTo>
                    <a:lnTo>
                      <a:pt x="873" y="482"/>
                    </a:lnTo>
                    <a:lnTo>
                      <a:pt x="873" y="486"/>
                    </a:lnTo>
                    <a:lnTo>
                      <a:pt x="870" y="490"/>
                    </a:lnTo>
                    <a:lnTo>
                      <a:pt x="863" y="495"/>
                    </a:lnTo>
                    <a:lnTo>
                      <a:pt x="854" y="499"/>
                    </a:lnTo>
                    <a:lnTo>
                      <a:pt x="854" y="499"/>
                    </a:lnTo>
                    <a:lnTo>
                      <a:pt x="845" y="503"/>
                    </a:lnTo>
                    <a:lnTo>
                      <a:pt x="840" y="508"/>
                    </a:lnTo>
                    <a:lnTo>
                      <a:pt x="839" y="513"/>
                    </a:lnTo>
                    <a:lnTo>
                      <a:pt x="837" y="520"/>
                    </a:lnTo>
                    <a:lnTo>
                      <a:pt x="841" y="535"/>
                    </a:lnTo>
                    <a:lnTo>
                      <a:pt x="843" y="543"/>
                    </a:lnTo>
                    <a:lnTo>
                      <a:pt x="843" y="551"/>
                    </a:lnTo>
                    <a:lnTo>
                      <a:pt x="843" y="551"/>
                    </a:lnTo>
                    <a:lnTo>
                      <a:pt x="844" y="554"/>
                    </a:lnTo>
                    <a:lnTo>
                      <a:pt x="845" y="557"/>
                    </a:lnTo>
                    <a:lnTo>
                      <a:pt x="852" y="564"/>
                    </a:lnTo>
                    <a:lnTo>
                      <a:pt x="855" y="568"/>
                    </a:lnTo>
                    <a:lnTo>
                      <a:pt x="858" y="572"/>
                    </a:lnTo>
                    <a:lnTo>
                      <a:pt x="859" y="576"/>
                    </a:lnTo>
                    <a:lnTo>
                      <a:pt x="859" y="581"/>
                    </a:lnTo>
                    <a:lnTo>
                      <a:pt x="859" y="581"/>
                    </a:lnTo>
                    <a:lnTo>
                      <a:pt x="856" y="595"/>
                    </a:lnTo>
                    <a:lnTo>
                      <a:pt x="850" y="610"/>
                    </a:lnTo>
                    <a:lnTo>
                      <a:pt x="841" y="625"/>
                    </a:lnTo>
                    <a:lnTo>
                      <a:pt x="832" y="638"/>
                    </a:lnTo>
                    <a:lnTo>
                      <a:pt x="820" y="653"/>
                    </a:lnTo>
                    <a:lnTo>
                      <a:pt x="806" y="668"/>
                    </a:lnTo>
                    <a:lnTo>
                      <a:pt x="793" y="681"/>
                    </a:lnTo>
                    <a:lnTo>
                      <a:pt x="776" y="695"/>
                    </a:lnTo>
                    <a:lnTo>
                      <a:pt x="776" y="695"/>
                    </a:lnTo>
                    <a:lnTo>
                      <a:pt x="761" y="707"/>
                    </a:lnTo>
                    <a:lnTo>
                      <a:pt x="747" y="718"/>
                    </a:lnTo>
                    <a:lnTo>
                      <a:pt x="722" y="734"/>
                    </a:lnTo>
                    <a:lnTo>
                      <a:pt x="711" y="742"/>
                    </a:lnTo>
                    <a:lnTo>
                      <a:pt x="703" y="749"/>
                    </a:lnTo>
                    <a:lnTo>
                      <a:pt x="698" y="756"/>
                    </a:lnTo>
                    <a:lnTo>
                      <a:pt x="695" y="764"/>
                    </a:lnTo>
                    <a:lnTo>
                      <a:pt x="695" y="764"/>
                    </a:lnTo>
                    <a:lnTo>
                      <a:pt x="694" y="765"/>
                    </a:lnTo>
                    <a:lnTo>
                      <a:pt x="692" y="768"/>
                    </a:lnTo>
                    <a:lnTo>
                      <a:pt x="686" y="772"/>
                    </a:lnTo>
                    <a:lnTo>
                      <a:pt x="675" y="775"/>
                    </a:lnTo>
                    <a:lnTo>
                      <a:pt x="663" y="778"/>
                    </a:lnTo>
                    <a:lnTo>
                      <a:pt x="629" y="783"/>
                    </a:lnTo>
                    <a:lnTo>
                      <a:pt x="590" y="787"/>
                    </a:lnTo>
                    <a:lnTo>
                      <a:pt x="548" y="790"/>
                    </a:lnTo>
                    <a:lnTo>
                      <a:pt x="504" y="791"/>
                    </a:lnTo>
                    <a:lnTo>
                      <a:pt x="435" y="792"/>
                    </a:lnTo>
                    <a:lnTo>
                      <a:pt x="435" y="7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4" name="Freeform 6"/>
              <p:cNvSpPr/>
              <p:nvPr/>
            </p:nvSpPr>
            <p:spPr bwMode="auto">
              <a:xfrm>
                <a:off x="2446338" y="5083175"/>
                <a:ext cx="400050" cy="1257300"/>
              </a:xfrm>
              <a:custGeom>
                <a:avLst/>
                <a:gdLst>
                  <a:gd name="T0" fmla="*/ 92 w 252"/>
                  <a:gd name="T1" fmla="*/ 790 h 792"/>
                  <a:gd name="T2" fmla="*/ 59 w 252"/>
                  <a:gd name="T3" fmla="*/ 772 h 792"/>
                  <a:gd name="T4" fmla="*/ 55 w 252"/>
                  <a:gd name="T5" fmla="*/ 749 h 792"/>
                  <a:gd name="T6" fmla="*/ 33 w 252"/>
                  <a:gd name="T7" fmla="*/ 695 h 792"/>
                  <a:gd name="T8" fmla="*/ 14 w 252"/>
                  <a:gd name="T9" fmla="*/ 619 h 792"/>
                  <a:gd name="T10" fmla="*/ 14 w 252"/>
                  <a:gd name="T11" fmla="*/ 566 h 792"/>
                  <a:gd name="T12" fmla="*/ 10 w 252"/>
                  <a:gd name="T13" fmla="*/ 545 h 792"/>
                  <a:gd name="T14" fmla="*/ 10 w 252"/>
                  <a:gd name="T15" fmla="*/ 513 h 792"/>
                  <a:gd name="T16" fmla="*/ 14 w 252"/>
                  <a:gd name="T17" fmla="*/ 496 h 792"/>
                  <a:gd name="T18" fmla="*/ 14 w 252"/>
                  <a:gd name="T19" fmla="*/ 450 h 792"/>
                  <a:gd name="T20" fmla="*/ 13 w 252"/>
                  <a:gd name="T21" fmla="*/ 435 h 792"/>
                  <a:gd name="T22" fmla="*/ 4 w 252"/>
                  <a:gd name="T23" fmla="*/ 430 h 792"/>
                  <a:gd name="T24" fmla="*/ 6 w 252"/>
                  <a:gd name="T25" fmla="*/ 405 h 792"/>
                  <a:gd name="T26" fmla="*/ 13 w 252"/>
                  <a:gd name="T27" fmla="*/ 393 h 792"/>
                  <a:gd name="T28" fmla="*/ 13 w 252"/>
                  <a:gd name="T29" fmla="*/ 332 h 792"/>
                  <a:gd name="T30" fmla="*/ 10 w 252"/>
                  <a:gd name="T31" fmla="*/ 317 h 792"/>
                  <a:gd name="T32" fmla="*/ 6 w 252"/>
                  <a:gd name="T33" fmla="*/ 291 h 792"/>
                  <a:gd name="T34" fmla="*/ 14 w 252"/>
                  <a:gd name="T35" fmla="*/ 281 h 792"/>
                  <a:gd name="T36" fmla="*/ 14 w 252"/>
                  <a:gd name="T37" fmla="*/ 251 h 792"/>
                  <a:gd name="T38" fmla="*/ 17 w 252"/>
                  <a:gd name="T39" fmla="*/ 216 h 792"/>
                  <a:gd name="T40" fmla="*/ 7 w 252"/>
                  <a:gd name="T41" fmla="*/ 207 h 792"/>
                  <a:gd name="T42" fmla="*/ 4 w 252"/>
                  <a:gd name="T43" fmla="*/ 174 h 792"/>
                  <a:gd name="T44" fmla="*/ 7 w 252"/>
                  <a:gd name="T45" fmla="*/ 133 h 792"/>
                  <a:gd name="T46" fmla="*/ 7 w 252"/>
                  <a:gd name="T47" fmla="*/ 65 h 792"/>
                  <a:gd name="T48" fmla="*/ 252 w 252"/>
                  <a:gd name="T49" fmla="*/ 0 h 792"/>
                  <a:gd name="T50" fmla="*/ 250 w 252"/>
                  <a:gd name="T51" fmla="*/ 34 h 792"/>
                  <a:gd name="T52" fmla="*/ 244 w 252"/>
                  <a:gd name="T53" fmla="*/ 87 h 792"/>
                  <a:gd name="T54" fmla="*/ 247 w 252"/>
                  <a:gd name="T55" fmla="*/ 140 h 792"/>
                  <a:gd name="T56" fmla="*/ 240 w 252"/>
                  <a:gd name="T57" fmla="*/ 167 h 792"/>
                  <a:gd name="T58" fmla="*/ 235 w 252"/>
                  <a:gd name="T59" fmla="*/ 172 h 792"/>
                  <a:gd name="T60" fmla="*/ 237 w 252"/>
                  <a:gd name="T61" fmla="*/ 205 h 792"/>
                  <a:gd name="T62" fmla="*/ 240 w 252"/>
                  <a:gd name="T63" fmla="*/ 237 h 792"/>
                  <a:gd name="T64" fmla="*/ 247 w 252"/>
                  <a:gd name="T65" fmla="*/ 254 h 792"/>
                  <a:gd name="T66" fmla="*/ 241 w 252"/>
                  <a:gd name="T67" fmla="*/ 271 h 792"/>
                  <a:gd name="T68" fmla="*/ 239 w 252"/>
                  <a:gd name="T69" fmla="*/ 310 h 792"/>
                  <a:gd name="T70" fmla="*/ 240 w 252"/>
                  <a:gd name="T71" fmla="*/ 351 h 792"/>
                  <a:gd name="T72" fmla="*/ 247 w 252"/>
                  <a:gd name="T73" fmla="*/ 363 h 792"/>
                  <a:gd name="T74" fmla="*/ 244 w 252"/>
                  <a:gd name="T75" fmla="*/ 386 h 792"/>
                  <a:gd name="T76" fmla="*/ 236 w 252"/>
                  <a:gd name="T77" fmla="*/ 390 h 792"/>
                  <a:gd name="T78" fmla="*/ 239 w 252"/>
                  <a:gd name="T79" fmla="*/ 419 h 792"/>
                  <a:gd name="T80" fmla="*/ 237 w 252"/>
                  <a:gd name="T81" fmla="*/ 459 h 792"/>
                  <a:gd name="T82" fmla="*/ 245 w 252"/>
                  <a:gd name="T83" fmla="*/ 474 h 792"/>
                  <a:gd name="T84" fmla="*/ 241 w 252"/>
                  <a:gd name="T85" fmla="*/ 499 h 792"/>
                  <a:gd name="T86" fmla="*/ 237 w 252"/>
                  <a:gd name="T87" fmla="*/ 535 h 792"/>
                  <a:gd name="T88" fmla="*/ 241 w 252"/>
                  <a:gd name="T89" fmla="*/ 564 h 792"/>
                  <a:gd name="T90" fmla="*/ 240 w 252"/>
                  <a:gd name="T91" fmla="*/ 610 h 792"/>
                  <a:gd name="T92" fmla="*/ 220 w 252"/>
                  <a:gd name="T93" fmla="*/ 695 h 792"/>
                  <a:gd name="T94" fmla="*/ 197 w 252"/>
                  <a:gd name="T95" fmla="*/ 756 h 792"/>
                  <a:gd name="T96" fmla="*/ 193 w 252"/>
                  <a:gd name="T97" fmla="*/ 772 h 792"/>
                  <a:gd name="T98" fmla="*/ 166 w 252"/>
                  <a:gd name="T99" fmla="*/ 787 h 792"/>
                  <a:gd name="T100" fmla="*/ 121 w 252"/>
                  <a:gd name="T101" fmla="*/ 792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52" h="792">
                    <a:moveTo>
                      <a:pt x="121" y="792"/>
                    </a:moveTo>
                    <a:lnTo>
                      <a:pt x="121" y="792"/>
                    </a:lnTo>
                    <a:lnTo>
                      <a:pt x="103" y="791"/>
                    </a:lnTo>
                    <a:lnTo>
                      <a:pt x="92" y="790"/>
                    </a:lnTo>
                    <a:lnTo>
                      <a:pt x="82" y="787"/>
                    </a:lnTo>
                    <a:lnTo>
                      <a:pt x="72" y="783"/>
                    </a:lnTo>
                    <a:lnTo>
                      <a:pt x="64" y="778"/>
                    </a:lnTo>
                    <a:lnTo>
                      <a:pt x="59" y="772"/>
                    </a:lnTo>
                    <a:lnTo>
                      <a:pt x="57" y="768"/>
                    </a:lnTo>
                    <a:lnTo>
                      <a:pt x="57" y="764"/>
                    </a:lnTo>
                    <a:lnTo>
                      <a:pt x="57" y="764"/>
                    </a:lnTo>
                    <a:lnTo>
                      <a:pt x="55" y="749"/>
                    </a:lnTo>
                    <a:lnTo>
                      <a:pt x="50" y="734"/>
                    </a:lnTo>
                    <a:lnTo>
                      <a:pt x="44" y="717"/>
                    </a:lnTo>
                    <a:lnTo>
                      <a:pt x="33" y="695"/>
                    </a:lnTo>
                    <a:lnTo>
                      <a:pt x="33" y="695"/>
                    </a:lnTo>
                    <a:lnTo>
                      <a:pt x="27" y="683"/>
                    </a:lnTo>
                    <a:lnTo>
                      <a:pt x="23" y="669"/>
                    </a:lnTo>
                    <a:lnTo>
                      <a:pt x="17" y="643"/>
                    </a:lnTo>
                    <a:lnTo>
                      <a:pt x="14" y="619"/>
                    </a:lnTo>
                    <a:lnTo>
                      <a:pt x="13" y="597"/>
                    </a:lnTo>
                    <a:lnTo>
                      <a:pt x="13" y="597"/>
                    </a:lnTo>
                    <a:lnTo>
                      <a:pt x="13" y="581"/>
                    </a:lnTo>
                    <a:lnTo>
                      <a:pt x="14" y="566"/>
                    </a:lnTo>
                    <a:lnTo>
                      <a:pt x="13" y="554"/>
                    </a:lnTo>
                    <a:lnTo>
                      <a:pt x="11" y="549"/>
                    </a:lnTo>
                    <a:lnTo>
                      <a:pt x="10" y="545"/>
                    </a:lnTo>
                    <a:lnTo>
                      <a:pt x="10" y="545"/>
                    </a:lnTo>
                    <a:lnTo>
                      <a:pt x="4" y="537"/>
                    </a:lnTo>
                    <a:lnTo>
                      <a:pt x="4" y="528"/>
                    </a:lnTo>
                    <a:lnTo>
                      <a:pt x="6" y="522"/>
                    </a:lnTo>
                    <a:lnTo>
                      <a:pt x="10" y="513"/>
                    </a:lnTo>
                    <a:lnTo>
                      <a:pt x="10" y="513"/>
                    </a:lnTo>
                    <a:lnTo>
                      <a:pt x="13" y="511"/>
                    </a:lnTo>
                    <a:lnTo>
                      <a:pt x="13" y="505"/>
                    </a:lnTo>
                    <a:lnTo>
                      <a:pt x="14" y="496"/>
                    </a:lnTo>
                    <a:lnTo>
                      <a:pt x="13" y="482"/>
                    </a:lnTo>
                    <a:lnTo>
                      <a:pt x="13" y="465"/>
                    </a:lnTo>
                    <a:lnTo>
                      <a:pt x="13" y="465"/>
                    </a:lnTo>
                    <a:lnTo>
                      <a:pt x="14" y="450"/>
                    </a:lnTo>
                    <a:lnTo>
                      <a:pt x="15" y="442"/>
                    </a:lnTo>
                    <a:lnTo>
                      <a:pt x="15" y="439"/>
                    </a:lnTo>
                    <a:lnTo>
                      <a:pt x="14" y="436"/>
                    </a:lnTo>
                    <a:lnTo>
                      <a:pt x="13" y="435"/>
                    </a:lnTo>
                    <a:lnTo>
                      <a:pt x="10" y="435"/>
                    </a:lnTo>
                    <a:lnTo>
                      <a:pt x="10" y="435"/>
                    </a:lnTo>
                    <a:lnTo>
                      <a:pt x="7" y="432"/>
                    </a:lnTo>
                    <a:lnTo>
                      <a:pt x="4" y="430"/>
                    </a:lnTo>
                    <a:lnTo>
                      <a:pt x="3" y="425"/>
                    </a:lnTo>
                    <a:lnTo>
                      <a:pt x="3" y="420"/>
                    </a:lnTo>
                    <a:lnTo>
                      <a:pt x="4" y="409"/>
                    </a:lnTo>
                    <a:lnTo>
                      <a:pt x="6" y="405"/>
                    </a:lnTo>
                    <a:lnTo>
                      <a:pt x="9" y="401"/>
                    </a:lnTo>
                    <a:lnTo>
                      <a:pt x="9" y="401"/>
                    </a:lnTo>
                    <a:lnTo>
                      <a:pt x="11" y="397"/>
                    </a:lnTo>
                    <a:lnTo>
                      <a:pt x="13" y="393"/>
                    </a:lnTo>
                    <a:lnTo>
                      <a:pt x="13" y="384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3" y="332"/>
                    </a:lnTo>
                    <a:lnTo>
                      <a:pt x="13" y="324"/>
                    </a:lnTo>
                    <a:lnTo>
                      <a:pt x="11" y="320"/>
                    </a:lnTo>
                    <a:lnTo>
                      <a:pt x="10" y="317"/>
                    </a:lnTo>
                    <a:lnTo>
                      <a:pt x="10" y="317"/>
                    </a:lnTo>
                    <a:lnTo>
                      <a:pt x="7" y="314"/>
                    </a:lnTo>
                    <a:lnTo>
                      <a:pt x="6" y="310"/>
                    </a:lnTo>
                    <a:lnTo>
                      <a:pt x="4" y="301"/>
                    </a:lnTo>
                    <a:lnTo>
                      <a:pt x="6" y="291"/>
                    </a:lnTo>
                    <a:lnTo>
                      <a:pt x="9" y="287"/>
                    </a:lnTo>
                    <a:lnTo>
                      <a:pt x="11" y="283"/>
                    </a:lnTo>
                    <a:lnTo>
                      <a:pt x="11" y="283"/>
                    </a:lnTo>
                    <a:lnTo>
                      <a:pt x="14" y="281"/>
                    </a:lnTo>
                    <a:lnTo>
                      <a:pt x="15" y="278"/>
                    </a:lnTo>
                    <a:lnTo>
                      <a:pt x="15" y="271"/>
                    </a:lnTo>
                    <a:lnTo>
                      <a:pt x="14" y="251"/>
                    </a:lnTo>
                    <a:lnTo>
                      <a:pt x="14" y="251"/>
                    </a:lnTo>
                    <a:lnTo>
                      <a:pt x="14" y="239"/>
                    </a:lnTo>
                    <a:lnTo>
                      <a:pt x="15" y="228"/>
                    </a:lnTo>
                    <a:lnTo>
                      <a:pt x="17" y="218"/>
                    </a:lnTo>
                    <a:lnTo>
                      <a:pt x="17" y="216"/>
                    </a:lnTo>
                    <a:lnTo>
                      <a:pt x="15" y="216"/>
                    </a:lnTo>
                    <a:lnTo>
                      <a:pt x="15" y="216"/>
                    </a:lnTo>
                    <a:lnTo>
                      <a:pt x="11" y="213"/>
                    </a:lnTo>
                    <a:lnTo>
                      <a:pt x="7" y="207"/>
                    </a:lnTo>
                    <a:lnTo>
                      <a:pt x="4" y="198"/>
                    </a:lnTo>
                    <a:lnTo>
                      <a:pt x="3" y="187"/>
                    </a:lnTo>
                    <a:lnTo>
                      <a:pt x="3" y="187"/>
                    </a:lnTo>
                    <a:lnTo>
                      <a:pt x="4" y="174"/>
                    </a:lnTo>
                    <a:lnTo>
                      <a:pt x="6" y="163"/>
                    </a:lnTo>
                    <a:lnTo>
                      <a:pt x="7" y="149"/>
                    </a:lnTo>
                    <a:lnTo>
                      <a:pt x="7" y="133"/>
                    </a:lnTo>
                    <a:lnTo>
                      <a:pt x="7" y="133"/>
                    </a:lnTo>
                    <a:lnTo>
                      <a:pt x="9" y="96"/>
                    </a:lnTo>
                    <a:lnTo>
                      <a:pt x="7" y="80"/>
                    </a:lnTo>
                    <a:lnTo>
                      <a:pt x="7" y="65"/>
                    </a:lnTo>
                    <a:lnTo>
                      <a:pt x="7" y="65"/>
                    </a:lnTo>
                    <a:lnTo>
                      <a:pt x="3" y="34"/>
                    </a:lnTo>
                    <a:lnTo>
                      <a:pt x="0" y="0"/>
                    </a:lnTo>
                    <a:lnTo>
                      <a:pt x="252" y="0"/>
                    </a:lnTo>
                    <a:lnTo>
                      <a:pt x="252" y="0"/>
                    </a:lnTo>
                    <a:lnTo>
                      <a:pt x="252" y="21"/>
                    </a:lnTo>
                    <a:lnTo>
                      <a:pt x="251" y="27"/>
                    </a:lnTo>
                    <a:lnTo>
                      <a:pt x="250" y="34"/>
                    </a:lnTo>
                    <a:lnTo>
                      <a:pt x="250" y="34"/>
                    </a:lnTo>
                    <a:lnTo>
                      <a:pt x="245" y="46"/>
                    </a:lnTo>
                    <a:lnTo>
                      <a:pt x="244" y="59"/>
                    </a:lnTo>
                    <a:lnTo>
                      <a:pt x="244" y="87"/>
                    </a:lnTo>
                    <a:lnTo>
                      <a:pt x="244" y="87"/>
                    </a:lnTo>
                    <a:lnTo>
                      <a:pt x="244" y="103"/>
                    </a:lnTo>
                    <a:lnTo>
                      <a:pt x="245" y="115"/>
                    </a:lnTo>
                    <a:lnTo>
                      <a:pt x="247" y="128"/>
                    </a:lnTo>
                    <a:lnTo>
                      <a:pt x="247" y="140"/>
                    </a:lnTo>
                    <a:lnTo>
                      <a:pt x="247" y="140"/>
                    </a:lnTo>
                    <a:lnTo>
                      <a:pt x="247" y="152"/>
                    </a:lnTo>
                    <a:lnTo>
                      <a:pt x="243" y="161"/>
                    </a:lnTo>
                    <a:lnTo>
                      <a:pt x="240" y="167"/>
                    </a:lnTo>
                    <a:lnTo>
                      <a:pt x="236" y="168"/>
                    </a:lnTo>
                    <a:lnTo>
                      <a:pt x="236" y="168"/>
                    </a:lnTo>
                    <a:lnTo>
                      <a:pt x="235" y="170"/>
                    </a:lnTo>
                    <a:lnTo>
                      <a:pt x="235" y="172"/>
                    </a:lnTo>
                    <a:lnTo>
                      <a:pt x="235" y="180"/>
                    </a:lnTo>
                    <a:lnTo>
                      <a:pt x="236" y="193"/>
                    </a:lnTo>
                    <a:lnTo>
                      <a:pt x="237" y="205"/>
                    </a:lnTo>
                    <a:lnTo>
                      <a:pt x="237" y="205"/>
                    </a:lnTo>
                    <a:lnTo>
                      <a:pt x="235" y="224"/>
                    </a:lnTo>
                    <a:lnTo>
                      <a:pt x="236" y="232"/>
                    </a:lnTo>
                    <a:lnTo>
                      <a:pt x="237" y="235"/>
                    </a:lnTo>
                    <a:lnTo>
                      <a:pt x="240" y="237"/>
                    </a:lnTo>
                    <a:lnTo>
                      <a:pt x="240" y="237"/>
                    </a:lnTo>
                    <a:lnTo>
                      <a:pt x="243" y="240"/>
                    </a:lnTo>
                    <a:lnTo>
                      <a:pt x="244" y="244"/>
                    </a:lnTo>
                    <a:lnTo>
                      <a:pt x="247" y="254"/>
                    </a:lnTo>
                    <a:lnTo>
                      <a:pt x="245" y="263"/>
                    </a:lnTo>
                    <a:lnTo>
                      <a:pt x="244" y="267"/>
                    </a:lnTo>
                    <a:lnTo>
                      <a:pt x="241" y="271"/>
                    </a:lnTo>
                    <a:lnTo>
                      <a:pt x="241" y="271"/>
                    </a:lnTo>
                    <a:lnTo>
                      <a:pt x="240" y="274"/>
                    </a:lnTo>
                    <a:lnTo>
                      <a:pt x="239" y="277"/>
                    </a:lnTo>
                    <a:lnTo>
                      <a:pt x="237" y="286"/>
                    </a:lnTo>
                    <a:lnTo>
                      <a:pt x="239" y="310"/>
                    </a:lnTo>
                    <a:lnTo>
                      <a:pt x="239" y="310"/>
                    </a:lnTo>
                    <a:lnTo>
                      <a:pt x="237" y="336"/>
                    </a:lnTo>
                    <a:lnTo>
                      <a:pt x="239" y="347"/>
                    </a:lnTo>
                    <a:lnTo>
                      <a:pt x="240" y="351"/>
                    </a:lnTo>
                    <a:lnTo>
                      <a:pt x="243" y="355"/>
                    </a:lnTo>
                    <a:lnTo>
                      <a:pt x="243" y="355"/>
                    </a:lnTo>
                    <a:lnTo>
                      <a:pt x="245" y="359"/>
                    </a:lnTo>
                    <a:lnTo>
                      <a:pt x="247" y="363"/>
                    </a:lnTo>
                    <a:lnTo>
                      <a:pt x="248" y="374"/>
                    </a:lnTo>
                    <a:lnTo>
                      <a:pt x="248" y="378"/>
                    </a:lnTo>
                    <a:lnTo>
                      <a:pt x="247" y="384"/>
                    </a:lnTo>
                    <a:lnTo>
                      <a:pt x="244" y="386"/>
                    </a:lnTo>
                    <a:lnTo>
                      <a:pt x="241" y="388"/>
                    </a:lnTo>
                    <a:lnTo>
                      <a:pt x="241" y="388"/>
                    </a:lnTo>
                    <a:lnTo>
                      <a:pt x="237" y="389"/>
                    </a:lnTo>
                    <a:lnTo>
                      <a:pt x="236" y="390"/>
                    </a:lnTo>
                    <a:lnTo>
                      <a:pt x="236" y="392"/>
                    </a:lnTo>
                    <a:lnTo>
                      <a:pt x="236" y="396"/>
                    </a:lnTo>
                    <a:lnTo>
                      <a:pt x="237" y="404"/>
                    </a:lnTo>
                    <a:lnTo>
                      <a:pt x="239" y="419"/>
                    </a:lnTo>
                    <a:lnTo>
                      <a:pt x="239" y="419"/>
                    </a:lnTo>
                    <a:lnTo>
                      <a:pt x="237" y="435"/>
                    </a:lnTo>
                    <a:lnTo>
                      <a:pt x="237" y="449"/>
                    </a:lnTo>
                    <a:lnTo>
                      <a:pt x="237" y="459"/>
                    </a:lnTo>
                    <a:lnTo>
                      <a:pt x="239" y="463"/>
                    </a:lnTo>
                    <a:lnTo>
                      <a:pt x="241" y="467"/>
                    </a:lnTo>
                    <a:lnTo>
                      <a:pt x="241" y="467"/>
                    </a:lnTo>
                    <a:lnTo>
                      <a:pt x="245" y="474"/>
                    </a:lnTo>
                    <a:lnTo>
                      <a:pt x="247" y="482"/>
                    </a:lnTo>
                    <a:lnTo>
                      <a:pt x="245" y="490"/>
                    </a:lnTo>
                    <a:lnTo>
                      <a:pt x="241" y="499"/>
                    </a:lnTo>
                    <a:lnTo>
                      <a:pt x="241" y="499"/>
                    </a:lnTo>
                    <a:lnTo>
                      <a:pt x="239" y="503"/>
                    </a:lnTo>
                    <a:lnTo>
                      <a:pt x="237" y="508"/>
                    </a:lnTo>
                    <a:lnTo>
                      <a:pt x="237" y="520"/>
                    </a:lnTo>
                    <a:lnTo>
                      <a:pt x="237" y="535"/>
                    </a:lnTo>
                    <a:lnTo>
                      <a:pt x="239" y="551"/>
                    </a:lnTo>
                    <a:lnTo>
                      <a:pt x="239" y="551"/>
                    </a:lnTo>
                    <a:lnTo>
                      <a:pt x="239" y="557"/>
                    </a:lnTo>
                    <a:lnTo>
                      <a:pt x="241" y="564"/>
                    </a:lnTo>
                    <a:lnTo>
                      <a:pt x="243" y="572"/>
                    </a:lnTo>
                    <a:lnTo>
                      <a:pt x="243" y="581"/>
                    </a:lnTo>
                    <a:lnTo>
                      <a:pt x="243" y="581"/>
                    </a:lnTo>
                    <a:lnTo>
                      <a:pt x="240" y="610"/>
                    </a:lnTo>
                    <a:lnTo>
                      <a:pt x="235" y="638"/>
                    </a:lnTo>
                    <a:lnTo>
                      <a:pt x="228" y="668"/>
                    </a:lnTo>
                    <a:lnTo>
                      <a:pt x="220" y="695"/>
                    </a:lnTo>
                    <a:lnTo>
                      <a:pt x="220" y="695"/>
                    </a:lnTo>
                    <a:lnTo>
                      <a:pt x="210" y="718"/>
                    </a:lnTo>
                    <a:lnTo>
                      <a:pt x="204" y="734"/>
                    </a:lnTo>
                    <a:lnTo>
                      <a:pt x="198" y="749"/>
                    </a:lnTo>
                    <a:lnTo>
                      <a:pt x="197" y="756"/>
                    </a:lnTo>
                    <a:lnTo>
                      <a:pt x="195" y="764"/>
                    </a:lnTo>
                    <a:lnTo>
                      <a:pt x="195" y="764"/>
                    </a:lnTo>
                    <a:lnTo>
                      <a:pt x="195" y="768"/>
                    </a:lnTo>
                    <a:lnTo>
                      <a:pt x="193" y="772"/>
                    </a:lnTo>
                    <a:lnTo>
                      <a:pt x="190" y="775"/>
                    </a:lnTo>
                    <a:lnTo>
                      <a:pt x="186" y="778"/>
                    </a:lnTo>
                    <a:lnTo>
                      <a:pt x="176" y="783"/>
                    </a:lnTo>
                    <a:lnTo>
                      <a:pt x="166" y="787"/>
                    </a:lnTo>
                    <a:lnTo>
                      <a:pt x="153" y="790"/>
                    </a:lnTo>
                    <a:lnTo>
                      <a:pt x="141" y="791"/>
                    </a:lnTo>
                    <a:lnTo>
                      <a:pt x="121" y="792"/>
                    </a:lnTo>
                    <a:lnTo>
                      <a:pt x="121" y="7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5" name="Freeform 7"/>
              <p:cNvSpPr/>
              <p:nvPr/>
            </p:nvSpPr>
            <p:spPr bwMode="auto">
              <a:xfrm>
                <a:off x="2700338" y="6330950"/>
                <a:ext cx="322263" cy="141288"/>
              </a:xfrm>
              <a:custGeom>
                <a:avLst/>
                <a:gdLst>
                  <a:gd name="T0" fmla="*/ 102 w 203"/>
                  <a:gd name="T1" fmla="*/ 0 h 89"/>
                  <a:gd name="T2" fmla="*/ 102 w 203"/>
                  <a:gd name="T3" fmla="*/ 0 h 89"/>
                  <a:gd name="T4" fmla="*/ 122 w 203"/>
                  <a:gd name="T5" fmla="*/ 1 h 89"/>
                  <a:gd name="T6" fmla="*/ 141 w 203"/>
                  <a:gd name="T7" fmla="*/ 4 h 89"/>
                  <a:gd name="T8" fmla="*/ 159 w 203"/>
                  <a:gd name="T9" fmla="*/ 8 h 89"/>
                  <a:gd name="T10" fmla="*/ 174 w 203"/>
                  <a:gd name="T11" fmla="*/ 13 h 89"/>
                  <a:gd name="T12" fmla="*/ 186 w 203"/>
                  <a:gd name="T13" fmla="*/ 20 h 89"/>
                  <a:gd name="T14" fmla="*/ 195 w 203"/>
                  <a:gd name="T15" fmla="*/ 27 h 89"/>
                  <a:gd name="T16" fmla="*/ 199 w 203"/>
                  <a:gd name="T17" fmla="*/ 31 h 89"/>
                  <a:gd name="T18" fmla="*/ 202 w 203"/>
                  <a:gd name="T19" fmla="*/ 36 h 89"/>
                  <a:gd name="T20" fmla="*/ 203 w 203"/>
                  <a:gd name="T21" fmla="*/ 40 h 89"/>
                  <a:gd name="T22" fmla="*/ 203 w 203"/>
                  <a:gd name="T23" fmla="*/ 44 h 89"/>
                  <a:gd name="T24" fmla="*/ 203 w 203"/>
                  <a:gd name="T25" fmla="*/ 44 h 89"/>
                  <a:gd name="T26" fmla="*/ 203 w 203"/>
                  <a:gd name="T27" fmla="*/ 50 h 89"/>
                  <a:gd name="T28" fmla="*/ 202 w 203"/>
                  <a:gd name="T29" fmla="*/ 54 h 89"/>
                  <a:gd name="T30" fmla="*/ 199 w 203"/>
                  <a:gd name="T31" fmla="*/ 58 h 89"/>
                  <a:gd name="T32" fmla="*/ 195 w 203"/>
                  <a:gd name="T33" fmla="*/ 62 h 89"/>
                  <a:gd name="T34" fmla="*/ 186 w 203"/>
                  <a:gd name="T35" fmla="*/ 70 h 89"/>
                  <a:gd name="T36" fmla="*/ 174 w 203"/>
                  <a:gd name="T37" fmla="*/ 77 h 89"/>
                  <a:gd name="T38" fmla="*/ 159 w 203"/>
                  <a:gd name="T39" fmla="*/ 82 h 89"/>
                  <a:gd name="T40" fmla="*/ 141 w 203"/>
                  <a:gd name="T41" fmla="*/ 86 h 89"/>
                  <a:gd name="T42" fmla="*/ 122 w 203"/>
                  <a:gd name="T43" fmla="*/ 89 h 89"/>
                  <a:gd name="T44" fmla="*/ 102 w 203"/>
                  <a:gd name="T45" fmla="*/ 89 h 89"/>
                  <a:gd name="T46" fmla="*/ 102 w 203"/>
                  <a:gd name="T47" fmla="*/ 89 h 89"/>
                  <a:gd name="T48" fmla="*/ 81 w 203"/>
                  <a:gd name="T49" fmla="*/ 89 h 89"/>
                  <a:gd name="T50" fmla="*/ 62 w 203"/>
                  <a:gd name="T51" fmla="*/ 86 h 89"/>
                  <a:gd name="T52" fmla="*/ 45 w 203"/>
                  <a:gd name="T53" fmla="*/ 82 h 89"/>
                  <a:gd name="T54" fmla="*/ 30 w 203"/>
                  <a:gd name="T55" fmla="*/ 77 h 89"/>
                  <a:gd name="T56" fmla="*/ 18 w 203"/>
                  <a:gd name="T57" fmla="*/ 70 h 89"/>
                  <a:gd name="T58" fmla="*/ 8 w 203"/>
                  <a:gd name="T59" fmla="*/ 62 h 89"/>
                  <a:gd name="T60" fmla="*/ 4 w 203"/>
                  <a:gd name="T61" fmla="*/ 58 h 89"/>
                  <a:gd name="T62" fmla="*/ 2 w 203"/>
                  <a:gd name="T63" fmla="*/ 54 h 89"/>
                  <a:gd name="T64" fmla="*/ 0 w 203"/>
                  <a:gd name="T65" fmla="*/ 50 h 89"/>
                  <a:gd name="T66" fmla="*/ 0 w 203"/>
                  <a:gd name="T67" fmla="*/ 44 h 89"/>
                  <a:gd name="T68" fmla="*/ 0 w 203"/>
                  <a:gd name="T69" fmla="*/ 44 h 89"/>
                  <a:gd name="T70" fmla="*/ 0 w 203"/>
                  <a:gd name="T71" fmla="*/ 40 h 89"/>
                  <a:gd name="T72" fmla="*/ 2 w 203"/>
                  <a:gd name="T73" fmla="*/ 36 h 89"/>
                  <a:gd name="T74" fmla="*/ 4 w 203"/>
                  <a:gd name="T75" fmla="*/ 31 h 89"/>
                  <a:gd name="T76" fmla="*/ 8 w 203"/>
                  <a:gd name="T77" fmla="*/ 27 h 89"/>
                  <a:gd name="T78" fmla="*/ 18 w 203"/>
                  <a:gd name="T79" fmla="*/ 20 h 89"/>
                  <a:gd name="T80" fmla="*/ 30 w 203"/>
                  <a:gd name="T81" fmla="*/ 13 h 89"/>
                  <a:gd name="T82" fmla="*/ 45 w 203"/>
                  <a:gd name="T83" fmla="*/ 8 h 89"/>
                  <a:gd name="T84" fmla="*/ 62 w 203"/>
                  <a:gd name="T85" fmla="*/ 4 h 89"/>
                  <a:gd name="T86" fmla="*/ 81 w 203"/>
                  <a:gd name="T87" fmla="*/ 1 h 89"/>
                  <a:gd name="T88" fmla="*/ 102 w 203"/>
                  <a:gd name="T89" fmla="*/ 0 h 89"/>
                  <a:gd name="T90" fmla="*/ 102 w 203"/>
                  <a:gd name="T9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3" h="89">
                    <a:moveTo>
                      <a:pt x="102" y="0"/>
                    </a:moveTo>
                    <a:lnTo>
                      <a:pt x="102" y="0"/>
                    </a:lnTo>
                    <a:lnTo>
                      <a:pt x="122" y="1"/>
                    </a:lnTo>
                    <a:lnTo>
                      <a:pt x="141" y="4"/>
                    </a:lnTo>
                    <a:lnTo>
                      <a:pt x="159" y="8"/>
                    </a:lnTo>
                    <a:lnTo>
                      <a:pt x="174" y="13"/>
                    </a:lnTo>
                    <a:lnTo>
                      <a:pt x="186" y="20"/>
                    </a:lnTo>
                    <a:lnTo>
                      <a:pt x="195" y="27"/>
                    </a:lnTo>
                    <a:lnTo>
                      <a:pt x="199" y="31"/>
                    </a:lnTo>
                    <a:lnTo>
                      <a:pt x="202" y="36"/>
                    </a:lnTo>
                    <a:lnTo>
                      <a:pt x="203" y="40"/>
                    </a:lnTo>
                    <a:lnTo>
                      <a:pt x="203" y="44"/>
                    </a:lnTo>
                    <a:lnTo>
                      <a:pt x="203" y="44"/>
                    </a:lnTo>
                    <a:lnTo>
                      <a:pt x="203" y="50"/>
                    </a:lnTo>
                    <a:lnTo>
                      <a:pt x="202" y="54"/>
                    </a:lnTo>
                    <a:lnTo>
                      <a:pt x="199" y="58"/>
                    </a:lnTo>
                    <a:lnTo>
                      <a:pt x="195" y="62"/>
                    </a:lnTo>
                    <a:lnTo>
                      <a:pt x="186" y="70"/>
                    </a:lnTo>
                    <a:lnTo>
                      <a:pt x="174" y="77"/>
                    </a:lnTo>
                    <a:lnTo>
                      <a:pt x="159" y="82"/>
                    </a:lnTo>
                    <a:lnTo>
                      <a:pt x="141" y="86"/>
                    </a:lnTo>
                    <a:lnTo>
                      <a:pt x="122" y="89"/>
                    </a:lnTo>
                    <a:lnTo>
                      <a:pt x="102" y="89"/>
                    </a:lnTo>
                    <a:lnTo>
                      <a:pt x="102" y="89"/>
                    </a:lnTo>
                    <a:lnTo>
                      <a:pt x="81" y="89"/>
                    </a:lnTo>
                    <a:lnTo>
                      <a:pt x="62" y="86"/>
                    </a:lnTo>
                    <a:lnTo>
                      <a:pt x="45" y="82"/>
                    </a:lnTo>
                    <a:lnTo>
                      <a:pt x="30" y="77"/>
                    </a:lnTo>
                    <a:lnTo>
                      <a:pt x="18" y="70"/>
                    </a:lnTo>
                    <a:lnTo>
                      <a:pt x="8" y="62"/>
                    </a:lnTo>
                    <a:lnTo>
                      <a:pt x="4" y="58"/>
                    </a:lnTo>
                    <a:lnTo>
                      <a:pt x="2" y="54"/>
                    </a:lnTo>
                    <a:lnTo>
                      <a:pt x="0" y="5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40"/>
                    </a:lnTo>
                    <a:lnTo>
                      <a:pt x="2" y="36"/>
                    </a:lnTo>
                    <a:lnTo>
                      <a:pt x="4" y="31"/>
                    </a:lnTo>
                    <a:lnTo>
                      <a:pt x="8" y="27"/>
                    </a:lnTo>
                    <a:lnTo>
                      <a:pt x="18" y="20"/>
                    </a:lnTo>
                    <a:lnTo>
                      <a:pt x="30" y="13"/>
                    </a:lnTo>
                    <a:lnTo>
                      <a:pt x="45" y="8"/>
                    </a:lnTo>
                    <a:lnTo>
                      <a:pt x="62" y="4"/>
                    </a:lnTo>
                    <a:lnTo>
                      <a:pt x="81" y="1"/>
                    </a:lnTo>
                    <a:lnTo>
                      <a:pt x="102" y="0"/>
                    </a:lnTo>
                    <a:lnTo>
                      <a:pt x="1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6" name="Freeform 8"/>
              <p:cNvSpPr/>
              <p:nvPr/>
            </p:nvSpPr>
            <p:spPr bwMode="auto">
              <a:xfrm>
                <a:off x="2579688" y="6265863"/>
                <a:ext cx="563563" cy="157163"/>
              </a:xfrm>
              <a:custGeom>
                <a:avLst/>
                <a:gdLst>
                  <a:gd name="T0" fmla="*/ 178 w 355"/>
                  <a:gd name="T1" fmla="*/ 0 h 99"/>
                  <a:gd name="T2" fmla="*/ 178 w 355"/>
                  <a:gd name="T3" fmla="*/ 0 h 99"/>
                  <a:gd name="T4" fmla="*/ 213 w 355"/>
                  <a:gd name="T5" fmla="*/ 1 h 99"/>
                  <a:gd name="T6" fmla="*/ 247 w 355"/>
                  <a:gd name="T7" fmla="*/ 4 h 99"/>
                  <a:gd name="T8" fmla="*/ 277 w 355"/>
                  <a:gd name="T9" fmla="*/ 8 h 99"/>
                  <a:gd name="T10" fmla="*/ 302 w 355"/>
                  <a:gd name="T11" fmla="*/ 15 h 99"/>
                  <a:gd name="T12" fmla="*/ 324 w 355"/>
                  <a:gd name="T13" fmla="*/ 22 h 99"/>
                  <a:gd name="T14" fmla="*/ 333 w 355"/>
                  <a:gd name="T15" fmla="*/ 26 h 99"/>
                  <a:gd name="T16" fmla="*/ 340 w 355"/>
                  <a:gd name="T17" fmla="*/ 30 h 99"/>
                  <a:gd name="T18" fmla="*/ 347 w 355"/>
                  <a:gd name="T19" fmla="*/ 34 h 99"/>
                  <a:gd name="T20" fmla="*/ 351 w 355"/>
                  <a:gd name="T21" fmla="*/ 39 h 99"/>
                  <a:gd name="T22" fmla="*/ 354 w 355"/>
                  <a:gd name="T23" fmla="*/ 45 h 99"/>
                  <a:gd name="T24" fmla="*/ 355 w 355"/>
                  <a:gd name="T25" fmla="*/ 49 h 99"/>
                  <a:gd name="T26" fmla="*/ 355 w 355"/>
                  <a:gd name="T27" fmla="*/ 49 h 99"/>
                  <a:gd name="T28" fmla="*/ 354 w 355"/>
                  <a:gd name="T29" fmla="*/ 54 h 99"/>
                  <a:gd name="T30" fmla="*/ 351 w 355"/>
                  <a:gd name="T31" fmla="*/ 60 h 99"/>
                  <a:gd name="T32" fmla="*/ 347 w 355"/>
                  <a:gd name="T33" fmla="*/ 64 h 99"/>
                  <a:gd name="T34" fmla="*/ 340 w 355"/>
                  <a:gd name="T35" fmla="*/ 68 h 99"/>
                  <a:gd name="T36" fmla="*/ 333 w 355"/>
                  <a:gd name="T37" fmla="*/ 73 h 99"/>
                  <a:gd name="T38" fmla="*/ 324 w 355"/>
                  <a:gd name="T39" fmla="*/ 77 h 99"/>
                  <a:gd name="T40" fmla="*/ 302 w 355"/>
                  <a:gd name="T41" fmla="*/ 84 h 99"/>
                  <a:gd name="T42" fmla="*/ 277 w 355"/>
                  <a:gd name="T43" fmla="*/ 89 h 99"/>
                  <a:gd name="T44" fmla="*/ 247 w 355"/>
                  <a:gd name="T45" fmla="*/ 95 h 99"/>
                  <a:gd name="T46" fmla="*/ 213 w 355"/>
                  <a:gd name="T47" fmla="*/ 98 h 99"/>
                  <a:gd name="T48" fmla="*/ 178 w 355"/>
                  <a:gd name="T49" fmla="*/ 99 h 99"/>
                  <a:gd name="T50" fmla="*/ 178 w 355"/>
                  <a:gd name="T51" fmla="*/ 99 h 99"/>
                  <a:gd name="T52" fmla="*/ 143 w 355"/>
                  <a:gd name="T53" fmla="*/ 98 h 99"/>
                  <a:gd name="T54" fmla="*/ 109 w 355"/>
                  <a:gd name="T55" fmla="*/ 95 h 99"/>
                  <a:gd name="T56" fmla="*/ 79 w 355"/>
                  <a:gd name="T57" fmla="*/ 89 h 99"/>
                  <a:gd name="T58" fmla="*/ 53 w 355"/>
                  <a:gd name="T59" fmla="*/ 84 h 99"/>
                  <a:gd name="T60" fmla="*/ 31 w 355"/>
                  <a:gd name="T61" fmla="*/ 77 h 99"/>
                  <a:gd name="T62" fmla="*/ 22 w 355"/>
                  <a:gd name="T63" fmla="*/ 73 h 99"/>
                  <a:gd name="T64" fmla="*/ 15 w 355"/>
                  <a:gd name="T65" fmla="*/ 68 h 99"/>
                  <a:gd name="T66" fmla="*/ 8 w 355"/>
                  <a:gd name="T67" fmla="*/ 64 h 99"/>
                  <a:gd name="T68" fmla="*/ 4 w 355"/>
                  <a:gd name="T69" fmla="*/ 60 h 99"/>
                  <a:gd name="T70" fmla="*/ 2 w 355"/>
                  <a:gd name="T71" fmla="*/ 54 h 99"/>
                  <a:gd name="T72" fmla="*/ 0 w 355"/>
                  <a:gd name="T73" fmla="*/ 49 h 99"/>
                  <a:gd name="T74" fmla="*/ 0 w 355"/>
                  <a:gd name="T75" fmla="*/ 49 h 99"/>
                  <a:gd name="T76" fmla="*/ 2 w 355"/>
                  <a:gd name="T77" fmla="*/ 45 h 99"/>
                  <a:gd name="T78" fmla="*/ 4 w 355"/>
                  <a:gd name="T79" fmla="*/ 39 h 99"/>
                  <a:gd name="T80" fmla="*/ 8 w 355"/>
                  <a:gd name="T81" fmla="*/ 34 h 99"/>
                  <a:gd name="T82" fmla="*/ 15 w 355"/>
                  <a:gd name="T83" fmla="*/ 30 h 99"/>
                  <a:gd name="T84" fmla="*/ 22 w 355"/>
                  <a:gd name="T85" fmla="*/ 26 h 99"/>
                  <a:gd name="T86" fmla="*/ 31 w 355"/>
                  <a:gd name="T87" fmla="*/ 22 h 99"/>
                  <a:gd name="T88" fmla="*/ 53 w 355"/>
                  <a:gd name="T89" fmla="*/ 15 h 99"/>
                  <a:gd name="T90" fmla="*/ 79 w 355"/>
                  <a:gd name="T91" fmla="*/ 8 h 99"/>
                  <a:gd name="T92" fmla="*/ 109 w 355"/>
                  <a:gd name="T93" fmla="*/ 4 h 99"/>
                  <a:gd name="T94" fmla="*/ 143 w 355"/>
                  <a:gd name="T95" fmla="*/ 1 h 99"/>
                  <a:gd name="T96" fmla="*/ 178 w 355"/>
                  <a:gd name="T97" fmla="*/ 0 h 99"/>
                  <a:gd name="T98" fmla="*/ 178 w 355"/>
                  <a:gd name="T9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5" h="99">
                    <a:moveTo>
                      <a:pt x="178" y="0"/>
                    </a:moveTo>
                    <a:lnTo>
                      <a:pt x="178" y="0"/>
                    </a:lnTo>
                    <a:lnTo>
                      <a:pt x="213" y="1"/>
                    </a:lnTo>
                    <a:lnTo>
                      <a:pt x="247" y="4"/>
                    </a:lnTo>
                    <a:lnTo>
                      <a:pt x="277" y="8"/>
                    </a:lnTo>
                    <a:lnTo>
                      <a:pt x="302" y="15"/>
                    </a:lnTo>
                    <a:lnTo>
                      <a:pt x="324" y="22"/>
                    </a:lnTo>
                    <a:lnTo>
                      <a:pt x="333" y="26"/>
                    </a:lnTo>
                    <a:lnTo>
                      <a:pt x="340" y="30"/>
                    </a:lnTo>
                    <a:lnTo>
                      <a:pt x="347" y="34"/>
                    </a:lnTo>
                    <a:lnTo>
                      <a:pt x="351" y="39"/>
                    </a:lnTo>
                    <a:lnTo>
                      <a:pt x="354" y="45"/>
                    </a:lnTo>
                    <a:lnTo>
                      <a:pt x="355" y="49"/>
                    </a:lnTo>
                    <a:lnTo>
                      <a:pt x="355" y="49"/>
                    </a:lnTo>
                    <a:lnTo>
                      <a:pt x="354" y="54"/>
                    </a:lnTo>
                    <a:lnTo>
                      <a:pt x="351" y="60"/>
                    </a:lnTo>
                    <a:lnTo>
                      <a:pt x="347" y="64"/>
                    </a:lnTo>
                    <a:lnTo>
                      <a:pt x="340" y="68"/>
                    </a:lnTo>
                    <a:lnTo>
                      <a:pt x="333" y="73"/>
                    </a:lnTo>
                    <a:lnTo>
                      <a:pt x="324" y="77"/>
                    </a:lnTo>
                    <a:lnTo>
                      <a:pt x="302" y="84"/>
                    </a:lnTo>
                    <a:lnTo>
                      <a:pt x="277" y="89"/>
                    </a:lnTo>
                    <a:lnTo>
                      <a:pt x="247" y="95"/>
                    </a:lnTo>
                    <a:lnTo>
                      <a:pt x="213" y="98"/>
                    </a:lnTo>
                    <a:lnTo>
                      <a:pt x="178" y="99"/>
                    </a:lnTo>
                    <a:lnTo>
                      <a:pt x="178" y="99"/>
                    </a:lnTo>
                    <a:lnTo>
                      <a:pt x="143" y="98"/>
                    </a:lnTo>
                    <a:lnTo>
                      <a:pt x="109" y="95"/>
                    </a:lnTo>
                    <a:lnTo>
                      <a:pt x="79" y="89"/>
                    </a:lnTo>
                    <a:lnTo>
                      <a:pt x="53" y="84"/>
                    </a:lnTo>
                    <a:lnTo>
                      <a:pt x="31" y="77"/>
                    </a:lnTo>
                    <a:lnTo>
                      <a:pt x="22" y="73"/>
                    </a:lnTo>
                    <a:lnTo>
                      <a:pt x="15" y="68"/>
                    </a:lnTo>
                    <a:lnTo>
                      <a:pt x="8" y="64"/>
                    </a:lnTo>
                    <a:lnTo>
                      <a:pt x="4" y="60"/>
                    </a:lnTo>
                    <a:lnTo>
                      <a:pt x="2" y="54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2" y="45"/>
                    </a:lnTo>
                    <a:lnTo>
                      <a:pt x="4" y="39"/>
                    </a:lnTo>
                    <a:lnTo>
                      <a:pt x="8" y="34"/>
                    </a:lnTo>
                    <a:lnTo>
                      <a:pt x="15" y="30"/>
                    </a:lnTo>
                    <a:lnTo>
                      <a:pt x="22" y="26"/>
                    </a:lnTo>
                    <a:lnTo>
                      <a:pt x="31" y="22"/>
                    </a:lnTo>
                    <a:lnTo>
                      <a:pt x="53" y="15"/>
                    </a:lnTo>
                    <a:lnTo>
                      <a:pt x="79" y="8"/>
                    </a:lnTo>
                    <a:lnTo>
                      <a:pt x="109" y="4"/>
                    </a:lnTo>
                    <a:lnTo>
                      <a:pt x="143" y="1"/>
                    </a:lnTo>
                    <a:lnTo>
                      <a:pt x="178" y="0"/>
                    </a:lnTo>
                    <a:lnTo>
                      <a:pt x="17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7" name="Freeform 9"/>
              <p:cNvSpPr/>
              <p:nvPr/>
            </p:nvSpPr>
            <p:spPr bwMode="auto">
              <a:xfrm>
                <a:off x="2505076" y="6310313"/>
                <a:ext cx="714375" cy="58738"/>
              </a:xfrm>
              <a:custGeom>
                <a:avLst/>
                <a:gdLst>
                  <a:gd name="T0" fmla="*/ 207 w 450"/>
                  <a:gd name="T1" fmla="*/ 37 h 37"/>
                  <a:gd name="T2" fmla="*/ 207 w 450"/>
                  <a:gd name="T3" fmla="*/ 37 h 37"/>
                  <a:gd name="T4" fmla="*/ 149 w 450"/>
                  <a:gd name="T5" fmla="*/ 37 h 37"/>
                  <a:gd name="T6" fmla="*/ 115 w 450"/>
                  <a:gd name="T7" fmla="*/ 34 h 37"/>
                  <a:gd name="T8" fmla="*/ 83 w 450"/>
                  <a:gd name="T9" fmla="*/ 32 h 37"/>
                  <a:gd name="T10" fmla="*/ 53 w 450"/>
                  <a:gd name="T11" fmla="*/ 29 h 37"/>
                  <a:gd name="T12" fmla="*/ 27 w 450"/>
                  <a:gd name="T13" fmla="*/ 23 h 37"/>
                  <a:gd name="T14" fmla="*/ 18 w 450"/>
                  <a:gd name="T15" fmla="*/ 21 h 37"/>
                  <a:gd name="T16" fmla="*/ 9 w 450"/>
                  <a:gd name="T17" fmla="*/ 18 h 37"/>
                  <a:gd name="T18" fmla="*/ 5 w 450"/>
                  <a:gd name="T19" fmla="*/ 15 h 37"/>
                  <a:gd name="T20" fmla="*/ 3 w 450"/>
                  <a:gd name="T21" fmla="*/ 11 h 37"/>
                  <a:gd name="T22" fmla="*/ 3 w 450"/>
                  <a:gd name="T23" fmla="*/ 11 h 37"/>
                  <a:gd name="T24" fmla="*/ 0 w 450"/>
                  <a:gd name="T25" fmla="*/ 2 h 37"/>
                  <a:gd name="T26" fmla="*/ 0 w 450"/>
                  <a:gd name="T27" fmla="*/ 2 h 37"/>
                  <a:gd name="T28" fmla="*/ 19 w 450"/>
                  <a:gd name="T29" fmla="*/ 7 h 37"/>
                  <a:gd name="T30" fmla="*/ 42 w 450"/>
                  <a:gd name="T31" fmla="*/ 10 h 37"/>
                  <a:gd name="T32" fmla="*/ 69 w 450"/>
                  <a:gd name="T33" fmla="*/ 14 h 37"/>
                  <a:gd name="T34" fmla="*/ 97 w 450"/>
                  <a:gd name="T35" fmla="*/ 15 h 37"/>
                  <a:gd name="T36" fmla="*/ 156 w 450"/>
                  <a:gd name="T37" fmla="*/ 19 h 37"/>
                  <a:gd name="T38" fmla="*/ 206 w 450"/>
                  <a:gd name="T39" fmla="*/ 19 h 37"/>
                  <a:gd name="T40" fmla="*/ 206 w 450"/>
                  <a:gd name="T41" fmla="*/ 19 h 37"/>
                  <a:gd name="T42" fmla="*/ 263 w 450"/>
                  <a:gd name="T43" fmla="*/ 18 h 37"/>
                  <a:gd name="T44" fmla="*/ 332 w 450"/>
                  <a:gd name="T45" fmla="*/ 15 h 37"/>
                  <a:gd name="T46" fmla="*/ 367 w 450"/>
                  <a:gd name="T47" fmla="*/ 13 h 37"/>
                  <a:gd name="T48" fmla="*/ 399 w 450"/>
                  <a:gd name="T49" fmla="*/ 10 h 37"/>
                  <a:gd name="T50" fmla="*/ 428 w 450"/>
                  <a:gd name="T51" fmla="*/ 6 h 37"/>
                  <a:gd name="T52" fmla="*/ 450 w 450"/>
                  <a:gd name="T53" fmla="*/ 0 h 37"/>
                  <a:gd name="T54" fmla="*/ 450 w 450"/>
                  <a:gd name="T55" fmla="*/ 0 h 37"/>
                  <a:gd name="T56" fmla="*/ 447 w 450"/>
                  <a:gd name="T57" fmla="*/ 11 h 37"/>
                  <a:gd name="T58" fmla="*/ 447 w 450"/>
                  <a:gd name="T59" fmla="*/ 11 h 37"/>
                  <a:gd name="T60" fmla="*/ 444 w 450"/>
                  <a:gd name="T61" fmla="*/ 15 h 37"/>
                  <a:gd name="T62" fmla="*/ 437 w 450"/>
                  <a:gd name="T63" fmla="*/ 18 h 37"/>
                  <a:gd name="T64" fmla="*/ 429 w 450"/>
                  <a:gd name="T65" fmla="*/ 21 h 37"/>
                  <a:gd name="T66" fmla="*/ 417 w 450"/>
                  <a:gd name="T67" fmla="*/ 23 h 37"/>
                  <a:gd name="T68" fmla="*/ 386 w 450"/>
                  <a:gd name="T69" fmla="*/ 29 h 37"/>
                  <a:gd name="T70" fmla="*/ 351 w 450"/>
                  <a:gd name="T71" fmla="*/ 32 h 37"/>
                  <a:gd name="T72" fmla="*/ 311 w 450"/>
                  <a:gd name="T73" fmla="*/ 34 h 37"/>
                  <a:gd name="T74" fmla="*/ 272 w 450"/>
                  <a:gd name="T75" fmla="*/ 37 h 37"/>
                  <a:gd name="T76" fmla="*/ 207 w 450"/>
                  <a:gd name="T77" fmla="*/ 37 h 37"/>
                  <a:gd name="T78" fmla="*/ 207 w 450"/>
                  <a:gd name="T7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0" h="37">
                    <a:moveTo>
                      <a:pt x="207" y="37"/>
                    </a:moveTo>
                    <a:lnTo>
                      <a:pt x="207" y="37"/>
                    </a:lnTo>
                    <a:lnTo>
                      <a:pt x="149" y="37"/>
                    </a:lnTo>
                    <a:lnTo>
                      <a:pt x="115" y="34"/>
                    </a:lnTo>
                    <a:lnTo>
                      <a:pt x="83" y="32"/>
                    </a:lnTo>
                    <a:lnTo>
                      <a:pt x="53" y="29"/>
                    </a:lnTo>
                    <a:lnTo>
                      <a:pt x="27" y="23"/>
                    </a:lnTo>
                    <a:lnTo>
                      <a:pt x="18" y="21"/>
                    </a:lnTo>
                    <a:lnTo>
                      <a:pt x="9" y="18"/>
                    </a:lnTo>
                    <a:lnTo>
                      <a:pt x="5" y="15"/>
                    </a:lnTo>
                    <a:lnTo>
                      <a:pt x="3" y="11"/>
                    </a:lnTo>
                    <a:lnTo>
                      <a:pt x="3" y="11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9" y="7"/>
                    </a:lnTo>
                    <a:lnTo>
                      <a:pt x="42" y="10"/>
                    </a:lnTo>
                    <a:lnTo>
                      <a:pt x="69" y="14"/>
                    </a:lnTo>
                    <a:lnTo>
                      <a:pt x="97" y="15"/>
                    </a:lnTo>
                    <a:lnTo>
                      <a:pt x="156" y="19"/>
                    </a:lnTo>
                    <a:lnTo>
                      <a:pt x="206" y="19"/>
                    </a:lnTo>
                    <a:lnTo>
                      <a:pt x="206" y="19"/>
                    </a:lnTo>
                    <a:lnTo>
                      <a:pt x="263" y="18"/>
                    </a:lnTo>
                    <a:lnTo>
                      <a:pt x="332" y="15"/>
                    </a:lnTo>
                    <a:lnTo>
                      <a:pt x="367" y="13"/>
                    </a:lnTo>
                    <a:lnTo>
                      <a:pt x="399" y="10"/>
                    </a:lnTo>
                    <a:lnTo>
                      <a:pt x="428" y="6"/>
                    </a:lnTo>
                    <a:lnTo>
                      <a:pt x="450" y="0"/>
                    </a:lnTo>
                    <a:lnTo>
                      <a:pt x="450" y="0"/>
                    </a:lnTo>
                    <a:lnTo>
                      <a:pt x="447" y="11"/>
                    </a:lnTo>
                    <a:lnTo>
                      <a:pt x="447" y="11"/>
                    </a:lnTo>
                    <a:lnTo>
                      <a:pt x="444" y="15"/>
                    </a:lnTo>
                    <a:lnTo>
                      <a:pt x="437" y="18"/>
                    </a:lnTo>
                    <a:lnTo>
                      <a:pt x="429" y="21"/>
                    </a:lnTo>
                    <a:lnTo>
                      <a:pt x="417" y="23"/>
                    </a:lnTo>
                    <a:lnTo>
                      <a:pt x="386" y="29"/>
                    </a:lnTo>
                    <a:lnTo>
                      <a:pt x="351" y="32"/>
                    </a:lnTo>
                    <a:lnTo>
                      <a:pt x="311" y="34"/>
                    </a:lnTo>
                    <a:lnTo>
                      <a:pt x="272" y="37"/>
                    </a:lnTo>
                    <a:lnTo>
                      <a:pt x="207" y="37"/>
                    </a:lnTo>
                    <a:lnTo>
                      <a:pt x="207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8" name="Freeform 10"/>
              <p:cNvSpPr/>
              <p:nvPr/>
            </p:nvSpPr>
            <p:spPr bwMode="auto">
              <a:xfrm>
                <a:off x="2212976" y="5440363"/>
                <a:ext cx="1306513" cy="96838"/>
              </a:xfrm>
              <a:custGeom>
                <a:avLst/>
                <a:gdLst>
                  <a:gd name="T0" fmla="*/ 20 w 823"/>
                  <a:gd name="T1" fmla="*/ 37 h 61"/>
                  <a:gd name="T2" fmla="*/ 788 w 823"/>
                  <a:gd name="T3" fmla="*/ 0 h 61"/>
                  <a:gd name="T4" fmla="*/ 788 w 823"/>
                  <a:gd name="T5" fmla="*/ 0 h 61"/>
                  <a:gd name="T6" fmla="*/ 788 w 823"/>
                  <a:gd name="T7" fmla="*/ 4 h 61"/>
                  <a:gd name="T8" fmla="*/ 791 w 823"/>
                  <a:gd name="T9" fmla="*/ 7 h 61"/>
                  <a:gd name="T10" fmla="*/ 795 w 823"/>
                  <a:gd name="T11" fmla="*/ 10 h 61"/>
                  <a:gd name="T12" fmla="*/ 804 w 823"/>
                  <a:gd name="T13" fmla="*/ 12 h 61"/>
                  <a:gd name="T14" fmla="*/ 804 w 823"/>
                  <a:gd name="T15" fmla="*/ 12 h 61"/>
                  <a:gd name="T16" fmla="*/ 810 w 823"/>
                  <a:gd name="T17" fmla="*/ 15 h 61"/>
                  <a:gd name="T18" fmla="*/ 816 w 823"/>
                  <a:gd name="T19" fmla="*/ 16 h 61"/>
                  <a:gd name="T20" fmla="*/ 820 w 823"/>
                  <a:gd name="T21" fmla="*/ 19 h 61"/>
                  <a:gd name="T22" fmla="*/ 823 w 823"/>
                  <a:gd name="T23" fmla="*/ 23 h 61"/>
                  <a:gd name="T24" fmla="*/ 0 w 823"/>
                  <a:gd name="T25" fmla="*/ 61 h 61"/>
                  <a:gd name="T26" fmla="*/ 0 w 823"/>
                  <a:gd name="T27" fmla="*/ 61 h 61"/>
                  <a:gd name="T28" fmla="*/ 8 w 823"/>
                  <a:gd name="T29" fmla="*/ 58 h 61"/>
                  <a:gd name="T30" fmla="*/ 8 w 823"/>
                  <a:gd name="T31" fmla="*/ 58 h 61"/>
                  <a:gd name="T32" fmla="*/ 15 w 823"/>
                  <a:gd name="T33" fmla="*/ 57 h 61"/>
                  <a:gd name="T34" fmla="*/ 20 w 823"/>
                  <a:gd name="T35" fmla="*/ 54 h 61"/>
                  <a:gd name="T36" fmla="*/ 23 w 823"/>
                  <a:gd name="T37" fmla="*/ 52 h 61"/>
                  <a:gd name="T38" fmla="*/ 24 w 823"/>
                  <a:gd name="T39" fmla="*/ 49 h 61"/>
                  <a:gd name="T40" fmla="*/ 24 w 823"/>
                  <a:gd name="T41" fmla="*/ 46 h 61"/>
                  <a:gd name="T42" fmla="*/ 23 w 823"/>
                  <a:gd name="T43" fmla="*/ 43 h 61"/>
                  <a:gd name="T44" fmla="*/ 20 w 823"/>
                  <a:gd name="T45" fmla="*/ 37 h 61"/>
                  <a:gd name="T46" fmla="*/ 20 w 823"/>
                  <a:gd name="T47" fmla="*/ 3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23" h="61">
                    <a:moveTo>
                      <a:pt x="20" y="37"/>
                    </a:moveTo>
                    <a:lnTo>
                      <a:pt x="788" y="0"/>
                    </a:lnTo>
                    <a:lnTo>
                      <a:pt x="788" y="0"/>
                    </a:lnTo>
                    <a:lnTo>
                      <a:pt x="788" y="4"/>
                    </a:lnTo>
                    <a:lnTo>
                      <a:pt x="791" y="7"/>
                    </a:lnTo>
                    <a:lnTo>
                      <a:pt x="795" y="10"/>
                    </a:lnTo>
                    <a:lnTo>
                      <a:pt x="804" y="12"/>
                    </a:lnTo>
                    <a:lnTo>
                      <a:pt x="804" y="12"/>
                    </a:lnTo>
                    <a:lnTo>
                      <a:pt x="810" y="15"/>
                    </a:lnTo>
                    <a:lnTo>
                      <a:pt x="816" y="16"/>
                    </a:lnTo>
                    <a:lnTo>
                      <a:pt x="820" y="19"/>
                    </a:lnTo>
                    <a:lnTo>
                      <a:pt x="823" y="23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8" y="58"/>
                    </a:lnTo>
                    <a:lnTo>
                      <a:pt x="8" y="58"/>
                    </a:lnTo>
                    <a:lnTo>
                      <a:pt x="15" y="57"/>
                    </a:lnTo>
                    <a:lnTo>
                      <a:pt x="20" y="54"/>
                    </a:lnTo>
                    <a:lnTo>
                      <a:pt x="23" y="52"/>
                    </a:lnTo>
                    <a:lnTo>
                      <a:pt x="24" y="49"/>
                    </a:lnTo>
                    <a:lnTo>
                      <a:pt x="24" y="46"/>
                    </a:lnTo>
                    <a:lnTo>
                      <a:pt x="23" y="43"/>
                    </a:lnTo>
                    <a:lnTo>
                      <a:pt x="20" y="37"/>
                    </a:lnTo>
                    <a:lnTo>
                      <a:pt x="20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9" name="Freeform 11"/>
              <p:cNvSpPr/>
              <p:nvPr/>
            </p:nvSpPr>
            <p:spPr bwMode="auto">
              <a:xfrm>
                <a:off x="2189163" y="5332413"/>
                <a:ext cx="1325563" cy="100013"/>
              </a:xfrm>
              <a:custGeom>
                <a:avLst/>
                <a:gdLst>
                  <a:gd name="T0" fmla="*/ 0 w 835"/>
                  <a:gd name="T1" fmla="*/ 40 h 63"/>
                  <a:gd name="T2" fmla="*/ 835 w 835"/>
                  <a:gd name="T3" fmla="*/ 0 h 63"/>
                  <a:gd name="T4" fmla="*/ 835 w 835"/>
                  <a:gd name="T5" fmla="*/ 0 h 63"/>
                  <a:gd name="T6" fmla="*/ 829 w 835"/>
                  <a:gd name="T7" fmla="*/ 6 h 63"/>
                  <a:gd name="T8" fmla="*/ 821 w 835"/>
                  <a:gd name="T9" fmla="*/ 9 h 63"/>
                  <a:gd name="T10" fmla="*/ 812 w 835"/>
                  <a:gd name="T11" fmla="*/ 11 h 63"/>
                  <a:gd name="T12" fmla="*/ 806 w 835"/>
                  <a:gd name="T13" fmla="*/ 11 h 63"/>
                  <a:gd name="T14" fmla="*/ 806 w 835"/>
                  <a:gd name="T15" fmla="*/ 11 h 63"/>
                  <a:gd name="T16" fmla="*/ 800 w 835"/>
                  <a:gd name="T17" fmla="*/ 13 h 63"/>
                  <a:gd name="T18" fmla="*/ 800 w 835"/>
                  <a:gd name="T19" fmla="*/ 14 h 63"/>
                  <a:gd name="T20" fmla="*/ 800 w 835"/>
                  <a:gd name="T21" fmla="*/ 17 h 63"/>
                  <a:gd name="T22" fmla="*/ 802 w 835"/>
                  <a:gd name="T23" fmla="*/ 21 h 63"/>
                  <a:gd name="T24" fmla="*/ 804 w 835"/>
                  <a:gd name="T25" fmla="*/ 26 h 63"/>
                  <a:gd name="T26" fmla="*/ 42 w 835"/>
                  <a:gd name="T27" fmla="*/ 63 h 63"/>
                  <a:gd name="T28" fmla="*/ 42 w 835"/>
                  <a:gd name="T29" fmla="*/ 63 h 63"/>
                  <a:gd name="T30" fmla="*/ 42 w 835"/>
                  <a:gd name="T31" fmla="*/ 60 h 63"/>
                  <a:gd name="T32" fmla="*/ 41 w 835"/>
                  <a:gd name="T33" fmla="*/ 60 h 63"/>
                  <a:gd name="T34" fmla="*/ 36 w 835"/>
                  <a:gd name="T35" fmla="*/ 59 h 63"/>
                  <a:gd name="T36" fmla="*/ 36 w 835"/>
                  <a:gd name="T37" fmla="*/ 59 h 63"/>
                  <a:gd name="T38" fmla="*/ 27 w 835"/>
                  <a:gd name="T39" fmla="*/ 57 h 63"/>
                  <a:gd name="T40" fmla="*/ 16 w 835"/>
                  <a:gd name="T41" fmla="*/ 53 h 63"/>
                  <a:gd name="T42" fmla="*/ 7 w 835"/>
                  <a:gd name="T43" fmla="*/ 48 h 63"/>
                  <a:gd name="T44" fmla="*/ 3 w 835"/>
                  <a:gd name="T45" fmla="*/ 44 h 63"/>
                  <a:gd name="T46" fmla="*/ 0 w 835"/>
                  <a:gd name="T47" fmla="*/ 40 h 63"/>
                  <a:gd name="T48" fmla="*/ 0 w 835"/>
                  <a:gd name="T49" fmla="*/ 4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35" h="63">
                    <a:moveTo>
                      <a:pt x="0" y="40"/>
                    </a:moveTo>
                    <a:lnTo>
                      <a:pt x="835" y="0"/>
                    </a:lnTo>
                    <a:lnTo>
                      <a:pt x="835" y="0"/>
                    </a:lnTo>
                    <a:lnTo>
                      <a:pt x="829" y="6"/>
                    </a:lnTo>
                    <a:lnTo>
                      <a:pt x="821" y="9"/>
                    </a:lnTo>
                    <a:lnTo>
                      <a:pt x="812" y="11"/>
                    </a:lnTo>
                    <a:lnTo>
                      <a:pt x="806" y="11"/>
                    </a:lnTo>
                    <a:lnTo>
                      <a:pt x="806" y="11"/>
                    </a:lnTo>
                    <a:lnTo>
                      <a:pt x="800" y="13"/>
                    </a:lnTo>
                    <a:lnTo>
                      <a:pt x="800" y="14"/>
                    </a:lnTo>
                    <a:lnTo>
                      <a:pt x="800" y="17"/>
                    </a:lnTo>
                    <a:lnTo>
                      <a:pt x="802" y="21"/>
                    </a:lnTo>
                    <a:lnTo>
                      <a:pt x="804" y="26"/>
                    </a:lnTo>
                    <a:lnTo>
                      <a:pt x="42" y="63"/>
                    </a:lnTo>
                    <a:lnTo>
                      <a:pt x="42" y="63"/>
                    </a:lnTo>
                    <a:lnTo>
                      <a:pt x="42" y="60"/>
                    </a:lnTo>
                    <a:lnTo>
                      <a:pt x="41" y="60"/>
                    </a:lnTo>
                    <a:lnTo>
                      <a:pt x="36" y="59"/>
                    </a:lnTo>
                    <a:lnTo>
                      <a:pt x="36" y="59"/>
                    </a:lnTo>
                    <a:lnTo>
                      <a:pt x="27" y="57"/>
                    </a:lnTo>
                    <a:lnTo>
                      <a:pt x="16" y="53"/>
                    </a:lnTo>
                    <a:lnTo>
                      <a:pt x="7" y="48"/>
                    </a:lnTo>
                    <a:lnTo>
                      <a:pt x="3" y="44"/>
                    </a:lnTo>
                    <a:lnTo>
                      <a:pt x="0" y="4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0" name="Freeform 12"/>
              <p:cNvSpPr/>
              <p:nvPr/>
            </p:nvSpPr>
            <p:spPr bwMode="auto">
              <a:xfrm>
                <a:off x="2216151" y="5529263"/>
                <a:ext cx="1268413" cy="96838"/>
              </a:xfrm>
              <a:custGeom>
                <a:avLst/>
                <a:gdLst>
                  <a:gd name="T0" fmla="*/ 0 w 799"/>
                  <a:gd name="T1" fmla="*/ 36 h 61"/>
                  <a:gd name="T2" fmla="*/ 795 w 799"/>
                  <a:gd name="T3" fmla="*/ 0 h 61"/>
                  <a:gd name="T4" fmla="*/ 795 w 799"/>
                  <a:gd name="T5" fmla="*/ 0 h 61"/>
                  <a:gd name="T6" fmla="*/ 794 w 799"/>
                  <a:gd name="T7" fmla="*/ 4 h 61"/>
                  <a:gd name="T8" fmla="*/ 795 w 799"/>
                  <a:gd name="T9" fmla="*/ 10 h 61"/>
                  <a:gd name="T10" fmla="*/ 799 w 799"/>
                  <a:gd name="T11" fmla="*/ 23 h 61"/>
                  <a:gd name="T12" fmla="*/ 11 w 799"/>
                  <a:gd name="T13" fmla="*/ 61 h 61"/>
                  <a:gd name="T14" fmla="*/ 11 w 799"/>
                  <a:gd name="T15" fmla="*/ 61 h 61"/>
                  <a:gd name="T16" fmla="*/ 13 w 799"/>
                  <a:gd name="T17" fmla="*/ 52 h 61"/>
                  <a:gd name="T18" fmla="*/ 13 w 799"/>
                  <a:gd name="T19" fmla="*/ 46 h 61"/>
                  <a:gd name="T20" fmla="*/ 11 w 799"/>
                  <a:gd name="T21" fmla="*/ 43 h 61"/>
                  <a:gd name="T22" fmla="*/ 10 w 799"/>
                  <a:gd name="T23" fmla="*/ 40 h 61"/>
                  <a:gd name="T24" fmla="*/ 6 w 799"/>
                  <a:gd name="T25" fmla="*/ 39 h 61"/>
                  <a:gd name="T26" fmla="*/ 0 w 799"/>
                  <a:gd name="T27" fmla="*/ 36 h 61"/>
                  <a:gd name="T28" fmla="*/ 0 w 799"/>
                  <a:gd name="T29" fmla="*/ 3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9" h="61">
                    <a:moveTo>
                      <a:pt x="0" y="36"/>
                    </a:moveTo>
                    <a:lnTo>
                      <a:pt x="795" y="0"/>
                    </a:lnTo>
                    <a:lnTo>
                      <a:pt x="795" y="0"/>
                    </a:lnTo>
                    <a:lnTo>
                      <a:pt x="794" y="4"/>
                    </a:lnTo>
                    <a:lnTo>
                      <a:pt x="795" y="10"/>
                    </a:lnTo>
                    <a:lnTo>
                      <a:pt x="799" y="23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13" y="52"/>
                    </a:lnTo>
                    <a:lnTo>
                      <a:pt x="13" y="46"/>
                    </a:lnTo>
                    <a:lnTo>
                      <a:pt x="11" y="43"/>
                    </a:lnTo>
                    <a:lnTo>
                      <a:pt x="10" y="40"/>
                    </a:lnTo>
                    <a:lnTo>
                      <a:pt x="6" y="39"/>
                    </a:lnTo>
                    <a:lnTo>
                      <a:pt x="0" y="36"/>
                    </a:lnTo>
                    <a:lnTo>
                      <a:pt x="0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1" name="Freeform 13"/>
              <p:cNvSpPr/>
              <p:nvPr/>
            </p:nvSpPr>
            <p:spPr bwMode="auto">
              <a:xfrm>
                <a:off x="2227263" y="5614988"/>
                <a:ext cx="1285875" cy="96838"/>
              </a:xfrm>
              <a:custGeom>
                <a:avLst/>
                <a:gdLst>
                  <a:gd name="T0" fmla="*/ 3 w 810"/>
                  <a:gd name="T1" fmla="*/ 36 h 61"/>
                  <a:gd name="T2" fmla="*/ 788 w 810"/>
                  <a:gd name="T3" fmla="*/ 0 h 61"/>
                  <a:gd name="T4" fmla="*/ 788 w 810"/>
                  <a:gd name="T5" fmla="*/ 0 h 61"/>
                  <a:gd name="T6" fmla="*/ 788 w 810"/>
                  <a:gd name="T7" fmla="*/ 5 h 61"/>
                  <a:gd name="T8" fmla="*/ 790 w 810"/>
                  <a:gd name="T9" fmla="*/ 11 h 61"/>
                  <a:gd name="T10" fmla="*/ 795 w 810"/>
                  <a:gd name="T11" fmla="*/ 16 h 61"/>
                  <a:gd name="T12" fmla="*/ 803 w 810"/>
                  <a:gd name="T13" fmla="*/ 20 h 61"/>
                  <a:gd name="T14" fmla="*/ 803 w 810"/>
                  <a:gd name="T15" fmla="*/ 20 h 61"/>
                  <a:gd name="T16" fmla="*/ 810 w 810"/>
                  <a:gd name="T17" fmla="*/ 23 h 61"/>
                  <a:gd name="T18" fmla="*/ 0 w 810"/>
                  <a:gd name="T19" fmla="*/ 61 h 61"/>
                  <a:gd name="T20" fmla="*/ 0 w 810"/>
                  <a:gd name="T21" fmla="*/ 61 h 61"/>
                  <a:gd name="T22" fmla="*/ 4 w 810"/>
                  <a:gd name="T23" fmla="*/ 55 h 61"/>
                  <a:gd name="T24" fmla="*/ 6 w 810"/>
                  <a:gd name="T25" fmla="*/ 50 h 61"/>
                  <a:gd name="T26" fmla="*/ 4 w 810"/>
                  <a:gd name="T27" fmla="*/ 43 h 61"/>
                  <a:gd name="T28" fmla="*/ 3 w 810"/>
                  <a:gd name="T29" fmla="*/ 36 h 61"/>
                  <a:gd name="T30" fmla="*/ 3 w 810"/>
                  <a:gd name="T31" fmla="*/ 3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10" h="61">
                    <a:moveTo>
                      <a:pt x="3" y="36"/>
                    </a:moveTo>
                    <a:lnTo>
                      <a:pt x="788" y="0"/>
                    </a:lnTo>
                    <a:lnTo>
                      <a:pt x="788" y="0"/>
                    </a:lnTo>
                    <a:lnTo>
                      <a:pt x="788" y="5"/>
                    </a:lnTo>
                    <a:lnTo>
                      <a:pt x="790" y="11"/>
                    </a:lnTo>
                    <a:lnTo>
                      <a:pt x="795" y="16"/>
                    </a:lnTo>
                    <a:lnTo>
                      <a:pt x="803" y="20"/>
                    </a:lnTo>
                    <a:lnTo>
                      <a:pt x="803" y="20"/>
                    </a:lnTo>
                    <a:lnTo>
                      <a:pt x="810" y="23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4" y="55"/>
                    </a:lnTo>
                    <a:lnTo>
                      <a:pt x="6" y="50"/>
                    </a:lnTo>
                    <a:lnTo>
                      <a:pt x="4" y="43"/>
                    </a:lnTo>
                    <a:lnTo>
                      <a:pt x="3" y="36"/>
                    </a:lnTo>
                    <a:lnTo>
                      <a:pt x="3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2" name="Freeform 14"/>
              <p:cNvSpPr/>
              <p:nvPr/>
            </p:nvSpPr>
            <p:spPr bwMode="auto">
              <a:xfrm>
                <a:off x="2219326" y="5713413"/>
                <a:ext cx="1262063" cy="96838"/>
              </a:xfrm>
              <a:custGeom>
                <a:avLst/>
                <a:gdLst>
                  <a:gd name="T0" fmla="*/ 0 w 795"/>
                  <a:gd name="T1" fmla="*/ 38 h 61"/>
                  <a:gd name="T2" fmla="*/ 788 w 795"/>
                  <a:gd name="T3" fmla="*/ 0 h 61"/>
                  <a:gd name="T4" fmla="*/ 788 w 795"/>
                  <a:gd name="T5" fmla="*/ 0 h 61"/>
                  <a:gd name="T6" fmla="*/ 792 w 795"/>
                  <a:gd name="T7" fmla="*/ 8 h 61"/>
                  <a:gd name="T8" fmla="*/ 795 w 795"/>
                  <a:gd name="T9" fmla="*/ 15 h 61"/>
                  <a:gd name="T10" fmla="*/ 795 w 795"/>
                  <a:gd name="T11" fmla="*/ 22 h 61"/>
                  <a:gd name="T12" fmla="*/ 795 w 795"/>
                  <a:gd name="T13" fmla="*/ 22 h 61"/>
                  <a:gd name="T14" fmla="*/ 795 w 795"/>
                  <a:gd name="T15" fmla="*/ 24 h 61"/>
                  <a:gd name="T16" fmla="*/ 9 w 795"/>
                  <a:gd name="T17" fmla="*/ 61 h 61"/>
                  <a:gd name="T18" fmla="*/ 9 w 795"/>
                  <a:gd name="T19" fmla="*/ 61 h 61"/>
                  <a:gd name="T20" fmla="*/ 11 w 795"/>
                  <a:gd name="T21" fmla="*/ 56 h 61"/>
                  <a:gd name="T22" fmla="*/ 13 w 795"/>
                  <a:gd name="T23" fmla="*/ 50 h 61"/>
                  <a:gd name="T24" fmla="*/ 17 w 795"/>
                  <a:gd name="T25" fmla="*/ 43 h 61"/>
                  <a:gd name="T26" fmla="*/ 17 w 795"/>
                  <a:gd name="T27" fmla="*/ 41 h 61"/>
                  <a:gd name="T28" fmla="*/ 15 w 795"/>
                  <a:gd name="T29" fmla="*/ 39 h 61"/>
                  <a:gd name="T30" fmla="*/ 9 w 795"/>
                  <a:gd name="T31" fmla="*/ 38 h 61"/>
                  <a:gd name="T32" fmla="*/ 0 w 795"/>
                  <a:gd name="T33" fmla="*/ 38 h 61"/>
                  <a:gd name="T34" fmla="*/ 0 w 795"/>
                  <a:gd name="T35" fmla="*/ 3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5" h="61">
                    <a:moveTo>
                      <a:pt x="0" y="38"/>
                    </a:moveTo>
                    <a:lnTo>
                      <a:pt x="788" y="0"/>
                    </a:lnTo>
                    <a:lnTo>
                      <a:pt x="788" y="0"/>
                    </a:lnTo>
                    <a:lnTo>
                      <a:pt x="792" y="8"/>
                    </a:lnTo>
                    <a:lnTo>
                      <a:pt x="795" y="15"/>
                    </a:lnTo>
                    <a:lnTo>
                      <a:pt x="795" y="22"/>
                    </a:lnTo>
                    <a:lnTo>
                      <a:pt x="795" y="22"/>
                    </a:lnTo>
                    <a:lnTo>
                      <a:pt x="795" y="24"/>
                    </a:lnTo>
                    <a:lnTo>
                      <a:pt x="9" y="61"/>
                    </a:lnTo>
                    <a:lnTo>
                      <a:pt x="9" y="61"/>
                    </a:lnTo>
                    <a:lnTo>
                      <a:pt x="11" y="56"/>
                    </a:lnTo>
                    <a:lnTo>
                      <a:pt x="13" y="50"/>
                    </a:lnTo>
                    <a:lnTo>
                      <a:pt x="17" y="43"/>
                    </a:lnTo>
                    <a:lnTo>
                      <a:pt x="17" y="41"/>
                    </a:lnTo>
                    <a:lnTo>
                      <a:pt x="15" y="39"/>
                    </a:lnTo>
                    <a:lnTo>
                      <a:pt x="9" y="38"/>
                    </a:lnTo>
                    <a:lnTo>
                      <a:pt x="0" y="38"/>
                    </a:lnTo>
                    <a:lnTo>
                      <a:pt x="0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3" name="Freeform 15"/>
              <p:cNvSpPr/>
              <p:nvPr/>
            </p:nvSpPr>
            <p:spPr bwMode="auto">
              <a:xfrm>
                <a:off x="2214563" y="5803900"/>
                <a:ext cx="1306513" cy="96838"/>
              </a:xfrm>
              <a:custGeom>
                <a:avLst/>
                <a:gdLst>
                  <a:gd name="T0" fmla="*/ 15 w 823"/>
                  <a:gd name="T1" fmla="*/ 36 h 61"/>
                  <a:gd name="T2" fmla="*/ 794 w 823"/>
                  <a:gd name="T3" fmla="*/ 0 h 61"/>
                  <a:gd name="T4" fmla="*/ 794 w 823"/>
                  <a:gd name="T5" fmla="*/ 0 h 61"/>
                  <a:gd name="T6" fmla="*/ 794 w 823"/>
                  <a:gd name="T7" fmla="*/ 4 h 61"/>
                  <a:gd name="T8" fmla="*/ 796 w 823"/>
                  <a:gd name="T9" fmla="*/ 7 h 61"/>
                  <a:gd name="T10" fmla="*/ 800 w 823"/>
                  <a:gd name="T11" fmla="*/ 11 h 61"/>
                  <a:gd name="T12" fmla="*/ 807 w 823"/>
                  <a:gd name="T13" fmla="*/ 13 h 61"/>
                  <a:gd name="T14" fmla="*/ 807 w 823"/>
                  <a:gd name="T15" fmla="*/ 13 h 61"/>
                  <a:gd name="T16" fmla="*/ 817 w 823"/>
                  <a:gd name="T17" fmla="*/ 18 h 61"/>
                  <a:gd name="T18" fmla="*/ 823 w 823"/>
                  <a:gd name="T19" fmla="*/ 22 h 61"/>
                  <a:gd name="T20" fmla="*/ 0 w 823"/>
                  <a:gd name="T21" fmla="*/ 61 h 61"/>
                  <a:gd name="T22" fmla="*/ 0 w 823"/>
                  <a:gd name="T23" fmla="*/ 61 h 61"/>
                  <a:gd name="T24" fmla="*/ 3 w 823"/>
                  <a:gd name="T25" fmla="*/ 59 h 61"/>
                  <a:gd name="T26" fmla="*/ 3 w 823"/>
                  <a:gd name="T27" fmla="*/ 59 h 61"/>
                  <a:gd name="T28" fmla="*/ 11 w 823"/>
                  <a:gd name="T29" fmla="*/ 55 h 61"/>
                  <a:gd name="T30" fmla="*/ 14 w 823"/>
                  <a:gd name="T31" fmla="*/ 53 h 61"/>
                  <a:gd name="T32" fmla="*/ 15 w 823"/>
                  <a:gd name="T33" fmla="*/ 50 h 61"/>
                  <a:gd name="T34" fmla="*/ 16 w 823"/>
                  <a:gd name="T35" fmla="*/ 43 h 61"/>
                  <a:gd name="T36" fmla="*/ 15 w 823"/>
                  <a:gd name="T37" fmla="*/ 36 h 61"/>
                  <a:gd name="T38" fmla="*/ 15 w 823"/>
                  <a:gd name="T39" fmla="*/ 3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23" h="61">
                    <a:moveTo>
                      <a:pt x="15" y="36"/>
                    </a:moveTo>
                    <a:lnTo>
                      <a:pt x="794" y="0"/>
                    </a:lnTo>
                    <a:lnTo>
                      <a:pt x="794" y="0"/>
                    </a:lnTo>
                    <a:lnTo>
                      <a:pt x="794" y="4"/>
                    </a:lnTo>
                    <a:lnTo>
                      <a:pt x="796" y="7"/>
                    </a:lnTo>
                    <a:lnTo>
                      <a:pt x="800" y="11"/>
                    </a:lnTo>
                    <a:lnTo>
                      <a:pt x="807" y="13"/>
                    </a:lnTo>
                    <a:lnTo>
                      <a:pt x="807" y="13"/>
                    </a:lnTo>
                    <a:lnTo>
                      <a:pt x="817" y="18"/>
                    </a:lnTo>
                    <a:lnTo>
                      <a:pt x="823" y="2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3" y="59"/>
                    </a:lnTo>
                    <a:lnTo>
                      <a:pt x="3" y="59"/>
                    </a:lnTo>
                    <a:lnTo>
                      <a:pt x="11" y="55"/>
                    </a:lnTo>
                    <a:lnTo>
                      <a:pt x="14" y="53"/>
                    </a:lnTo>
                    <a:lnTo>
                      <a:pt x="15" y="50"/>
                    </a:lnTo>
                    <a:lnTo>
                      <a:pt x="16" y="43"/>
                    </a:lnTo>
                    <a:lnTo>
                      <a:pt x="15" y="36"/>
                    </a:lnTo>
                    <a:lnTo>
                      <a:pt x="15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4" name="Freeform 16"/>
              <p:cNvSpPr/>
              <p:nvPr/>
            </p:nvSpPr>
            <p:spPr bwMode="auto">
              <a:xfrm>
                <a:off x="2227263" y="5895975"/>
                <a:ext cx="1250950" cy="96838"/>
              </a:xfrm>
              <a:custGeom>
                <a:avLst/>
                <a:gdLst>
                  <a:gd name="T0" fmla="*/ 0 w 788"/>
                  <a:gd name="T1" fmla="*/ 37 h 61"/>
                  <a:gd name="T2" fmla="*/ 786 w 788"/>
                  <a:gd name="T3" fmla="*/ 0 h 61"/>
                  <a:gd name="T4" fmla="*/ 786 w 788"/>
                  <a:gd name="T5" fmla="*/ 0 h 61"/>
                  <a:gd name="T6" fmla="*/ 784 w 788"/>
                  <a:gd name="T7" fmla="*/ 6 h 61"/>
                  <a:gd name="T8" fmla="*/ 786 w 788"/>
                  <a:gd name="T9" fmla="*/ 11 h 61"/>
                  <a:gd name="T10" fmla="*/ 788 w 788"/>
                  <a:gd name="T11" fmla="*/ 25 h 61"/>
                  <a:gd name="T12" fmla="*/ 7 w 788"/>
                  <a:gd name="T13" fmla="*/ 61 h 61"/>
                  <a:gd name="T14" fmla="*/ 7 w 788"/>
                  <a:gd name="T15" fmla="*/ 61 h 61"/>
                  <a:gd name="T16" fmla="*/ 8 w 788"/>
                  <a:gd name="T17" fmla="*/ 54 h 61"/>
                  <a:gd name="T18" fmla="*/ 8 w 788"/>
                  <a:gd name="T19" fmla="*/ 48 h 61"/>
                  <a:gd name="T20" fmla="*/ 6 w 788"/>
                  <a:gd name="T21" fmla="*/ 42 h 61"/>
                  <a:gd name="T22" fmla="*/ 0 w 788"/>
                  <a:gd name="T23" fmla="*/ 37 h 61"/>
                  <a:gd name="T24" fmla="*/ 0 w 788"/>
                  <a:gd name="T25" fmla="*/ 3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61">
                    <a:moveTo>
                      <a:pt x="0" y="37"/>
                    </a:moveTo>
                    <a:lnTo>
                      <a:pt x="786" y="0"/>
                    </a:lnTo>
                    <a:lnTo>
                      <a:pt x="786" y="0"/>
                    </a:lnTo>
                    <a:lnTo>
                      <a:pt x="784" y="6"/>
                    </a:lnTo>
                    <a:lnTo>
                      <a:pt x="786" y="11"/>
                    </a:lnTo>
                    <a:lnTo>
                      <a:pt x="788" y="25"/>
                    </a:lnTo>
                    <a:lnTo>
                      <a:pt x="7" y="61"/>
                    </a:lnTo>
                    <a:lnTo>
                      <a:pt x="7" y="61"/>
                    </a:lnTo>
                    <a:lnTo>
                      <a:pt x="8" y="54"/>
                    </a:lnTo>
                    <a:lnTo>
                      <a:pt x="8" y="48"/>
                    </a:lnTo>
                    <a:lnTo>
                      <a:pt x="6" y="42"/>
                    </a:lnTo>
                    <a:lnTo>
                      <a:pt x="0" y="37"/>
                    </a:lnTo>
                    <a:lnTo>
                      <a:pt x="0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5" name="Freeform 17"/>
              <p:cNvSpPr/>
              <p:nvPr/>
            </p:nvSpPr>
            <p:spPr bwMode="auto">
              <a:xfrm>
                <a:off x="2246313" y="6029325"/>
                <a:ext cx="1254125" cy="311150"/>
              </a:xfrm>
              <a:custGeom>
                <a:avLst/>
                <a:gdLst>
                  <a:gd name="T0" fmla="*/ 370 w 790"/>
                  <a:gd name="T1" fmla="*/ 196 h 196"/>
                  <a:gd name="T2" fmla="*/ 370 w 790"/>
                  <a:gd name="T3" fmla="*/ 196 h 196"/>
                  <a:gd name="T4" fmla="*/ 305 w 790"/>
                  <a:gd name="T5" fmla="*/ 195 h 196"/>
                  <a:gd name="T6" fmla="*/ 269 w 790"/>
                  <a:gd name="T7" fmla="*/ 194 h 196"/>
                  <a:gd name="T8" fmla="*/ 233 w 790"/>
                  <a:gd name="T9" fmla="*/ 191 h 196"/>
                  <a:gd name="T10" fmla="*/ 201 w 790"/>
                  <a:gd name="T11" fmla="*/ 187 h 196"/>
                  <a:gd name="T12" fmla="*/ 172 w 790"/>
                  <a:gd name="T13" fmla="*/ 182 h 196"/>
                  <a:gd name="T14" fmla="*/ 163 w 790"/>
                  <a:gd name="T15" fmla="*/ 179 h 196"/>
                  <a:gd name="T16" fmla="*/ 155 w 790"/>
                  <a:gd name="T17" fmla="*/ 176 h 196"/>
                  <a:gd name="T18" fmla="*/ 148 w 790"/>
                  <a:gd name="T19" fmla="*/ 172 h 196"/>
                  <a:gd name="T20" fmla="*/ 147 w 790"/>
                  <a:gd name="T21" fmla="*/ 168 h 196"/>
                  <a:gd name="T22" fmla="*/ 147 w 790"/>
                  <a:gd name="T23" fmla="*/ 168 h 196"/>
                  <a:gd name="T24" fmla="*/ 144 w 790"/>
                  <a:gd name="T25" fmla="*/ 160 h 196"/>
                  <a:gd name="T26" fmla="*/ 140 w 790"/>
                  <a:gd name="T27" fmla="*/ 153 h 196"/>
                  <a:gd name="T28" fmla="*/ 133 w 790"/>
                  <a:gd name="T29" fmla="*/ 145 h 196"/>
                  <a:gd name="T30" fmla="*/ 125 w 790"/>
                  <a:gd name="T31" fmla="*/ 138 h 196"/>
                  <a:gd name="T32" fmla="*/ 99 w 790"/>
                  <a:gd name="T33" fmla="*/ 121 h 196"/>
                  <a:gd name="T34" fmla="*/ 64 w 790"/>
                  <a:gd name="T35" fmla="*/ 99 h 196"/>
                  <a:gd name="T36" fmla="*/ 64 w 790"/>
                  <a:gd name="T37" fmla="*/ 99 h 196"/>
                  <a:gd name="T38" fmla="*/ 52 w 790"/>
                  <a:gd name="T39" fmla="*/ 92 h 196"/>
                  <a:gd name="T40" fmla="*/ 42 w 790"/>
                  <a:gd name="T41" fmla="*/ 84 h 196"/>
                  <a:gd name="T42" fmla="*/ 33 w 790"/>
                  <a:gd name="T43" fmla="*/ 76 h 196"/>
                  <a:gd name="T44" fmla="*/ 23 w 790"/>
                  <a:gd name="T45" fmla="*/ 68 h 196"/>
                  <a:gd name="T46" fmla="*/ 11 w 790"/>
                  <a:gd name="T47" fmla="*/ 53 h 196"/>
                  <a:gd name="T48" fmla="*/ 0 w 790"/>
                  <a:gd name="T49" fmla="*/ 37 h 196"/>
                  <a:gd name="T50" fmla="*/ 790 w 790"/>
                  <a:gd name="T51" fmla="*/ 0 h 196"/>
                  <a:gd name="T52" fmla="*/ 790 w 790"/>
                  <a:gd name="T53" fmla="*/ 0 h 196"/>
                  <a:gd name="T54" fmla="*/ 786 w 790"/>
                  <a:gd name="T55" fmla="*/ 12 h 196"/>
                  <a:gd name="T56" fmla="*/ 778 w 790"/>
                  <a:gd name="T57" fmla="*/ 24 h 196"/>
                  <a:gd name="T58" fmla="*/ 770 w 790"/>
                  <a:gd name="T59" fmla="*/ 38 h 196"/>
                  <a:gd name="T60" fmla="*/ 760 w 790"/>
                  <a:gd name="T61" fmla="*/ 50 h 196"/>
                  <a:gd name="T62" fmla="*/ 749 w 790"/>
                  <a:gd name="T63" fmla="*/ 62 h 196"/>
                  <a:gd name="T64" fmla="*/ 738 w 790"/>
                  <a:gd name="T65" fmla="*/ 76 h 196"/>
                  <a:gd name="T66" fmla="*/ 711 w 790"/>
                  <a:gd name="T67" fmla="*/ 99 h 196"/>
                  <a:gd name="T68" fmla="*/ 711 w 790"/>
                  <a:gd name="T69" fmla="*/ 99 h 196"/>
                  <a:gd name="T70" fmla="*/ 696 w 790"/>
                  <a:gd name="T71" fmla="*/ 111 h 196"/>
                  <a:gd name="T72" fmla="*/ 682 w 790"/>
                  <a:gd name="T73" fmla="*/ 122 h 196"/>
                  <a:gd name="T74" fmla="*/ 657 w 790"/>
                  <a:gd name="T75" fmla="*/ 138 h 196"/>
                  <a:gd name="T76" fmla="*/ 646 w 790"/>
                  <a:gd name="T77" fmla="*/ 146 h 196"/>
                  <a:gd name="T78" fmla="*/ 638 w 790"/>
                  <a:gd name="T79" fmla="*/ 153 h 196"/>
                  <a:gd name="T80" fmla="*/ 633 w 790"/>
                  <a:gd name="T81" fmla="*/ 160 h 196"/>
                  <a:gd name="T82" fmla="*/ 630 w 790"/>
                  <a:gd name="T83" fmla="*/ 168 h 196"/>
                  <a:gd name="T84" fmla="*/ 630 w 790"/>
                  <a:gd name="T85" fmla="*/ 168 h 196"/>
                  <a:gd name="T86" fmla="*/ 629 w 790"/>
                  <a:gd name="T87" fmla="*/ 169 h 196"/>
                  <a:gd name="T88" fmla="*/ 627 w 790"/>
                  <a:gd name="T89" fmla="*/ 172 h 196"/>
                  <a:gd name="T90" fmla="*/ 621 w 790"/>
                  <a:gd name="T91" fmla="*/ 176 h 196"/>
                  <a:gd name="T92" fmla="*/ 610 w 790"/>
                  <a:gd name="T93" fmla="*/ 179 h 196"/>
                  <a:gd name="T94" fmla="*/ 598 w 790"/>
                  <a:gd name="T95" fmla="*/ 182 h 196"/>
                  <a:gd name="T96" fmla="*/ 564 w 790"/>
                  <a:gd name="T97" fmla="*/ 187 h 196"/>
                  <a:gd name="T98" fmla="*/ 525 w 790"/>
                  <a:gd name="T99" fmla="*/ 191 h 196"/>
                  <a:gd name="T100" fmla="*/ 483 w 790"/>
                  <a:gd name="T101" fmla="*/ 194 h 196"/>
                  <a:gd name="T102" fmla="*/ 439 w 790"/>
                  <a:gd name="T103" fmla="*/ 195 h 196"/>
                  <a:gd name="T104" fmla="*/ 370 w 790"/>
                  <a:gd name="T105" fmla="*/ 196 h 196"/>
                  <a:gd name="T106" fmla="*/ 370 w 790"/>
                  <a:gd name="T107" fmla="*/ 196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90" h="196">
                    <a:moveTo>
                      <a:pt x="370" y="196"/>
                    </a:moveTo>
                    <a:lnTo>
                      <a:pt x="370" y="196"/>
                    </a:lnTo>
                    <a:lnTo>
                      <a:pt x="305" y="195"/>
                    </a:lnTo>
                    <a:lnTo>
                      <a:pt x="269" y="194"/>
                    </a:lnTo>
                    <a:lnTo>
                      <a:pt x="233" y="191"/>
                    </a:lnTo>
                    <a:lnTo>
                      <a:pt x="201" y="187"/>
                    </a:lnTo>
                    <a:lnTo>
                      <a:pt x="172" y="182"/>
                    </a:lnTo>
                    <a:lnTo>
                      <a:pt x="163" y="179"/>
                    </a:lnTo>
                    <a:lnTo>
                      <a:pt x="155" y="176"/>
                    </a:lnTo>
                    <a:lnTo>
                      <a:pt x="148" y="172"/>
                    </a:lnTo>
                    <a:lnTo>
                      <a:pt x="147" y="168"/>
                    </a:lnTo>
                    <a:lnTo>
                      <a:pt x="147" y="168"/>
                    </a:lnTo>
                    <a:lnTo>
                      <a:pt x="144" y="160"/>
                    </a:lnTo>
                    <a:lnTo>
                      <a:pt x="140" y="153"/>
                    </a:lnTo>
                    <a:lnTo>
                      <a:pt x="133" y="145"/>
                    </a:lnTo>
                    <a:lnTo>
                      <a:pt x="125" y="138"/>
                    </a:lnTo>
                    <a:lnTo>
                      <a:pt x="99" y="121"/>
                    </a:lnTo>
                    <a:lnTo>
                      <a:pt x="64" y="99"/>
                    </a:lnTo>
                    <a:lnTo>
                      <a:pt x="64" y="99"/>
                    </a:lnTo>
                    <a:lnTo>
                      <a:pt x="52" y="92"/>
                    </a:lnTo>
                    <a:lnTo>
                      <a:pt x="42" y="84"/>
                    </a:lnTo>
                    <a:lnTo>
                      <a:pt x="33" y="76"/>
                    </a:lnTo>
                    <a:lnTo>
                      <a:pt x="23" y="68"/>
                    </a:lnTo>
                    <a:lnTo>
                      <a:pt x="11" y="53"/>
                    </a:lnTo>
                    <a:lnTo>
                      <a:pt x="0" y="37"/>
                    </a:lnTo>
                    <a:lnTo>
                      <a:pt x="790" y="0"/>
                    </a:lnTo>
                    <a:lnTo>
                      <a:pt x="790" y="0"/>
                    </a:lnTo>
                    <a:lnTo>
                      <a:pt x="786" y="12"/>
                    </a:lnTo>
                    <a:lnTo>
                      <a:pt x="778" y="24"/>
                    </a:lnTo>
                    <a:lnTo>
                      <a:pt x="770" y="38"/>
                    </a:lnTo>
                    <a:lnTo>
                      <a:pt x="760" y="50"/>
                    </a:lnTo>
                    <a:lnTo>
                      <a:pt x="749" y="62"/>
                    </a:lnTo>
                    <a:lnTo>
                      <a:pt x="738" y="76"/>
                    </a:lnTo>
                    <a:lnTo>
                      <a:pt x="711" y="99"/>
                    </a:lnTo>
                    <a:lnTo>
                      <a:pt x="711" y="99"/>
                    </a:lnTo>
                    <a:lnTo>
                      <a:pt x="696" y="111"/>
                    </a:lnTo>
                    <a:lnTo>
                      <a:pt x="682" y="122"/>
                    </a:lnTo>
                    <a:lnTo>
                      <a:pt x="657" y="138"/>
                    </a:lnTo>
                    <a:lnTo>
                      <a:pt x="646" y="146"/>
                    </a:lnTo>
                    <a:lnTo>
                      <a:pt x="638" y="153"/>
                    </a:lnTo>
                    <a:lnTo>
                      <a:pt x="633" y="160"/>
                    </a:lnTo>
                    <a:lnTo>
                      <a:pt x="630" y="168"/>
                    </a:lnTo>
                    <a:lnTo>
                      <a:pt x="630" y="168"/>
                    </a:lnTo>
                    <a:lnTo>
                      <a:pt x="629" y="169"/>
                    </a:lnTo>
                    <a:lnTo>
                      <a:pt x="627" y="172"/>
                    </a:lnTo>
                    <a:lnTo>
                      <a:pt x="621" y="176"/>
                    </a:lnTo>
                    <a:lnTo>
                      <a:pt x="610" y="179"/>
                    </a:lnTo>
                    <a:lnTo>
                      <a:pt x="598" y="182"/>
                    </a:lnTo>
                    <a:lnTo>
                      <a:pt x="564" y="187"/>
                    </a:lnTo>
                    <a:lnTo>
                      <a:pt x="525" y="191"/>
                    </a:lnTo>
                    <a:lnTo>
                      <a:pt x="483" y="194"/>
                    </a:lnTo>
                    <a:lnTo>
                      <a:pt x="439" y="195"/>
                    </a:lnTo>
                    <a:lnTo>
                      <a:pt x="370" y="196"/>
                    </a:lnTo>
                    <a:lnTo>
                      <a:pt x="370" y="1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6" name="Freeform 18"/>
              <p:cNvSpPr/>
              <p:nvPr/>
            </p:nvSpPr>
            <p:spPr bwMode="auto">
              <a:xfrm>
                <a:off x="2470151" y="6061075"/>
                <a:ext cx="361950" cy="279400"/>
              </a:xfrm>
              <a:custGeom>
                <a:avLst/>
                <a:gdLst>
                  <a:gd name="T0" fmla="*/ 82 w 228"/>
                  <a:gd name="T1" fmla="*/ 170 h 176"/>
                  <a:gd name="T2" fmla="*/ 82 w 228"/>
                  <a:gd name="T3" fmla="*/ 170 h 176"/>
                  <a:gd name="T4" fmla="*/ 73 w 228"/>
                  <a:gd name="T5" fmla="*/ 149 h 176"/>
                  <a:gd name="T6" fmla="*/ 65 w 228"/>
                  <a:gd name="T7" fmla="*/ 130 h 176"/>
                  <a:gd name="T8" fmla="*/ 52 w 228"/>
                  <a:gd name="T9" fmla="*/ 109 h 176"/>
                  <a:gd name="T10" fmla="*/ 34 w 228"/>
                  <a:gd name="T11" fmla="*/ 80 h 176"/>
                  <a:gd name="T12" fmla="*/ 34 w 228"/>
                  <a:gd name="T13" fmla="*/ 80 h 176"/>
                  <a:gd name="T14" fmla="*/ 25 w 228"/>
                  <a:gd name="T15" fmla="*/ 64 h 176"/>
                  <a:gd name="T16" fmla="*/ 15 w 228"/>
                  <a:gd name="T17" fmla="*/ 46 h 176"/>
                  <a:gd name="T18" fmla="*/ 0 w 228"/>
                  <a:gd name="T19" fmla="*/ 10 h 176"/>
                  <a:gd name="T20" fmla="*/ 225 w 228"/>
                  <a:gd name="T21" fmla="*/ 0 h 176"/>
                  <a:gd name="T22" fmla="*/ 225 w 228"/>
                  <a:gd name="T23" fmla="*/ 0 h 176"/>
                  <a:gd name="T24" fmla="*/ 228 w 228"/>
                  <a:gd name="T25" fmla="*/ 41 h 176"/>
                  <a:gd name="T26" fmla="*/ 228 w 228"/>
                  <a:gd name="T27" fmla="*/ 80 h 176"/>
                  <a:gd name="T28" fmla="*/ 228 w 228"/>
                  <a:gd name="T29" fmla="*/ 80 h 176"/>
                  <a:gd name="T30" fmla="*/ 226 w 228"/>
                  <a:gd name="T31" fmla="*/ 110 h 176"/>
                  <a:gd name="T32" fmla="*/ 224 w 228"/>
                  <a:gd name="T33" fmla="*/ 133 h 176"/>
                  <a:gd name="T34" fmla="*/ 224 w 228"/>
                  <a:gd name="T35" fmla="*/ 152 h 176"/>
                  <a:gd name="T36" fmla="*/ 224 w 228"/>
                  <a:gd name="T37" fmla="*/ 162 h 176"/>
                  <a:gd name="T38" fmla="*/ 226 w 228"/>
                  <a:gd name="T39" fmla="*/ 172 h 176"/>
                  <a:gd name="T40" fmla="*/ 226 w 228"/>
                  <a:gd name="T41" fmla="*/ 172 h 176"/>
                  <a:gd name="T42" fmla="*/ 226 w 228"/>
                  <a:gd name="T43" fmla="*/ 176 h 176"/>
                  <a:gd name="T44" fmla="*/ 226 w 228"/>
                  <a:gd name="T45" fmla="*/ 176 h 176"/>
                  <a:gd name="T46" fmla="*/ 157 w 228"/>
                  <a:gd name="T47" fmla="*/ 175 h 176"/>
                  <a:gd name="T48" fmla="*/ 118 w 228"/>
                  <a:gd name="T49" fmla="*/ 172 h 176"/>
                  <a:gd name="T50" fmla="*/ 82 w 228"/>
                  <a:gd name="T51" fmla="*/ 170 h 176"/>
                  <a:gd name="T52" fmla="*/ 82 w 228"/>
                  <a:gd name="T53" fmla="*/ 17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8" h="176">
                    <a:moveTo>
                      <a:pt x="82" y="170"/>
                    </a:moveTo>
                    <a:lnTo>
                      <a:pt x="82" y="170"/>
                    </a:lnTo>
                    <a:lnTo>
                      <a:pt x="73" y="149"/>
                    </a:lnTo>
                    <a:lnTo>
                      <a:pt x="65" y="130"/>
                    </a:lnTo>
                    <a:lnTo>
                      <a:pt x="52" y="109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25" y="64"/>
                    </a:lnTo>
                    <a:lnTo>
                      <a:pt x="15" y="46"/>
                    </a:lnTo>
                    <a:lnTo>
                      <a:pt x="0" y="10"/>
                    </a:lnTo>
                    <a:lnTo>
                      <a:pt x="225" y="0"/>
                    </a:lnTo>
                    <a:lnTo>
                      <a:pt x="225" y="0"/>
                    </a:lnTo>
                    <a:lnTo>
                      <a:pt x="228" y="41"/>
                    </a:lnTo>
                    <a:lnTo>
                      <a:pt x="228" y="80"/>
                    </a:lnTo>
                    <a:lnTo>
                      <a:pt x="228" y="80"/>
                    </a:lnTo>
                    <a:lnTo>
                      <a:pt x="226" y="110"/>
                    </a:lnTo>
                    <a:lnTo>
                      <a:pt x="224" y="133"/>
                    </a:lnTo>
                    <a:lnTo>
                      <a:pt x="224" y="152"/>
                    </a:lnTo>
                    <a:lnTo>
                      <a:pt x="224" y="162"/>
                    </a:lnTo>
                    <a:lnTo>
                      <a:pt x="226" y="172"/>
                    </a:lnTo>
                    <a:lnTo>
                      <a:pt x="226" y="172"/>
                    </a:lnTo>
                    <a:lnTo>
                      <a:pt x="226" y="176"/>
                    </a:lnTo>
                    <a:lnTo>
                      <a:pt x="226" y="176"/>
                    </a:lnTo>
                    <a:lnTo>
                      <a:pt x="157" y="175"/>
                    </a:lnTo>
                    <a:lnTo>
                      <a:pt x="118" y="172"/>
                    </a:lnTo>
                    <a:lnTo>
                      <a:pt x="82" y="170"/>
                    </a:lnTo>
                    <a:lnTo>
                      <a:pt x="82" y="1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7" name="Freeform 19"/>
              <p:cNvSpPr/>
              <p:nvPr/>
            </p:nvSpPr>
            <p:spPr bwMode="auto">
              <a:xfrm>
                <a:off x="3044826" y="5083175"/>
                <a:ext cx="512763" cy="271463"/>
              </a:xfrm>
              <a:custGeom>
                <a:avLst/>
                <a:gdLst>
                  <a:gd name="T0" fmla="*/ 0 w 323"/>
                  <a:gd name="T1" fmla="*/ 0 h 171"/>
                  <a:gd name="T2" fmla="*/ 323 w 323"/>
                  <a:gd name="T3" fmla="*/ 0 h 171"/>
                  <a:gd name="T4" fmla="*/ 306 w 323"/>
                  <a:gd name="T5" fmla="*/ 140 h 171"/>
                  <a:gd name="T6" fmla="*/ 306 w 323"/>
                  <a:gd name="T7" fmla="*/ 140 h 171"/>
                  <a:gd name="T8" fmla="*/ 305 w 323"/>
                  <a:gd name="T9" fmla="*/ 147 h 171"/>
                  <a:gd name="T10" fmla="*/ 302 w 323"/>
                  <a:gd name="T11" fmla="*/ 152 h 171"/>
                  <a:gd name="T12" fmla="*/ 296 w 323"/>
                  <a:gd name="T13" fmla="*/ 157 h 171"/>
                  <a:gd name="T14" fmla="*/ 291 w 323"/>
                  <a:gd name="T15" fmla="*/ 161 h 171"/>
                  <a:gd name="T16" fmla="*/ 286 w 323"/>
                  <a:gd name="T17" fmla="*/ 164 h 171"/>
                  <a:gd name="T18" fmla="*/ 279 w 323"/>
                  <a:gd name="T19" fmla="*/ 167 h 171"/>
                  <a:gd name="T20" fmla="*/ 272 w 323"/>
                  <a:gd name="T21" fmla="*/ 168 h 171"/>
                  <a:gd name="T22" fmla="*/ 267 w 323"/>
                  <a:gd name="T23" fmla="*/ 168 h 171"/>
                  <a:gd name="T24" fmla="*/ 0 w 323"/>
                  <a:gd name="T25" fmla="*/ 171 h 171"/>
                  <a:gd name="T26" fmla="*/ 0 w 323"/>
                  <a:gd name="T27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3" h="171">
                    <a:moveTo>
                      <a:pt x="0" y="0"/>
                    </a:moveTo>
                    <a:lnTo>
                      <a:pt x="323" y="0"/>
                    </a:lnTo>
                    <a:lnTo>
                      <a:pt x="306" y="140"/>
                    </a:lnTo>
                    <a:lnTo>
                      <a:pt x="306" y="140"/>
                    </a:lnTo>
                    <a:lnTo>
                      <a:pt x="305" y="147"/>
                    </a:lnTo>
                    <a:lnTo>
                      <a:pt x="302" y="152"/>
                    </a:lnTo>
                    <a:lnTo>
                      <a:pt x="296" y="157"/>
                    </a:lnTo>
                    <a:lnTo>
                      <a:pt x="291" y="161"/>
                    </a:lnTo>
                    <a:lnTo>
                      <a:pt x="286" y="164"/>
                    </a:lnTo>
                    <a:lnTo>
                      <a:pt x="279" y="167"/>
                    </a:lnTo>
                    <a:lnTo>
                      <a:pt x="272" y="168"/>
                    </a:lnTo>
                    <a:lnTo>
                      <a:pt x="267" y="168"/>
                    </a:lnTo>
                    <a:lnTo>
                      <a:pt x="0" y="17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8" name="Freeform 20"/>
              <p:cNvSpPr/>
              <p:nvPr/>
            </p:nvSpPr>
            <p:spPr bwMode="auto">
              <a:xfrm>
                <a:off x="3049588" y="5083175"/>
                <a:ext cx="508000" cy="269875"/>
              </a:xfrm>
              <a:custGeom>
                <a:avLst/>
                <a:gdLst>
                  <a:gd name="T0" fmla="*/ 0 w 320"/>
                  <a:gd name="T1" fmla="*/ 0 h 170"/>
                  <a:gd name="T2" fmla="*/ 0 w 320"/>
                  <a:gd name="T3" fmla="*/ 0 h 170"/>
                  <a:gd name="T4" fmla="*/ 320 w 320"/>
                  <a:gd name="T5" fmla="*/ 0 h 170"/>
                  <a:gd name="T6" fmla="*/ 320 w 320"/>
                  <a:gd name="T7" fmla="*/ 0 h 170"/>
                  <a:gd name="T8" fmla="*/ 303 w 320"/>
                  <a:gd name="T9" fmla="*/ 140 h 170"/>
                  <a:gd name="T10" fmla="*/ 303 w 320"/>
                  <a:gd name="T11" fmla="*/ 140 h 170"/>
                  <a:gd name="T12" fmla="*/ 302 w 320"/>
                  <a:gd name="T13" fmla="*/ 147 h 170"/>
                  <a:gd name="T14" fmla="*/ 299 w 320"/>
                  <a:gd name="T15" fmla="*/ 152 h 170"/>
                  <a:gd name="T16" fmla="*/ 293 w 320"/>
                  <a:gd name="T17" fmla="*/ 157 h 170"/>
                  <a:gd name="T18" fmla="*/ 288 w 320"/>
                  <a:gd name="T19" fmla="*/ 161 h 170"/>
                  <a:gd name="T20" fmla="*/ 283 w 320"/>
                  <a:gd name="T21" fmla="*/ 164 h 170"/>
                  <a:gd name="T22" fmla="*/ 276 w 320"/>
                  <a:gd name="T23" fmla="*/ 167 h 170"/>
                  <a:gd name="T24" fmla="*/ 269 w 320"/>
                  <a:gd name="T25" fmla="*/ 168 h 170"/>
                  <a:gd name="T26" fmla="*/ 264 w 320"/>
                  <a:gd name="T27" fmla="*/ 168 h 170"/>
                  <a:gd name="T28" fmla="*/ 264 w 320"/>
                  <a:gd name="T29" fmla="*/ 168 h 170"/>
                  <a:gd name="T30" fmla="*/ 1 w 320"/>
                  <a:gd name="T31" fmla="*/ 170 h 170"/>
                  <a:gd name="T32" fmla="*/ 1 w 320"/>
                  <a:gd name="T33" fmla="*/ 170 h 170"/>
                  <a:gd name="T34" fmla="*/ 0 w 320"/>
                  <a:gd name="T35" fmla="*/ 0 h 170"/>
                  <a:gd name="T36" fmla="*/ 0 w 320"/>
                  <a:gd name="T3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0" h="170">
                    <a:moveTo>
                      <a:pt x="0" y="0"/>
                    </a:moveTo>
                    <a:lnTo>
                      <a:pt x="0" y="0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303" y="140"/>
                    </a:lnTo>
                    <a:lnTo>
                      <a:pt x="303" y="140"/>
                    </a:lnTo>
                    <a:lnTo>
                      <a:pt x="302" y="147"/>
                    </a:lnTo>
                    <a:lnTo>
                      <a:pt x="299" y="152"/>
                    </a:lnTo>
                    <a:lnTo>
                      <a:pt x="293" y="157"/>
                    </a:lnTo>
                    <a:lnTo>
                      <a:pt x="288" y="161"/>
                    </a:lnTo>
                    <a:lnTo>
                      <a:pt x="283" y="164"/>
                    </a:lnTo>
                    <a:lnTo>
                      <a:pt x="276" y="167"/>
                    </a:lnTo>
                    <a:lnTo>
                      <a:pt x="269" y="168"/>
                    </a:lnTo>
                    <a:lnTo>
                      <a:pt x="264" y="168"/>
                    </a:lnTo>
                    <a:lnTo>
                      <a:pt x="264" y="168"/>
                    </a:lnTo>
                    <a:lnTo>
                      <a:pt x="1" y="170"/>
                    </a:lnTo>
                    <a:lnTo>
                      <a:pt x="1" y="17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9" name="Freeform 21"/>
              <p:cNvSpPr/>
              <p:nvPr/>
            </p:nvSpPr>
            <p:spPr bwMode="auto">
              <a:xfrm>
                <a:off x="3055938" y="5083175"/>
                <a:ext cx="501650" cy="269875"/>
              </a:xfrm>
              <a:custGeom>
                <a:avLst/>
                <a:gdLst>
                  <a:gd name="T0" fmla="*/ 0 w 316"/>
                  <a:gd name="T1" fmla="*/ 0 h 170"/>
                  <a:gd name="T2" fmla="*/ 0 w 316"/>
                  <a:gd name="T3" fmla="*/ 0 h 170"/>
                  <a:gd name="T4" fmla="*/ 316 w 316"/>
                  <a:gd name="T5" fmla="*/ 0 h 170"/>
                  <a:gd name="T6" fmla="*/ 316 w 316"/>
                  <a:gd name="T7" fmla="*/ 0 h 170"/>
                  <a:gd name="T8" fmla="*/ 299 w 316"/>
                  <a:gd name="T9" fmla="*/ 140 h 170"/>
                  <a:gd name="T10" fmla="*/ 299 w 316"/>
                  <a:gd name="T11" fmla="*/ 140 h 170"/>
                  <a:gd name="T12" fmla="*/ 298 w 316"/>
                  <a:gd name="T13" fmla="*/ 147 h 170"/>
                  <a:gd name="T14" fmla="*/ 295 w 316"/>
                  <a:gd name="T15" fmla="*/ 152 h 170"/>
                  <a:gd name="T16" fmla="*/ 289 w 316"/>
                  <a:gd name="T17" fmla="*/ 156 h 170"/>
                  <a:gd name="T18" fmla="*/ 284 w 316"/>
                  <a:gd name="T19" fmla="*/ 160 h 170"/>
                  <a:gd name="T20" fmla="*/ 279 w 316"/>
                  <a:gd name="T21" fmla="*/ 164 h 170"/>
                  <a:gd name="T22" fmla="*/ 272 w 316"/>
                  <a:gd name="T23" fmla="*/ 167 h 170"/>
                  <a:gd name="T24" fmla="*/ 266 w 316"/>
                  <a:gd name="T25" fmla="*/ 168 h 170"/>
                  <a:gd name="T26" fmla="*/ 260 w 316"/>
                  <a:gd name="T27" fmla="*/ 168 h 170"/>
                  <a:gd name="T28" fmla="*/ 260 w 316"/>
                  <a:gd name="T29" fmla="*/ 168 h 170"/>
                  <a:gd name="T30" fmla="*/ 1 w 316"/>
                  <a:gd name="T31" fmla="*/ 170 h 170"/>
                  <a:gd name="T32" fmla="*/ 1 w 316"/>
                  <a:gd name="T33" fmla="*/ 170 h 170"/>
                  <a:gd name="T34" fmla="*/ 0 w 316"/>
                  <a:gd name="T35" fmla="*/ 0 h 170"/>
                  <a:gd name="T36" fmla="*/ 0 w 316"/>
                  <a:gd name="T3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6" h="170">
                    <a:moveTo>
                      <a:pt x="0" y="0"/>
                    </a:moveTo>
                    <a:lnTo>
                      <a:pt x="0" y="0"/>
                    </a:lnTo>
                    <a:lnTo>
                      <a:pt x="316" y="0"/>
                    </a:lnTo>
                    <a:lnTo>
                      <a:pt x="316" y="0"/>
                    </a:lnTo>
                    <a:lnTo>
                      <a:pt x="299" y="140"/>
                    </a:lnTo>
                    <a:lnTo>
                      <a:pt x="299" y="140"/>
                    </a:lnTo>
                    <a:lnTo>
                      <a:pt x="298" y="147"/>
                    </a:lnTo>
                    <a:lnTo>
                      <a:pt x="295" y="152"/>
                    </a:lnTo>
                    <a:lnTo>
                      <a:pt x="289" y="156"/>
                    </a:lnTo>
                    <a:lnTo>
                      <a:pt x="284" y="160"/>
                    </a:lnTo>
                    <a:lnTo>
                      <a:pt x="279" y="164"/>
                    </a:lnTo>
                    <a:lnTo>
                      <a:pt x="272" y="167"/>
                    </a:lnTo>
                    <a:lnTo>
                      <a:pt x="266" y="168"/>
                    </a:lnTo>
                    <a:lnTo>
                      <a:pt x="260" y="168"/>
                    </a:lnTo>
                    <a:lnTo>
                      <a:pt x="260" y="168"/>
                    </a:lnTo>
                    <a:lnTo>
                      <a:pt x="1" y="170"/>
                    </a:lnTo>
                    <a:lnTo>
                      <a:pt x="1" y="17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0" name="Freeform 22"/>
              <p:cNvSpPr/>
              <p:nvPr/>
            </p:nvSpPr>
            <p:spPr bwMode="auto">
              <a:xfrm>
                <a:off x="3062288" y="5083175"/>
                <a:ext cx="495300" cy="266700"/>
              </a:xfrm>
              <a:custGeom>
                <a:avLst/>
                <a:gdLst>
                  <a:gd name="T0" fmla="*/ 0 w 312"/>
                  <a:gd name="T1" fmla="*/ 0 h 168"/>
                  <a:gd name="T2" fmla="*/ 0 w 312"/>
                  <a:gd name="T3" fmla="*/ 0 h 168"/>
                  <a:gd name="T4" fmla="*/ 312 w 312"/>
                  <a:gd name="T5" fmla="*/ 0 h 168"/>
                  <a:gd name="T6" fmla="*/ 312 w 312"/>
                  <a:gd name="T7" fmla="*/ 0 h 168"/>
                  <a:gd name="T8" fmla="*/ 295 w 312"/>
                  <a:gd name="T9" fmla="*/ 140 h 168"/>
                  <a:gd name="T10" fmla="*/ 295 w 312"/>
                  <a:gd name="T11" fmla="*/ 140 h 168"/>
                  <a:gd name="T12" fmla="*/ 294 w 312"/>
                  <a:gd name="T13" fmla="*/ 147 h 168"/>
                  <a:gd name="T14" fmla="*/ 291 w 312"/>
                  <a:gd name="T15" fmla="*/ 152 h 168"/>
                  <a:gd name="T16" fmla="*/ 285 w 312"/>
                  <a:gd name="T17" fmla="*/ 156 h 168"/>
                  <a:gd name="T18" fmla="*/ 280 w 312"/>
                  <a:gd name="T19" fmla="*/ 160 h 168"/>
                  <a:gd name="T20" fmla="*/ 275 w 312"/>
                  <a:gd name="T21" fmla="*/ 164 h 168"/>
                  <a:gd name="T22" fmla="*/ 269 w 312"/>
                  <a:gd name="T23" fmla="*/ 167 h 168"/>
                  <a:gd name="T24" fmla="*/ 262 w 312"/>
                  <a:gd name="T25" fmla="*/ 168 h 168"/>
                  <a:gd name="T26" fmla="*/ 257 w 312"/>
                  <a:gd name="T27" fmla="*/ 168 h 168"/>
                  <a:gd name="T28" fmla="*/ 257 w 312"/>
                  <a:gd name="T29" fmla="*/ 168 h 168"/>
                  <a:gd name="T30" fmla="*/ 0 w 312"/>
                  <a:gd name="T31" fmla="*/ 168 h 168"/>
                  <a:gd name="T32" fmla="*/ 0 w 312"/>
                  <a:gd name="T33" fmla="*/ 168 h 168"/>
                  <a:gd name="T34" fmla="*/ 0 w 312"/>
                  <a:gd name="T35" fmla="*/ 0 h 168"/>
                  <a:gd name="T36" fmla="*/ 0 w 312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2" h="168">
                    <a:moveTo>
                      <a:pt x="0" y="0"/>
                    </a:moveTo>
                    <a:lnTo>
                      <a:pt x="0" y="0"/>
                    </a:lnTo>
                    <a:lnTo>
                      <a:pt x="312" y="0"/>
                    </a:lnTo>
                    <a:lnTo>
                      <a:pt x="312" y="0"/>
                    </a:lnTo>
                    <a:lnTo>
                      <a:pt x="295" y="140"/>
                    </a:lnTo>
                    <a:lnTo>
                      <a:pt x="295" y="140"/>
                    </a:lnTo>
                    <a:lnTo>
                      <a:pt x="294" y="147"/>
                    </a:lnTo>
                    <a:lnTo>
                      <a:pt x="291" y="152"/>
                    </a:lnTo>
                    <a:lnTo>
                      <a:pt x="285" y="156"/>
                    </a:lnTo>
                    <a:lnTo>
                      <a:pt x="280" y="160"/>
                    </a:lnTo>
                    <a:lnTo>
                      <a:pt x="275" y="164"/>
                    </a:lnTo>
                    <a:lnTo>
                      <a:pt x="269" y="167"/>
                    </a:lnTo>
                    <a:lnTo>
                      <a:pt x="262" y="168"/>
                    </a:lnTo>
                    <a:lnTo>
                      <a:pt x="257" y="168"/>
                    </a:lnTo>
                    <a:lnTo>
                      <a:pt x="257" y="168"/>
                    </a:lnTo>
                    <a:lnTo>
                      <a:pt x="0" y="168"/>
                    </a:lnTo>
                    <a:lnTo>
                      <a:pt x="0" y="16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1" name="Freeform 23"/>
              <p:cNvSpPr/>
              <p:nvPr/>
            </p:nvSpPr>
            <p:spPr bwMode="auto">
              <a:xfrm>
                <a:off x="3068638" y="5083175"/>
                <a:ext cx="488950" cy="266700"/>
              </a:xfrm>
              <a:custGeom>
                <a:avLst/>
                <a:gdLst>
                  <a:gd name="T0" fmla="*/ 0 w 308"/>
                  <a:gd name="T1" fmla="*/ 0 h 168"/>
                  <a:gd name="T2" fmla="*/ 0 w 308"/>
                  <a:gd name="T3" fmla="*/ 0 h 168"/>
                  <a:gd name="T4" fmla="*/ 308 w 308"/>
                  <a:gd name="T5" fmla="*/ 0 h 168"/>
                  <a:gd name="T6" fmla="*/ 308 w 308"/>
                  <a:gd name="T7" fmla="*/ 0 h 168"/>
                  <a:gd name="T8" fmla="*/ 291 w 308"/>
                  <a:gd name="T9" fmla="*/ 140 h 168"/>
                  <a:gd name="T10" fmla="*/ 291 w 308"/>
                  <a:gd name="T11" fmla="*/ 140 h 168"/>
                  <a:gd name="T12" fmla="*/ 290 w 308"/>
                  <a:gd name="T13" fmla="*/ 147 h 168"/>
                  <a:gd name="T14" fmla="*/ 287 w 308"/>
                  <a:gd name="T15" fmla="*/ 152 h 168"/>
                  <a:gd name="T16" fmla="*/ 281 w 308"/>
                  <a:gd name="T17" fmla="*/ 156 h 168"/>
                  <a:gd name="T18" fmla="*/ 277 w 308"/>
                  <a:gd name="T19" fmla="*/ 160 h 168"/>
                  <a:gd name="T20" fmla="*/ 271 w 308"/>
                  <a:gd name="T21" fmla="*/ 164 h 168"/>
                  <a:gd name="T22" fmla="*/ 265 w 308"/>
                  <a:gd name="T23" fmla="*/ 166 h 168"/>
                  <a:gd name="T24" fmla="*/ 258 w 308"/>
                  <a:gd name="T25" fmla="*/ 168 h 168"/>
                  <a:gd name="T26" fmla="*/ 253 w 308"/>
                  <a:gd name="T27" fmla="*/ 168 h 168"/>
                  <a:gd name="T28" fmla="*/ 253 w 308"/>
                  <a:gd name="T29" fmla="*/ 168 h 168"/>
                  <a:gd name="T30" fmla="*/ 0 w 308"/>
                  <a:gd name="T31" fmla="*/ 167 h 168"/>
                  <a:gd name="T32" fmla="*/ 0 w 308"/>
                  <a:gd name="T33" fmla="*/ 167 h 168"/>
                  <a:gd name="T34" fmla="*/ 0 w 308"/>
                  <a:gd name="T35" fmla="*/ 0 h 168"/>
                  <a:gd name="T36" fmla="*/ 0 w 308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8" h="168">
                    <a:moveTo>
                      <a:pt x="0" y="0"/>
                    </a:moveTo>
                    <a:lnTo>
                      <a:pt x="0" y="0"/>
                    </a:lnTo>
                    <a:lnTo>
                      <a:pt x="308" y="0"/>
                    </a:lnTo>
                    <a:lnTo>
                      <a:pt x="308" y="0"/>
                    </a:lnTo>
                    <a:lnTo>
                      <a:pt x="291" y="140"/>
                    </a:lnTo>
                    <a:lnTo>
                      <a:pt x="291" y="140"/>
                    </a:lnTo>
                    <a:lnTo>
                      <a:pt x="290" y="147"/>
                    </a:lnTo>
                    <a:lnTo>
                      <a:pt x="287" y="152"/>
                    </a:lnTo>
                    <a:lnTo>
                      <a:pt x="281" y="156"/>
                    </a:lnTo>
                    <a:lnTo>
                      <a:pt x="277" y="160"/>
                    </a:lnTo>
                    <a:lnTo>
                      <a:pt x="271" y="164"/>
                    </a:lnTo>
                    <a:lnTo>
                      <a:pt x="265" y="166"/>
                    </a:lnTo>
                    <a:lnTo>
                      <a:pt x="258" y="168"/>
                    </a:lnTo>
                    <a:lnTo>
                      <a:pt x="253" y="168"/>
                    </a:lnTo>
                    <a:lnTo>
                      <a:pt x="253" y="168"/>
                    </a:lnTo>
                    <a:lnTo>
                      <a:pt x="0" y="167"/>
                    </a:lnTo>
                    <a:lnTo>
                      <a:pt x="0" y="16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2" name="Freeform 24"/>
              <p:cNvSpPr/>
              <p:nvPr/>
            </p:nvSpPr>
            <p:spPr bwMode="auto">
              <a:xfrm>
                <a:off x="3074988" y="5083175"/>
                <a:ext cx="482600" cy="266700"/>
              </a:xfrm>
              <a:custGeom>
                <a:avLst/>
                <a:gdLst>
                  <a:gd name="T0" fmla="*/ 0 w 304"/>
                  <a:gd name="T1" fmla="*/ 0 h 168"/>
                  <a:gd name="T2" fmla="*/ 0 w 304"/>
                  <a:gd name="T3" fmla="*/ 0 h 168"/>
                  <a:gd name="T4" fmla="*/ 304 w 304"/>
                  <a:gd name="T5" fmla="*/ 0 h 168"/>
                  <a:gd name="T6" fmla="*/ 304 w 304"/>
                  <a:gd name="T7" fmla="*/ 0 h 168"/>
                  <a:gd name="T8" fmla="*/ 287 w 304"/>
                  <a:gd name="T9" fmla="*/ 140 h 168"/>
                  <a:gd name="T10" fmla="*/ 287 w 304"/>
                  <a:gd name="T11" fmla="*/ 140 h 168"/>
                  <a:gd name="T12" fmla="*/ 286 w 304"/>
                  <a:gd name="T13" fmla="*/ 147 h 168"/>
                  <a:gd name="T14" fmla="*/ 283 w 304"/>
                  <a:gd name="T15" fmla="*/ 152 h 168"/>
                  <a:gd name="T16" fmla="*/ 279 w 304"/>
                  <a:gd name="T17" fmla="*/ 156 h 168"/>
                  <a:gd name="T18" fmla="*/ 273 w 304"/>
                  <a:gd name="T19" fmla="*/ 160 h 168"/>
                  <a:gd name="T20" fmla="*/ 267 w 304"/>
                  <a:gd name="T21" fmla="*/ 164 h 168"/>
                  <a:gd name="T22" fmla="*/ 261 w 304"/>
                  <a:gd name="T23" fmla="*/ 166 h 168"/>
                  <a:gd name="T24" fmla="*/ 254 w 304"/>
                  <a:gd name="T25" fmla="*/ 167 h 168"/>
                  <a:gd name="T26" fmla="*/ 249 w 304"/>
                  <a:gd name="T27" fmla="*/ 168 h 168"/>
                  <a:gd name="T28" fmla="*/ 249 w 304"/>
                  <a:gd name="T29" fmla="*/ 168 h 168"/>
                  <a:gd name="T30" fmla="*/ 0 w 304"/>
                  <a:gd name="T31" fmla="*/ 166 h 168"/>
                  <a:gd name="T32" fmla="*/ 0 w 304"/>
                  <a:gd name="T33" fmla="*/ 166 h 168"/>
                  <a:gd name="T34" fmla="*/ 0 w 304"/>
                  <a:gd name="T35" fmla="*/ 0 h 168"/>
                  <a:gd name="T36" fmla="*/ 0 w 304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4" h="168">
                    <a:moveTo>
                      <a:pt x="0" y="0"/>
                    </a:moveTo>
                    <a:lnTo>
                      <a:pt x="0" y="0"/>
                    </a:lnTo>
                    <a:lnTo>
                      <a:pt x="304" y="0"/>
                    </a:lnTo>
                    <a:lnTo>
                      <a:pt x="304" y="0"/>
                    </a:lnTo>
                    <a:lnTo>
                      <a:pt x="287" y="140"/>
                    </a:lnTo>
                    <a:lnTo>
                      <a:pt x="287" y="140"/>
                    </a:lnTo>
                    <a:lnTo>
                      <a:pt x="286" y="147"/>
                    </a:lnTo>
                    <a:lnTo>
                      <a:pt x="283" y="152"/>
                    </a:lnTo>
                    <a:lnTo>
                      <a:pt x="279" y="156"/>
                    </a:lnTo>
                    <a:lnTo>
                      <a:pt x="273" y="160"/>
                    </a:lnTo>
                    <a:lnTo>
                      <a:pt x="267" y="164"/>
                    </a:lnTo>
                    <a:lnTo>
                      <a:pt x="261" y="166"/>
                    </a:lnTo>
                    <a:lnTo>
                      <a:pt x="254" y="167"/>
                    </a:lnTo>
                    <a:lnTo>
                      <a:pt x="249" y="168"/>
                    </a:lnTo>
                    <a:lnTo>
                      <a:pt x="249" y="168"/>
                    </a:lnTo>
                    <a:lnTo>
                      <a:pt x="0" y="166"/>
                    </a:lnTo>
                    <a:lnTo>
                      <a:pt x="0" y="16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3" name="Freeform 25"/>
              <p:cNvSpPr/>
              <p:nvPr/>
            </p:nvSpPr>
            <p:spPr bwMode="auto">
              <a:xfrm>
                <a:off x="3081338" y="5083175"/>
                <a:ext cx="476250" cy="266700"/>
              </a:xfrm>
              <a:custGeom>
                <a:avLst/>
                <a:gdLst>
                  <a:gd name="T0" fmla="*/ 0 w 300"/>
                  <a:gd name="T1" fmla="*/ 0 h 168"/>
                  <a:gd name="T2" fmla="*/ 0 w 300"/>
                  <a:gd name="T3" fmla="*/ 0 h 168"/>
                  <a:gd name="T4" fmla="*/ 300 w 300"/>
                  <a:gd name="T5" fmla="*/ 0 h 168"/>
                  <a:gd name="T6" fmla="*/ 300 w 300"/>
                  <a:gd name="T7" fmla="*/ 0 h 168"/>
                  <a:gd name="T8" fmla="*/ 283 w 300"/>
                  <a:gd name="T9" fmla="*/ 140 h 168"/>
                  <a:gd name="T10" fmla="*/ 283 w 300"/>
                  <a:gd name="T11" fmla="*/ 140 h 168"/>
                  <a:gd name="T12" fmla="*/ 282 w 300"/>
                  <a:gd name="T13" fmla="*/ 147 h 168"/>
                  <a:gd name="T14" fmla="*/ 279 w 300"/>
                  <a:gd name="T15" fmla="*/ 152 h 168"/>
                  <a:gd name="T16" fmla="*/ 275 w 300"/>
                  <a:gd name="T17" fmla="*/ 156 h 168"/>
                  <a:gd name="T18" fmla="*/ 269 w 300"/>
                  <a:gd name="T19" fmla="*/ 160 h 168"/>
                  <a:gd name="T20" fmla="*/ 264 w 300"/>
                  <a:gd name="T21" fmla="*/ 163 h 168"/>
                  <a:gd name="T22" fmla="*/ 257 w 300"/>
                  <a:gd name="T23" fmla="*/ 166 h 168"/>
                  <a:gd name="T24" fmla="*/ 252 w 300"/>
                  <a:gd name="T25" fmla="*/ 167 h 168"/>
                  <a:gd name="T26" fmla="*/ 245 w 300"/>
                  <a:gd name="T27" fmla="*/ 168 h 168"/>
                  <a:gd name="T28" fmla="*/ 245 w 300"/>
                  <a:gd name="T29" fmla="*/ 168 h 168"/>
                  <a:gd name="T30" fmla="*/ 0 w 300"/>
                  <a:gd name="T31" fmla="*/ 164 h 168"/>
                  <a:gd name="T32" fmla="*/ 0 w 300"/>
                  <a:gd name="T33" fmla="*/ 164 h 168"/>
                  <a:gd name="T34" fmla="*/ 0 w 300"/>
                  <a:gd name="T35" fmla="*/ 0 h 168"/>
                  <a:gd name="T36" fmla="*/ 0 w 300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0" h="168">
                    <a:moveTo>
                      <a:pt x="0" y="0"/>
                    </a:moveTo>
                    <a:lnTo>
                      <a:pt x="0" y="0"/>
                    </a:lnTo>
                    <a:lnTo>
                      <a:pt x="300" y="0"/>
                    </a:lnTo>
                    <a:lnTo>
                      <a:pt x="300" y="0"/>
                    </a:lnTo>
                    <a:lnTo>
                      <a:pt x="283" y="140"/>
                    </a:lnTo>
                    <a:lnTo>
                      <a:pt x="283" y="140"/>
                    </a:lnTo>
                    <a:lnTo>
                      <a:pt x="282" y="147"/>
                    </a:lnTo>
                    <a:lnTo>
                      <a:pt x="279" y="152"/>
                    </a:lnTo>
                    <a:lnTo>
                      <a:pt x="275" y="156"/>
                    </a:lnTo>
                    <a:lnTo>
                      <a:pt x="269" y="160"/>
                    </a:lnTo>
                    <a:lnTo>
                      <a:pt x="264" y="163"/>
                    </a:lnTo>
                    <a:lnTo>
                      <a:pt x="257" y="166"/>
                    </a:lnTo>
                    <a:lnTo>
                      <a:pt x="252" y="167"/>
                    </a:lnTo>
                    <a:lnTo>
                      <a:pt x="245" y="168"/>
                    </a:lnTo>
                    <a:lnTo>
                      <a:pt x="245" y="168"/>
                    </a:lnTo>
                    <a:lnTo>
                      <a:pt x="0" y="164"/>
                    </a:lnTo>
                    <a:lnTo>
                      <a:pt x="0" y="16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4" name="Freeform 26"/>
              <p:cNvSpPr/>
              <p:nvPr/>
            </p:nvSpPr>
            <p:spPr bwMode="auto">
              <a:xfrm>
                <a:off x="3086101" y="5083175"/>
                <a:ext cx="471488" cy="266700"/>
              </a:xfrm>
              <a:custGeom>
                <a:avLst/>
                <a:gdLst>
                  <a:gd name="T0" fmla="*/ 0 w 297"/>
                  <a:gd name="T1" fmla="*/ 0 h 168"/>
                  <a:gd name="T2" fmla="*/ 0 w 297"/>
                  <a:gd name="T3" fmla="*/ 0 h 168"/>
                  <a:gd name="T4" fmla="*/ 297 w 297"/>
                  <a:gd name="T5" fmla="*/ 0 h 168"/>
                  <a:gd name="T6" fmla="*/ 297 w 297"/>
                  <a:gd name="T7" fmla="*/ 0 h 168"/>
                  <a:gd name="T8" fmla="*/ 280 w 297"/>
                  <a:gd name="T9" fmla="*/ 140 h 168"/>
                  <a:gd name="T10" fmla="*/ 280 w 297"/>
                  <a:gd name="T11" fmla="*/ 140 h 168"/>
                  <a:gd name="T12" fmla="*/ 279 w 297"/>
                  <a:gd name="T13" fmla="*/ 147 h 168"/>
                  <a:gd name="T14" fmla="*/ 276 w 297"/>
                  <a:gd name="T15" fmla="*/ 152 h 168"/>
                  <a:gd name="T16" fmla="*/ 272 w 297"/>
                  <a:gd name="T17" fmla="*/ 156 h 168"/>
                  <a:gd name="T18" fmla="*/ 266 w 297"/>
                  <a:gd name="T19" fmla="*/ 160 h 168"/>
                  <a:gd name="T20" fmla="*/ 261 w 297"/>
                  <a:gd name="T21" fmla="*/ 163 h 168"/>
                  <a:gd name="T22" fmla="*/ 254 w 297"/>
                  <a:gd name="T23" fmla="*/ 166 h 168"/>
                  <a:gd name="T24" fmla="*/ 249 w 297"/>
                  <a:gd name="T25" fmla="*/ 167 h 168"/>
                  <a:gd name="T26" fmla="*/ 243 w 297"/>
                  <a:gd name="T27" fmla="*/ 168 h 168"/>
                  <a:gd name="T28" fmla="*/ 243 w 297"/>
                  <a:gd name="T29" fmla="*/ 168 h 168"/>
                  <a:gd name="T30" fmla="*/ 1 w 297"/>
                  <a:gd name="T31" fmla="*/ 163 h 168"/>
                  <a:gd name="T32" fmla="*/ 1 w 297"/>
                  <a:gd name="T33" fmla="*/ 163 h 168"/>
                  <a:gd name="T34" fmla="*/ 0 w 297"/>
                  <a:gd name="T35" fmla="*/ 0 h 168"/>
                  <a:gd name="T36" fmla="*/ 0 w 297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7" h="168">
                    <a:moveTo>
                      <a:pt x="0" y="0"/>
                    </a:moveTo>
                    <a:lnTo>
                      <a:pt x="0" y="0"/>
                    </a:lnTo>
                    <a:lnTo>
                      <a:pt x="297" y="0"/>
                    </a:lnTo>
                    <a:lnTo>
                      <a:pt x="297" y="0"/>
                    </a:lnTo>
                    <a:lnTo>
                      <a:pt x="280" y="140"/>
                    </a:lnTo>
                    <a:lnTo>
                      <a:pt x="280" y="140"/>
                    </a:lnTo>
                    <a:lnTo>
                      <a:pt x="279" y="147"/>
                    </a:lnTo>
                    <a:lnTo>
                      <a:pt x="276" y="152"/>
                    </a:lnTo>
                    <a:lnTo>
                      <a:pt x="272" y="156"/>
                    </a:lnTo>
                    <a:lnTo>
                      <a:pt x="266" y="160"/>
                    </a:lnTo>
                    <a:lnTo>
                      <a:pt x="261" y="163"/>
                    </a:lnTo>
                    <a:lnTo>
                      <a:pt x="254" y="166"/>
                    </a:lnTo>
                    <a:lnTo>
                      <a:pt x="249" y="167"/>
                    </a:lnTo>
                    <a:lnTo>
                      <a:pt x="243" y="168"/>
                    </a:lnTo>
                    <a:lnTo>
                      <a:pt x="243" y="168"/>
                    </a:lnTo>
                    <a:lnTo>
                      <a:pt x="1" y="163"/>
                    </a:lnTo>
                    <a:lnTo>
                      <a:pt x="1" y="16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5" name="Freeform 27"/>
              <p:cNvSpPr/>
              <p:nvPr/>
            </p:nvSpPr>
            <p:spPr bwMode="auto">
              <a:xfrm>
                <a:off x="3092451" y="5083175"/>
                <a:ext cx="465138" cy="266700"/>
              </a:xfrm>
              <a:custGeom>
                <a:avLst/>
                <a:gdLst>
                  <a:gd name="T0" fmla="*/ 0 w 293"/>
                  <a:gd name="T1" fmla="*/ 0 h 168"/>
                  <a:gd name="T2" fmla="*/ 0 w 293"/>
                  <a:gd name="T3" fmla="*/ 0 h 168"/>
                  <a:gd name="T4" fmla="*/ 293 w 293"/>
                  <a:gd name="T5" fmla="*/ 0 h 168"/>
                  <a:gd name="T6" fmla="*/ 293 w 293"/>
                  <a:gd name="T7" fmla="*/ 0 h 168"/>
                  <a:gd name="T8" fmla="*/ 276 w 293"/>
                  <a:gd name="T9" fmla="*/ 140 h 168"/>
                  <a:gd name="T10" fmla="*/ 276 w 293"/>
                  <a:gd name="T11" fmla="*/ 140 h 168"/>
                  <a:gd name="T12" fmla="*/ 275 w 293"/>
                  <a:gd name="T13" fmla="*/ 147 h 168"/>
                  <a:gd name="T14" fmla="*/ 272 w 293"/>
                  <a:gd name="T15" fmla="*/ 152 h 168"/>
                  <a:gd name="T16" fmla="*/ 268 w 293"/>
                  <a:gd name="T17" fmla="*/ 156 h 168"/>
                  <a:gd name="T18" fmla="*/ 262 w 293"/>
                  <a:gd name="T19" fmla="*/ 160 h 168"/>
                  <a:gd name="T20" fmla="*/ 257 w 293"/>
                  <a:gd name="T21" fmla="*/ 163 h 168"/>
                  <a:gd name="T22" fmla="*/ 250 w 293"/>
                  <a:gd name="T23" fmla="*/ 166 h 168"/>
                  <a:gd name="T24" fmla="*/ 245 w 293"/>
                  <a:gd name="T25" fmla="*/ 167 h 168"/>
                  <a:gd name="T26" fmla="*/ 239 w 293"/>
                  <a:gd name="T27" fmla="*/ 168 h 168"/>
                  <a:gd name="T28" fmla="*/ 239 w 293"/>
                  <a:gd name="T29" fmla="*/ 168 h 168"/>
                  <a:gd name="T30" fmla="*/ 0 w 293"/>
                  <a:gd name="T31" fmla="*/ 163 h 168"/>
                  <a:gd name="T32" fmla="*/ 0 w 293"/>
                  <a:gd name="T33" fmla="*/ 163 h 168"/>
                  <a:gd name="T34" fmla="*/ 0 w 293"/>
                  <a:gd name="T35" fmla="*/ 0 h 168"/>
                  <a:gd name="T36" fmla="*/ 0 w 293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3" h="168">
                    <a:moveTo>
                      <a:pt x="0" y="0"/>
                    </a:moveTo>
                    <a:lnTo>
                      <a:pt x="0" y="0"/>
                    </a:lnTo>
                    <a:lnTo>
                      <a:pt x="293" y="0"/>
                    </a:lnTo>
                    <a:lnTo>
                      <a:pt x="293" y="0"/>
                    </a:lnTo>
                    <a:lnTo>
                      <a:pt x="276" y="140"/>
                    </a:lnTo>
                    <a:lnTo>
                      <a:pt x="276" y="140"/>
                    </a:lnTo>
                    <a:lnTo>
                      <a:pt x="275" y="147"/>
                    </a:lnTo>
                    <a:lnTo>
                      <a:pt x="272" y="152"/>
                    </a:lnTo>
                    <a:lnTo>
                      <a:pt x="268" y="156"/>
                    </a:lnTo>
                    <a:lnTo>
                      <a:pt x="262" y="160"/>
                    </a:lnTo>
                    <a:lnTo>
                      <a:pt x="257" y="163"/>
                    </a:lnTo>
                    <a:lnTo>
                      <a:pt x="250" y="166"/>
                    </a:lnTo>
                    <a:lnTo>
                      <a:pt x="245" y="167"/>
                    </a:lnTo>
                    <a:lnTo>
                      <a:pt x="239" y="168"/>
                    </a:lnTo>
                    <a:lnTo>
                      <a:pt x="239" y="168"/>
                    </a:lnTo>
                    <a:lnTo>
                      <a:pt x="0" y="163"/>
                    </a:lnTo>
                    <a:lnTo>
                      <a:pt x="0" y="16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6" name="Freeform 28"/>
              <p:cNvSpPr/>
              <p:nvPr/>
            </p:nvSpPr>
            <p:spPr bwMode="auto">
              <a:xfrm>
                <a:off x="3098801" y="5083175"/>
                <a:ext cx="458788" cy="266700"/>
              </a:xfrm>
              <a:custGeom>
                <a:avLst/>
                <a:gdLst>
                  <a:gd name="T0" fmla="*/ 0 w 289"/>
                  <a:gd name="T1" fmla="*/ 0 h 168"/>
                  <a:gd name="T2" fmla="*/ 0 w 289"/>
                  <a:gd name="T3" fmla="*/ 0 h 168"/>
                  <a:gd name="T4" fmla="*/ 289 w 289"/>
                  <a:gd name="T5" fmla="*/ 0 h 168"/>
                  <a:gd name="T6" fmla="*/ 289 w 289"/>
                  <a:gd name="T7" fmla="*/ 0 h 168"/>
                  <a:gd name="T8" fmla="*/ 272 w 289"/>
                  <a:gd name="T9" fmla="*/ 140 h 168"/>
                  <a:gd name="T10" fmla="*/ 272 w 289"/>
                  <a:gd name="T11" fmla="*/ 140 h 168"/>
                  <a:gd name="T12" fmla="*/ 271 w 289"/>
                  <a:gd name="T13" fmla="*/ 147 h 168"/>
                  <a:gd name="T14" fmla="*/ 268 w 289"/>
                  <a:gd name="T15" fmla="*/ 151 h 168"/>
                  <a:gd name="T16" fmla="*/ 264 w 289"/>
                  <a:gd name="T17" fmla="*/ 156 h 168"/>
                  <a:gd name="T18" fmla="*/ 258 w 289"/>
                  <a:gd name="T19" fmla="*/ 160 h 168"/>
                  <a:gd name="T20" fmla="*/ 253 w 289"/>
                  <a:gd name="T21" fmla="*/ 163 h 168"/>
                  <a:gd name="T22" fmla="*/ 248 w 289"/>
                  <a:gd name="T23" fmla="*/ 166 h 168"/>
                  <a:gd name="T24" fmla="*/ 235 w 289"/>
                  <a:gd name="T25" fmla="*/ 168 h 168"/>
                  <a:gd name="T26" fmla="*/ 235 w 289"/>
                  <a:gd name="T27" fmla="*/ 168 h 168"/>
                  <a:gd name="T28" fmla="*/ 0 w 289"/>
                  <a:gd name="T29" fmla="*/ 161 h 168"/>
                  <a:gd name="T30" fmla="*/ 0 w 289"/>
                  <a:gd name="T31" fmla="*/ 161 h 168"/>
                  <a:gd name="T32" fmla="*/ 0 w 289"/>
                  <a:gd name="T33" fmla="*/ 0 h 168"/>
                  <a:gd name="T34" fmla="*/ 0 w 289"/>
                  <a:gd name="T35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9" h="168">
                    <a:moveTo>
                      <a:pt x="0" y="0"/>
                    </a:moveTo>
                    <a:lnTo>
                      <a:pt x="0" y="0"/>
                    </a:lnTo>
                    <a:lnTo>
                      <a:pt x="289" y="0"/>
                    </a:lnTo>
                    <a:lnTo>
                      <a:pt x="289" y="0"/>
                    </a:lnTo>
                    <a:lnTo>
                      <a:pt x="272" y="140"/>
                    </a:lnTo>
                    <a:lnTo>
                      <a:pt x="272" y="140"/>
                    </a:lnTo>
                    <a:lnTo>
                      <a:pt x="271" y="147"/>
                    </a:lnTo>
                    <a:lnTo>
                      <a:pt x="268" y="151"/>
                    </a:lnTo>
                    <a:lnTo>
                      <a:pt x="264" y="156"/>
                    </a:lnTo>
                    <a:lnTo>
                      <a:pt x="258" y="160"/>
                    </a:lnTo>
                    <a:lnTo>
                      <a:pt x="253" y="163"/>
                    </a:lnTo>
                    <a:lnTo>
                      <a:pt x="248" y="166"/>
                    </a:lnTo>
                    <a:lnTo>
                      <a:pt x="235" y="168"/>
                    </a:lnTo>
                    <a:lnTo>
                      <a:pt x="235" y="168"/>
                    </a:lnTo>
                    <a:lnTo>
                      <a:pt x="0" y="161"/>
                    </a:lnTo>
                    <a:lnTo>
                      <a:pt x="0" y="161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2" name="Freeform 29"/>
              <p:cNvSpPr/>
              <p:nvPr/>
            </p:nvSpPr>
            <p:spPr bwMode="auto">
              <a:xfrm>
                <a:off x="3105151" y="5083175"/>
                <a:ext cx="452438" cy="265113"/>
              </a:xfrm>
              <a:custGeom>
                <a:avLst/>
                <a:gdLst>
                  <a:gd name="T0" fmla="*/ 0 w 285"/>
                  <a:gd name="T1" fmla="*/ 0 h 167"/>
                  <a:gd name="T2" fmla="*/ 0 w 285"/>
                  <a:gd name="T3" fmla="*/ 0 h 167"/>
                  <a:gd name="T4" fmla="*/ 285 w 285"/>
                  <a:gd name="T5" fmla="*/ 0 h 167"/>
                  <a:gd name="T6" fmla="*/ 285 w 285"/>
                  <a:gd name="T7" fmla="*/ 0 h 167"/>
                  <a:gd name="T8" fmla="*/ 268 w 285"/>
                  <a:gd name="T9" fmla="*/ 140 h 167"/>
                  <a:gd name="T10" fmla="*/ 268 w 285"/>
                  <a:gd name="T11" fmla="*/ 140 h 167"/>
                  <a:gd name="T12" fmla="*/ 267 w 285"/>
                  <a:gd name="T13" fmla="*/ 147 h 167"/>
                  <a:gd name="T14" fmla="*/ 264 w 285"/>
                  <a:gd name="T15" fmla="*/ 151 h 167"/>
                  <a:gd name="T16" fmla="*/ 260 w 285"/>
                  <a:gd name="T17" fmla="*/ 156 h 167"/>
                  <a:gd name="T18" fmla="*/ 254 w 285"/>
                  <a:gd name="T19" fmla="*/ 160 h 167"/>
                  <a:gd name="T20" fmla="*/ 249 w 285"/>
                  <a:gd name="T21" fmla="*/ 163 h 167"/>
                  <a:gd name="T22" fmla="*/ 244 w 285"/>
                  <a:gd name="T23" fmla="*/ 166 h 167"/>
                  <a:gd name="T24" fmla="*/ 231 w 285"/>
                  <a:gd name="T25" fmla="*/ 167 h 167"/>
                  <a:gd name="T26" fmla="*/ 231 w 285"/>
                  <a:gd name="T27" fmla="*/ 167 h 167"/>
                  <a:gd name="T28" fmla="*/ 0 w 285"/>
                  <a:gd name="T29" fmla="*/ 160 h 167"/>
                  <a:gd name="T30" fmla="*/ 0 w 285"/>
                  <a:gd name="T31" fmla="*/ 160 h 167"/>
                  <a:gd name="T32" fmla="*/ 0 w 285"/>
                  <a:gd name="T33" fmla="*/ 0 h 167"/>
                  <a:gd name="T34" fmla="*/ 0 w 285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5" h="167">
                    <a:moveTo>
                      <a:pt x="0" y="0"/>
                    </a:moveTo>
                    <a:lnTo>
                      <a:pt x="0" y="0"/>
                    </a:lnTo>
                    <a:lnTo>
                      <a:pt x="285" y="0"/>
                    </a:lnTo>
                    <a:lnTo>
                      <a:pt x="285" y="0"/>
                    </a:lnTo>
                    <a:lnTo>
                      <a:pt x="268" y="140"/>
                    </a:lnTo>
                    <a:lnTo>
                      <a:pt x="268" y="140"/>
                    </a:lnTo>
                    <a:lnTo>
                      <a:pt x="267" y="147"/>
                    </a:lnTo>
                    <a:lnTo>
                      <a:pt x="264" y="151"/>
                    </a:lnTo>
                    <a:lnTo>
                      <a:pt x="260" y="156"/>
                    </a:lnTo>
                    <a:lnTo>
                      <a:pt x="254" y="160"/>
                    </a:lnTo>
                    <a:lnTo>
                      <a:pt x="249" y="163"/>
                    </a:lnTo>
                    <a:lnTo>
                      <a:pt x="244" y="166"/>
                    </a:lnTo>
                    <a:lnTo>
                      <a:pt x="231" y="167"/>
                    </a:lnTo>
                    <a:lnTo>
                      <a:pt x="231" y="167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3" name="Freeform 30"/>
              <p:cNvSpPr/>
              <p:nvPr/>
            </p:nvSpPr>
            <p:spPr bwMode="auto">
              <a:xfrm>
                <a:off x="3111501" y="5083175"/>
                <a:ext cx="446088" cy="265113"/>
              </a:xfrm>
              <a:custGeom>
                <a:avLst/>
                <a:gdLst>
                  <a:gd name="T0" fmla="*/ 0 w 281"/>
                  <a:gd name="T1" fmla="*/ 0 h 167"/>
                  <a:gd name="T2" fmla="*/ 0 w 281"/>
                  <a:gd name="T3" fmla="*/ 0 h 167"/>
                  <a:gd name="T4" fmla="*/ 281 w 281"/>
                  <a:gd name="T5" fmla="*/ 0 h 167"/>
                  <a:gd name="T6" fmla="*/ 281 w 281"/>
                  <a:gd name="T7" fmla="*/ 0 h 167"/>
                  <a:gd name="T8" fmla="*/ 264 w 281"/>
                  <a:gd name="T9" fmla="*/ 140 h 167"/>
                  <a:gd name="T10" fmla="*/ 264 w 281"/>
                  <a:gd name="T11" fmla="*/ 140 h 167"/>
                  <a:gd name="T12" fmla="*/ 263 w 281"/>
                  <a:gd name="T13" fmla="*/ 145 h 167"/>
                  <a:gd name="T14" fmla="*/ 260 w 281"/>
                  <a:gd name="T15" fmla="*/ 151 h 167"/>
                  <a:gd name="T16" fmla="*/ 256 w 281"/>
                  <a:gd name="T17" fmla="*/ 156 h 167"/>
                  <a:gd name="T18" fmla="*/ 250 w 281"/>
                  <a:gd name="T19" fmla="*/ 160 h 167"/>
                  <a:gd name="T20" fmla="*/ 245 w 281"/>
                  <a:gd name="T21" fmla="*/ 163 h 167"/>
                  <a:gd name="T22" fmla="*/ 240 w 281"/>
                  <a:gd name="T23" fmla="*/ 166 h 167"/>
                  <a:gd name="T24" fmla="*/ 229 w 281"/>
                  <a:gd name="T25" fmla="*/ 167 h 167"/>
                  <a:gd name="T26" fmla="*/ 229 w 281"/>
                  <a:gd name="T27" fmla="*/ 167 h 167"/>
                  <a:gd name="T28" fmla="*/ 0 w 281"/>
                  <a:gd name="T29" fmla="*/ 159 h 167"/>
                  <a:gd name="T30" fmla="*/ 0 w 281"/>
                  <a:gd name="T31" fmla="*/ 159 h 167"/>
                  <a:gd name="T32" fmla="*/ 0 w 281"/>
                  <a:gd name="T33" fmla="*/ 0 h 167"/>
                  <a:gd name="T34" fmla="*/ 0 w 281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1" h="167">
                    <a:moveTo>
                      <a:pt x="0" y="0"/>
                    </a:moveTo>
                    <a:lnTo>
                      <a:pt x="0" y="0"/>
                    </a:lnTo>
                    <a:lnTo>
                      <a:pt x="281" y="0"/>
                    </a:lnTo>
                    <a:lnTo>
                      <a:pt x="281" y="0"/>
                    </a:lnTo>
                    <a:lnTo>
                      <a:pt x="264" y="140"/>
                    </a:lnTo>
                    <a:lnTo>
                      <a:pt x="264" y="140"/>
                    </a:lnTo>
                    <a:lnTo>
                      <a:pt x="263" y="145"/>
                    </a:lnTo>
                    <a:lnTo>
                      <a:pt x="260" y="151"/>
                    </a:lnTo>
                    <a:lnTo>
                      <a:pt x="256" y="156"/>
                    </a:lnTo>
                    <a:lnTo>
                      <a:pt x="250" y="160"/>
                    </a:lnTo>
                    <a:lnTo>
                      <a:pt x="245" y="163"/>
                    </a:lnTo>
                    <a:lnTo>
                      <a:pt x="240" y="166"/>
                    </a:lnTo>
                    <a:lnTo>
                      <a:pt x="229" y="167"/>
                    </a:lnTo>
                    <a:lnTo>
                      <a:pt x="229" y="167"/>
                    </a:lnTo>
                    <a:lnTo>
                      <a:pt x="0" y="159"/>
                    </a:lnTo>
                    <a:lnTo>
                      <a:pt x="0" y="159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4" name="Freeform 31"/>
              <p:cNvSpPr/>
              <p:nvPr/>
            </p:nvSpPr>
            <p:spPr bwMode="auto">
              <a:xfrm>
                <a:off x="3116263" y="5083175"/>
                <a:ext cx="441325" cy="265113"/>
              </a:xfrm>
              <a:custGeom>
                <a:avLst/>
                <a:gdLst>
                  <a:gd name="T0" fmla="*/ 1 w 278"/>
                  <a:gd name="T1" fmla="*/ 0 h 167"/>
                  <a:gd name="T2" fmla="*/ 1 w 278"/>
                  <a:gd name="T3" fmla="*/ 0 h 167"/>
                  <a:gd name="T4" fmla="*/ 278 w 278"/>
                  <a:gd name="T5" fmla="*/ 0 h 167"/>
                  <a:gd name="T6" fmla="*/ 278 w 278"/>
                  <a:gd name="T7" fmla="*/ 0 h 167"/>
                  <a:gd name="T8" fmla="*/ 261 w 278"/>
                  <a:gd name="T9" fmla="*/ 140 h 167"/>
                  <a:gd name="T10" fmla="*/ 261 w 278"/>
                  <a:gd name="T11" fmla="*/ 140 h 167"/>
                  <a:gd name="T12" fmla="*/ 260 w 278"/>
                  <a:gd name="T13" fmla="*/ 145 h 167"/>
                  <a:gd name="T14" fmla="*/ 257 w 278"/>
                  <a:gd name="T15" fmla="*/ 151 h 167"/>
                  <a:gd name="T16" fmla="*/ 253 w 278"/>
                  <a:gd name="T17" fmla="*/ 156 h 167"/>
                  <a:gd name="T18" fmla="*/ 247 w 278"/>
                  <a:gd name="T19" fmla="*/ 159 h 167"/>
                  <a:gd name="T20" fmla="*/ 242 w 278"/>
                  <a:gd name="T21" fmla="*/ 163 h 167"/>
                  <a:gd name="T22" fmla="*/ 237 w 278"/>
                  <a:gd name="T23" fmla="*/ 166 h 167"/>
                  <a:gd name="T24" fmla="*/ 226 w 278"/>
                  <a:gd name="T25" fmla="*/ 167 h 167"/>
                  <a:gd name="T26" fmla="*/ 226 w 278"/>
                  <a:gd name="T27" fmla="*/ 167 h 167"/>
                  <a:gd name="T28" fmla="*/ 0 w 278"/>
                  <a:gd name="T29" fmla="*/ 157 h 167"/>
                  <a:gd name="T30" fmla="*/ 0 w 278"/>
                  <a:gd name="T31" fmla="*/ 157 h 167"/>
                  <a:gd name="T32" fmla="*/ 1 w 278"/>
                  <a:gd name="T33" fmla="*/ 0 h 167"/>
                  <a:gd name="T34" fmla="*/ 1 w 278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8" h="167">
                    <a:moveTo>
                      <a:pt x="1" y="0"/>
                    </a:moveTo>
                    <a:lnTo>
                      <a:pt x="1" y="0"/>
                    </a:lnTo>
                    <a:lnTo>
                      <a:pt x="278" y="0"/>
                    </a:lnTo>
                    <a:lnTo>
                      <a:pt x="278" y="0"/>
                    </a:lnTo>
                    <a:lnTo>
                      <a:pt x="261" y="140"/>
                    </a:lnTo>
                    <a:lnTo>
                      <a:pt x="261" y="140"/>
                    </a:lnTo>
                    <a:lnTo>
                      <a:pt x="260" y="145"/>
                    </a:lnTo>
                    <a:lnTo>
                      <a:pt x="257" y="151"/>
                    </a:lnTo>
                    <a:lnTo>
                      <a:pt x="253" y="156"/>
                    </a:lnTo>
                    <a:lnTo>
                      <a:pt x="247" y="159"/>
                    </a:lnTo>
                    <a:lnTo>
                      <a:pt x="242" y="163"/>
                    </a:lnTo>
                    <a:lnTo>
                      <a:pt x="237" y="166"/>
                    </a:lnTo>
                    <a:lnTo>
                      <a:pt x="226" y="167"/>
                    </a:lnTo>
                    <a:lnTo>
                      <a:pt x="226" y="167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5" name="Freeform 32"/>
              <p:cNvSpPr/>
              <p:nvPr/>
            </p:nvSpPr>
            <p:spPr bwMode="auto">
              <a:xfrm>
                <a:off x="3122613" y="5083175"/>
                <a:ext cx="434975" cy="265113"/>
              </a:xfrm>
              <a:custGeom>
                <a:avLst/>
                <a:gdLst>
                  <a:gd name="T0" fmla="*/ 1 w 274"/>
                  <a:gd name="T1" fmla="*/ 0 h 167"/>
                  <a:gd name="T2" fmla="*/ 1 w 274"/>
                  <a:gd name="T3" fmla="*/ 0 h 167"/>
                  <a:gd name="T4" fmla="*/ 274 w 274"/>
                  <a:gd name="T5" fmla="*/ 0 h 167"/>
                  <a:gd name="T6" fmla="*/ 274 w 274"/>
                  <a:gd name="T7" fmla="*/ 0 h 167"/>
                  <a:gd name="T8" fmla="*/ 257 w 274"/>
                  <a:gd name="T9" fmla="*/ 140 h 167"/>
                  <a:gd name="T10" fmla="*/ 257 w 274"/>
                  <a:gd name="T11" fmla="*/ 140 h 167"/>
                  <a:gd name="T12" fmla="*/ 256 w 274"/>
                  <a:gd name="T13" fmla="*/ 145 h 167"/>
                  <a:gd name="T14" fmla="*/ 253 w 274"/>
                  <a:gd name="T15" fmla="*/ 151 h 167"/>
                  <a:gd name="T16" fmla="*/ 249 w 274"/>
                  <a:gd name="T17" fmla="*/ 156 h 167"/>
                  <a:gd name="T18" fmla="*/ 245 w 274"/>
                  <a:gd name="T19" fmla="*/ 159 h 167"/>
                  <a:gd name="T20" fmla="*/ 239 w 274"/>
                  <a:gd name="T21" fmla="*/ 163 h 167"/>
                  <a:gd name="T22" fmla="*/ 233 w 274"/>
                  <a:gd name="T23" fmla="*/ 164 h 167"/>
                  <a:gd name="T24" fmla="*/ 222 w 274"/>
                  <a:gd name="T25" fmla="*/ 167 h 167"/>
                  <a:gd name="T26" fmla="*/ 222 w 274"/>
                  <a:gd name="T27" fmla="*/ 167 h 167"/>
                  <a:gd name="T28" fmla="*/ 0 w 274"/>
                  <a:gd name="T29" fmla="*/ 156 h 167"/>
                  <a:gd name="T30" fmla="*/ 0 w 274"/>
                  <a:gd name="T31" fmla="*/ 156 h 167"/>
                  <a:gd name="T32" fmla="*/ 1 w 274"/>
                  <a:gd name="T33" fmla="*/ 0 h 167"/>
                  <a:gd name="T34" fmla="*/ 1 w 274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" h="167">
                    <a:moveTo>
                      <a:pt x="1" y="0"/>
                    </a:moveTo>
                    <a:lnTo>
                      <a:pt x="1" y="0"/>
                    </a:lnTo>
                    <a:lnTo>
                      <a:pt x="274" y="0"/>
                    </a:lnTo>
                    <a:lnTo>
                      <a:pt x="274" y="0"/>
                    </a:lnTo>
                    <a:lnTo>
                      <a:pt x="257" y="140"/>
                    </a:lnTo>
                    <a:lnTo>
                      <a:pt x="257" y="140"/>
                    </a:lnTo>
                    <a:lnTo>
                      <a:pt x="256" y="145"/>
                    </a:lnTo>
                    <a:lnTo>
                      <a:pt x="253" y="151"/>
                    </a:lnTo>
                    <a:lnTo>
                      <a:pt x="249" y="156"/>
                    </a:lnTo>
                    <a:lnTo>
                      <a:pt x="245" y="159"/>
                    </a:lnTo>
                    <a:lnTo>
                      <a:pt x="239" y="163"/>
                    </a:lnTo>
                    <a:lnTo>
                      <a:pt x="233" y="164"/>
                    </a:lnTo>
                    <a:lnTo>
                      <a:pt x="222" y="167"/>
                    </a:lnTo>
                    <a:lnTo>
                      <a:pt x="222" y="167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6" name="Freeform 33"/>
              <p:cNvSpPr/>
              <p:nvPr/>
            </p:nvSpPr>
            <p:spPr bwMode="auto">
              <a:xfrm>
                <a:off x="3128963" y="5083175"/>
                <a:ext cx="428625" cy="265113"/>
              </a:xfrm>
              <a:custGeom>
                <a:avLst/>
                <a:gdLst>
                  <a:gd name="T0" fmla="*/ 0 w 270"/>
                  <a:gd name="T1" fmla="*/ 0 h 167"/>
                  <a:gd name="T2" fmla="*/ 0 w 270"/>
                  <a:gd name="T3" fmla="*/ 0 h 167"/>
                  <a:gd name="T4" fmla="*/ 270 w 270"/>
                  <a:gd name="T5" fmla="*/ 0 h 167"/>
                  <a:gd name="T6" fmla="*/ 270 w 270"/>
                  <a:gd name="T7" fmla="*/ 0 h 167"/>
                  <a:gd name="T8" fmla="*/ 253 w 270"/>
                  <a:gd name="T9" fmla="*/ 140 h 167"/>
                  <a:gd name="T10" fmla="*/ 253 w 270"/>
                  <a:gd name="T11" fmla="*/ 140 h 167"/>
                  <a:gd name="T12" fmla="*/ 252 w 270"/>
                  <a:gd name="T13" fmla="*/ 145 h 167"/>
                  <a:gd name="T14" fmla="*/ 249 w 270"/>
                  <a:gd name="T15" fmla="*/ 151 h 167"/>
                  <a:gd name="T16" fmla="*/ 245 w 270"/>
                  <a:gd name="T17" fmla="*/ 155 h 167"/>
                  <a:gd name="T18" fmla="*/ 241 w 270"/>
                  <a:gd name="T19" fmla="*/ 159 h 167"/>
                  <a:gd name="T20" fmla="*/ 235 w 270"/>
                  <a:gd name="T21" fmla="*/ 163 h 167"/>
                  <a:gd name="T22" fmla="*/ 230 w 270"/>
                  <a:gd name="T23" fmla="*/ 164 h 167"/>
                  <a:gd name="T24" fmla="*/ 219 w 270"/>
                  <a:gd name="T25" fmla="*/ 167 h 167"/>
                  <a:gd name="T26" fmla="*/ 219 w 270"/>
                  <a:gd name="T27" fmla="*/ 167 h 167"/>
                  <a:gd name="T28" fmla="*/ 0 w 270"/>
                  <a:gd name="T29" fmla="*/ 156 h 167"/>
                  <a:gd name="T30" fmla="*/ 0 w 270"/>
                  <a:gd name="T31" fmla="*/ 156 h 167"/>
                  <a:gd name="T32" fmla="*/ 0 w 270"/>
                  <a:gd name="T33" fmla="*/ 0 h 167"/>
                  <a:gd name="T34" fmla="*/ 0 w 270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0" h="167">
                    <a:moveTo>
                      <a:pt x="0" y="0"/>
                    </a:moveTo>
                    <a:lnTo>
                      <a:pt x="0" y="0"/>
                    </a:lnTo>
                    <a:lnTo>
                      <a:pt x="270" y="0"/>
                    </a:lnTo>
                    <a:lnTo>
                      <a:pt x="270" y="0"/>
                    </a:lnTo>
                    <a:lnTo>
                      <a:pt x="253" y="140"/>
                    </a:lnTo>
                    <a:lnTo>
                      <a:pt x="253" y="140"/>
                    </a:lnTo>
                    <a:lnTo>
                      <a:pt x="252" y="145"/>
                    </a:lnTo>
                    <a:lnTo>
                      <a:pt x="249" y="151"/>
                    </a:lnTo>
                    <a:lnTo>
                      <a:pt x="245" y="155"/>
                    </a:lnTo>
                    <a:lnTo>
                      <a:pt x="241" y="159"/>
                    </a:lnTo>
                    <a:lnTo>
                      <a:pt x="235" y="163"/>
                    </a:lnTo>
                    <a:lnTo>
                      <a:pt x="230" y="164"/>
                    </a:lnTo>
                    <a:lnTo>
                      <a:pt x="219" y="167"/>
                    </a:lnTo>
                    <a:lnTo>
                      <a:pt x="219" y="167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7" name="Freeform 34"/>
              <p:cNvSpPr/>
              <p:nvPr/>
            </p:nvSpPr>
            <p:spPr bwMode="auto">
              <a:xfrm>
                <a:off x="3135313" y="5083175"/>
                <a:ext cx="422275" cy="265113"/>
              </a:xfrm>
              <a:custGeom>
                <a:avLst/>
                <a:gdLst>
                  <a:gd name="T0" fmla="*/ 0 w 266"/>
                  <a:gd name="T1" fmla="*/ 0 h 167"/>
                  <a:gd name="T2" fmla="*/ 0 w 266"/>
                  <a:gd name="T3" fmla="*/ 0 h 167"/>
                  <a:gd name="T4" fmla="*/ 266 w 266"/>
                  <a:gd name="T5" fmla="*/ 0 h 167"/>
                  <a:gd name="T6" fmla="*/ 266 w 266"/>
                  <a:gd name="T7" fmla="*/ 0 h 167"/>
                  <a:gd name="T8" fmla="*/ 249 w 266"/>
                  <a:gd name="T9" fmla="*/ 140 h 167"/>
                  <a:gd name="T10" fmla="*/ 249 w 266"/>
                  <a:gd name="T11" fmla="*/ 140 h 167"/>
                  <a:gd name="T12" fmla="*/ 248 w 266"/>
                  <a:gd name="T13" fmla="*/ 145 h 167"/>
                  <a:gd name="T14" fmla="*/ 245 w 266"/>
                  <a:gd name="T15" fmla="*/ 151 h 167"/>
                  <a:gd name="T16" fmla="*/ 241 w 266"/>
                  <a:gd name="T17" fmla="*/ 155 h 167"/>
                  <a:gd name="T18" fmla="*/ 237 w 266"/>
                  <a:gd name="T19" fmla="*/ 159 h 167"/>
                  <a:gd name="T20" fmla="*/ 226 w 266"/>
                  <a:gd name="T21" fmla="*/ 164 h 167"/>
                  <a:gd name="T22" fmla="*/ 215 w 266"/>
                  <a:gd name="T23" fmla="*/ 167 h 167"/>
                  <a:gd name="T24" fmla="*/ 215 w 266"/>
                  <a:gd name="T25" fmla="*/ 167 h 167"/>
                  <a:gd name="T26" fmla="*/ 0 w 266"/>
                  <a:gd name="T27" fmla="*/ 155 h 167"/>
                  <a:gd name="T28" fmla="*/ 0 w 266"/>
                  <a:gd name="T29" fmla="*/ 155 h 167"/>
                  <a:gd name="T30" fmla="*/ 0 w 266"/>
                  <a:gd name="T31" fmla="*/ 0 h 167"/>
                  <a:gd name="T32" fmla="*/ 0 w 266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6" h="167">
                    <a:moveTo>
                      <a:pt x="0" y="0"/>
                    </a:moveTo>
                    <a:lnTo>
                      <a:pt x="0" y="0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249" y="140"/>
                    </a:lnTo>
                    <a:lnTo>
                      <a:pt x="249" y="140"/>
                    </a:lnTo>
                    <a:lnTo>
                      <a:pt x="248" y="145"/>
                    </a:lnTo>
                    <a:lnTo>
                      <a:pt x="245" y="151"/>
                    </a:lnTo>
                    <a:lnTo>
                      <a:pt x="241" y="155"/>
                    </a:lnTo>
                    <a:lnTo>
                      <a:pt x="237" y="159"/>
                    </a:lnTo>
                    <a:lnTo>
                      <a:pt x="226" y="164"/>
                    </a:lnTo>
                    <a:lnTo>
                      <a:pt x="215" y="167"/>
                    </a:lnTo>
                    <a:lnTo>
                      <a:pt x="215" y="167"/>
                    </a:lnTo>
                    <a:lnTo>
                      <a:pt x="0" y="155"/>
                    </a:lnTo>
                    <a:lnTo>
                      <a:pt x="0" y="15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8" name="Freeform 35"/>
              <p:cNvSpPr/>
              <p:nvPr/>
            </p:nvSpPr>
            <p:spPr bwMode="auto">
              <a:xfrm>
                <a:off x="3138488" y="5083175"/>
                <a:ext cx="419100" cy="265113"/>
              </a:xfrm>
              <a:custGeom>
                <a:avLst/>
                <a:gdLst>
                  <a:gd name="T0" fmla="*/ 2 w 264"/>
                  <a:gd name="T1" fmla="*/ 0 h 167"/>
                  <a:gd name="T2" fmla="*/ 2 w 264"/>
                  <a:gd name="T3" fmla="*/ 0 h 167"/>
                  <a:gd name="T4" fmla="*/ 264 w 264"/>
                  <a:gd name="T5" fmla="*/ 0 h 167"/>
                  <a:gd name="T6" fmla="*/ 264 w 264"/>
                  <a:gd name="T7" fmla="*/ 0 h 167"/>
                  <a:gd name="T8" fmla="*/ 247 w 264"/>
                  <a:gd name="T9" fmla="*/ 140 h 167"/>
                  <a:gd name="T10" fmla="*/ 247 w 264"/>
                  <a:gd name="T11" fmla="*/ 140 h 167"/>
                  <a:gd name="T12" fmla="*/ 246 w 264"/>
                  <a:gd name="T13" fmla="*/ 145 h 167"/>
                  <a:gd name="T14" fmla="*/ 243 w 264"/>
                  <a:gd name="T15" fmla="*/ 151 h 167"/>
                  <a:gd name="T16" fmla="*/ 239 w 264"/>
                  <a:gd name="T17" fmla="*/ 155 h 167"/>
                  <a:gd name="T18" fmla="*/ 235 w 264"/>
                  <a:gd name="T19" fmla="*/ 159 h 167"/>
                  <a:gd name="T20" fmla="*/ 224 w 264"/>
                  <a:gd name="T21" fmla="*/ 164 h 167"/>
                  <a:gd name="T22" fmla="*/ 213 w 264"/>
                  <a:gd name="T23" fmla="*/ 167 h 167"/>
                  <a:gd name="T24" fmla="*/ 213 w 264"/>
                  <a:gd name="T25" fmla="*/ 167 h 167"/>
                  <a:gd name="T26" fmla="*/ 0 w 264"/>
                  <a:gd name="T27" fmla="*/ 153 h 167"/>
                  <a:gd name="T28" fmla="*/ 0 w 264"/>
                  <a:gd name="T29" fmla="*/ 153 h 167"/>
                  <a:gd name="T30" fmla="*/ 2 w 264"/>
                  <a:gd name="T31" fmla="*/ 0 h 167"/>
                  <a:gd name="T32" fmla="*/ 2 w 264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4" h="167">
                    <a:moveTo>
                      <a:pt x="2" y="0"/>
                    </a:moveTo>
                    <a:lnTo>
                      <a:pt x="2" y="0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247" y="140"/>
                    </a:lnTo>
                    <a:lnTo>
                      <a:pt x="247" y="140"/>
                    </a:lnTo>
                    <a:lnTo>
                      <a:pt x="246" y="145"/>
                    </a:lnTo>
                    <a:lnTo>
                      <a:pt x="243" y="151"/>
                    </a:lnTo>
                    <a:lnTo>
                      <a:pt x="239" y="155"/>
                    </a:lnTo>
                    <a:lnTo>
                      <a:pt x="235" y="159"/>
                    </a:lnTo>
                    <a:lnTo>
                      <a:pt x="224" y="164"/>
                    </a:lnTo>
                    <a:lnTo>
                      <a:pt x="213" y="167"/>
                    </a:lnTo>
                    <a:lnTo>
                      <a:pt x="213" y="167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9" name="Freeform 36"/>
              <p:cNvSpPr/>
              <p:nvPr/>
            </p:nvSpPr>
            <p:spPr bwMode="auto">
              <a:xfrm>
                <a:off x="3144838" y="5083175"/>
                <a:ext cx="412750" cy="265113"/>
              </a:xfrm>
              <a:custGeom>
                <a:avLst/>
                <a:gdLst>
                  <a:gd name="T0" fmla="*/ 2 w 260"/>
                  <a:gd name="T1" fmla="*/ 0 h 167"/>
                  <a:gd name="T2" fmla="*/ 2 w 260"/>
                  <a:gd name="T3" fmla="*/ 0 h 167"/>
                  <a:gd name="T4" fmla="*/ 260 w 260"/>
                  <a:gd name="T5" fmla="*/ 0 h 167"/>
                  <a:gd name="T6" fmla="*/ 260 w 260"/>
                  <a:gd name="T7" fmla="*/ 0 h 167"/>
                  <a:gd name="T8" fmla="*/ 243 w 260"/>
                  <a:gd name="T9" fmla="*/ 140 h 167"/>
                  <a:gd name="T10" fmla="*/ 243 w 260"/>
                  <a:gd name="T11" fmla="*/ 140 h 167"/>
                  <a:gd name="T12" fmla="*/ 242 w 260"/>
                  <a:gd name="T13" fmla="*/ 145 h 167"/>
                  <a:gd name="T14" fmla="*/ 239 w 260"/>
                  <a:gd name="T15" fmla="*/ 151 h 167"/>
                  <a:gd name="T16" fmla="*/ 235 w 260"/>
                  <a:gd name="T17" fmla="*/ 155 h 167"/>
                  <a:gd name="T18" fmla="*/ 231 w 260"/>
                  <a:gd name="T19" fmla="*/ 159 h 167"/>
                  <a:gd name="T20" fmla="*/ 220 w 260"/>
                  <a:gd name="T21" fmla="*/ 164 h 167"/>
                  <a:gd name="T22" fmla="*/ 209 w 260"/>
                  <a:gd name="T23" fmla="*/ 167 h 167"/>
                  <a:gd name="T24" fmla="*/ 209 w 260"/>
                  <a:gd name="T25" fmla="*/ 167 h 167"/>
                  <a:gd name="T26" fmla="*/ 0 w 260"/>
                  <a:gd name="T27" fmla="*/ 152 h 167"/>
                  <a:gd name="T28" fmla="*/ 0 w 260"/>
                  <a:gd name="T29" fmla="*/ 152 h 167"/>
                  <a:gd name="T30" fmla="*/ 2 w 260"/>
                  <a:gd name="T31" fmla="*/ 0 h 167"/>
                  <a:gd name="T32" fmla="*/ 2 w 260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0" h="167">
                    <a:moveTo>
                      <a:pt x="2" y="0"/>
                    </a:moveTo>
                    <a:lnTo>
                      <a:pt x="2" y="0"/>
                    </a:lnTo>
                    <a:lnTo>
                      <a:pt x="260" y="0"/>
                    </a:lnTo>
                    <a:lnTo>
                      <a:pt x="260" y="0"/>
                    </a:lnTo>
                    <a:lnTo>
                      <a:pt x="243" y="140"/>
                    </a:lnTo>
                    <a:lnTo>
                      <a:pt x="243" y="140"/>
                    </a:lnTo>
                    <a:lnTo>
                      <a:pt x="242" y="145"/>
                    </a:lnTo>
                    <a:lnTo>
                      <a:pt x="239" y="151"/>
                    </a:lnTo>
                    <a:lnTo>
                      <a:pt x="235" y="155"/>
                    </a:lnTo>
                    <a:lnTo>
                      <a:pt x="231" y="159"/>
                    </a:lnTo>
                    <a:lnTo>
                      <a:pt x="220" y="164"/>
                    </a:lnTo>
                    <a:lnTo>
                      <a:pt x="209" y="167"/>
                    </a:lnTo>
                    <a:lnTo>
                      <a:pt x="209" y="167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0" name="Freeform 37"/>
              <p:cNvSpPr/>
              <p:nvPr/>
            </p:nvSpPr>
            <p:spPr bwMode="auto">
              <a:xfrm>
                <a:off x="3152776" y="5083175"/>
                <a:ext cx="404813" cy="265113"/>
              </a:xfrm>
              <a:custGeom>
                <a:avLst/>
                <a:gdLst>
                  <a:gd name="T0" fmla="*/ 1 w 255"/>
                  <a:gd name="T1" fmla="*/ 0 h 167"/>
                  <a:gd name="T2" fmla="*/ 1 w 255"/>
                  <a:gd name="T3" fmla="*/ 0 h 167"/>
                  <a:gd name="T4" fmla="*/ 255 w 255"/>
                  <a:gd name="T5" fmla="*/ 0 h 167"/>
                  <a:gd name="T6" fmla="*/ 255 w 255"/>
                  <a:gd name="T7" fmla="*/ 0 h 167"/>
                  <a:gd name="T8" fmla="*/ 238 w 255"/>
                  <a:gd name="T9" fmla="*/ 140 h 167"/>
                  <a:gd name="T10" fmla="*/ 238 w 255"/>
                  <a:gd name="T11" fmla="*/ 140 h 167"/>
                  <a:gd name="T12" fmla="*/ 237 w 255"/>
                  <a:gd name="T13" fmla="*/ 145 h 167"/>
                  <a:gd name="T14" fmla="*/ 234 w 255"/>
                  <a:gd name="T15" fmla="*/ 151 h 167"/>
                  <a:gd name="T16" fmla="*/ 230 w 255"/>
                  <a:gd name="T17" fmla="*/ 155 h 167"/>
                  <a:gd name="T18" fmla="*/ 226 w 255"/>
                  <a:gd name="T19" fmla="*/ 159 h 167"/>
                  <a:gd name="T20" fmla="*/ 215 w 255"/>
                  <a:gd name="T21" fmla="*/ 164 h 167"/>
                  <a:gd name="T22" fmla="*/ 205 w 255"/>
                  <a:gd name="T23" fmla="*/ 167 h 167"/>
                  <a:gd name="T24" fmla="*/ 205 w 255"/>
                  <a:gd name="T25" fmla="*/ 167 h 167"/>
                  <a:gd name="T26" fmla="*/ 0 w 255"/>
                  <a:gd name="T27" fmla="*/ 151 h 167"/>
                  <a:gd name="T28" fmla="*/ 0 w 255"/>
                  <a:gd name="T29" fmla="*/ 151 h 167"/>
                  <a:gd name="T30" fmla="*/ 1 w 255"/>
                  <a:gd name="T31" fmla="*/ 0 h 167"/>
                  <a:gd name="T32" fmla="*/ 1 w 255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5" h="167">
                    <a:moveTo>
                      <a:pt x="1" y="0"/>
                    </a:moveTo>
                    <a:lnTo>
                      <a:pt x="1" y="0"/>
                    </a:lnTo>
                    <a:lnTo>
                      <a:pt x="255" y="0"/>
                    </a:lnTo>
                    <a:lnTo>
                      <a:pt x="255" y="0"/>
                    </a:lnTo>
                    <a:lnTo>
                      <a:pt x="238" y="140"/>
                    </a:lnTo>
                    <a:lnTo>
                      <a:pt x="238" y="140"/>
                    </a:lnTo>
                    <a:lnTo>
                      <a:pt x="237" y="145"/>
                    </a:lnTo>
                    <a:lnTo>
                      <a:pt x="234" y="151"/>
                    </a:lnTo>
                    <a:lnTo>
                      <a:pt x="230" y="155"/>
                    </a:lnTo>
                    <a:lnTo>
                      <a:pt x="226" y="159"/>
                    </a:lnTo>
                    <a:lnTo>
                      <a:pt x="215" y="164"/>
                    </a:lnTo>
                    <a:lnTo>
                      <a:pt x="205" y="167"/>
                    </a:lnTo>
                    <a:lnTo>
                      <a:pt x="205" y="167"/>
                    </a:lnTo>
                    <a:lnTo>
                      <a:pt x="0" y="151"/>
                    </a:lnTo>
                    <a:lnTo>
                      <a:pt x="0" y="151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1" name="Freeform 38"/>
              <p:cNvSpPr/>
              <p:nvPr/>
            </p:nvSpPr>
            <p:spPr bwMode="auto">
              <a:xfrm>
                <a:off x="3159126" y="5083175"/>
                <a:ext cx="398463" cy="265113"/>
              </a:xfrm>
              <a:custGeom>
                <a:avLst/>
                <a:gdLst>
                  <a:gd name="T0" fmla="*/ 1 w 251"/>
                  <a:gd name="T1" fmla="*/ 0 h 167"/>
                  <a:gd name="T2" fmla="*/ 1 w 251"/>
                  <a:gd name="T3" fmla="*/ 0 h 167"/>
                  <a:gd name="T4" fmla="*/ 251 w 251"/>
                  <a:gd name="T5" fmla="*/ 0 h 167"/>
                  <a:gd name="T6" fmla="*/ 251 w 251"/>
                  <a:gd name="T7" fmla="*/ 0 h 167"/>
                  <a:gd name="T8" fmla="*/ 234 w 251"/>
                  <a:gd name="T9" fmla="*/ 140 h 167"/>
                  <a:gd name="T10" fmla="*/ 234 w 251"/>
                  <a:gd name="T11" fmla="*/ 140 h 167"/>
                  <a:gd name="T12" fmla="*/ 233 w 251"/>
                  <a:gd name="T13" fmla="*/ 145 h 167"/>
                  <a:gd name="T14" fmla="*/ 230 w 251"/>
                  <a:gd name="T15" fmla="*/ 151 h 167"/>
                  <a:gd name="T16" fmla="*/ 226 w 251"/>
                  <a:gd name="T17" fmla="*/ 155 h 167"/>
                  <a:gd name="T18" fmla="*/ 222 w 251"/>
                  <a:gd name="T19" fmla="*/ 159 h 167"/>
                  <a:gd name="T20" fmla="*/ 212 w 251"/>
                  <a:gd name="T21" fmla="*/ 164 h 167"/>
                  <a:gd name="T22" fmla="*/ 201 w 251"/>
                  <a:gd name="T23" fmla="*/ 167 h 167"/>
                  <a:gd name="T24" fmla="*/ 201 w 251"/>
                  <a:gd name="T25" fmla="*/ 167 h 167"/>
                  <a:gd name="T26" fmla="*/ 0 w 251"/>
                  <a:gd name="T27" fmla="*/ 149 h 167"/>
                  <a:gd name="T28" fmla="*/ 0 w 251"/>
                  <a:gd name="T29" fmla="*/ 149 h 167"/>
                  <a:gd name="T30" fmla="*/ 1 w 251"/>
                  <a:gd name="T31" fmla="*/ 0 h 167"/>
                  <a:gd name="T32" fmla="*/ 1 w 251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1" h="167">
                    <a:moveTo>
                      <a:pt x="1" y="0"/>
                    </a:moveTo>
                    <a:lnTo>
                      <a:pt x="1" y="0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34" y="140"/>
                    </a:lnTo>
                    <a:lnTo>
                      <a:pt x="234" y="140"/>
                    </a:lnTo>
                    <a:lnTo>
                      <a:pt x="233" y="145"/>
                    </a:lnTo>
                    <a:lnTo>
                      <a:pt x="230" y="151"/>
                    </a:lnTo>
                    <a:lnTo>
                      <a:pt x="226" y="155"/>
                    </a:lnTo>
                    <a:lnTo>
                      <a:pt x="222" y="159"/>
                    </a:lnTo>
                    <a:lnTo>
                      <a:pt x="212" y="164"/>
                    </a:lnTo>
                    <a:lnTo>
                      <a:pt x="201" y="167"/>
                    </a:lnTo>
                    <a:lnTo>
                      <a:pt x="201" y="167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2" name="Freeform 39"/>
              <p:cNvSpPr/>
              <p:nvPr/>
            </p:nvSpPr>
            <p:spPr bwMode="auto">
              <a:xfrm>
                <a:off x="3162301" y="5083175"/>
                <a:ext cx="395288" cy="263525"/>
              </a:xfrm>
              <a:custGeom>
                <a:avLst/>
                <a:gdLst>
                  <a:gd name="T0" fmla="*/ 2 w 249"/>
                  <a:gd name="T1" fmla="*/ 0 h 166"/>
                  <a:gd name="T2" fmla="*/ 2 w 249"/>
                  <a:gd name="T3" fmla="*/ 0 h 166"/>
                  <a:gd name="T4" fmla="*/ 249 w 249"/>
                  <a:gd name="T5" fmla="*/ 0 h 166"/>
                  <a:gd name="T6" fmla="*/ 249 w 249"/>
                  <a:gd name="T7" fmla="*/ 0 h 166"/>
                  <a:gd name="T8" fmla="*/ 232 w 249"/>
                  <a:gd name="T9" fmla="*/ 140 h 166"/>
                  <a:gd name="T10" fmla="*/ 232 w 249"/>
                  <a:gd name="T11" fmla="*/ 140 h 166"/>
                  <a:gd name="T12" fmla="*/ 231 w 249"/>
                  <a:gd name="T13" fmla="*/ 145 h 166"/>
                  <a:gd name="T14" fmla="*/ 228 w 249"/>
                  <a:gd name="T15" fmla="*/ 151 h 166"/>
                  <a:gd name="T16" fmla="*/ 225 w 249"/>
                  <a:gd name="T17" fmla="*/ 155 h 166"/>
                  <a:gd name="T18" fmla="*/ 220 w 249"/>
                  <a:gd name="T19" fmla="*/ 159 h 166"/>
                  <a:gd name="T20" fmla="*/ 210 w 249"/>
                  <a:gd name="T21" fmla="*/ 164 h 166"/>
                  <a:gd name="T22" fmla="*/ 199 w 249"/>
                  <a:gd name="T23" fmla="*/ 166 h 166"/>
                  <a:gd name="T24" fmla="*/ 199 w 249"/>
                  <a:gd name="T25" fmla="*/ 166 h 166"/>
                  <a:gd name="T26" fmla="*/ 0 w 249"/>
                  <a:gd name="T27" fmla="*/ 148 h 166"/>
                  <a:gd name="T28" fmla="*/ 0 w 249"/>
                  <a:gd name="T29" fmla="*/ 148 h 166"/>
                  <a:gd name="T30" fmla="*/ 2 w 249"/>
                  <a:gd name="T31" fmla="*/ 0 h 166"/>
                  <a:gd name="T32" fmla="*/ 2 w 249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9" h="166">
                    <a:moveTo>
                      <a:pt x="2" y="0"/>
                    </a:moveTo>
                    <a:lnTo>
                      <a:pt x="2" y="0"/>
                    </a:lnTo>
                    <a:lnTo>
                      <a:pt x="249" y="0"/>
                    </a:lnTo>
                    <a:lnTo>
                      <a:pt x="249" y="0"/>
                    </a:lnTo>
                    <a:lnTo>
                      <a:pt x="232" y="140"/>
                    </a:lnTo>
                    <a:lnTo>
                      <a:pt x="232" y="140"/>
                    </a:lnTo>
                    <a:lnTo>
                      <a:pt x="231" y="145"/>
                    </a:lnTo>
                    <a:lnTo>
                      <a:pt x="228" y="151"/>
                    </a:lnTo>
                    <a:lnTo>
                      <a:pt x="225" y="155"/>
                    </a:lnTo>
                    <a:lnTo>
                      <a:pt x="220" y="159"/>
                    </a:lnTo>
                    <a:lnTo>
                      <a:pt x="210" y="164"/>
                    </a:lnTo>
                    <a:lnTo>
                      <a:pt x="199" y="166"/>
                    </a:lnTo>
                    <a:lnTo>
                      <a:pt x="199" y="166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3" name="Freeform 40"/>
              <p:cNvSpPr/>
              <p:nvPr/>
            </p:nvSpPr>
            <p:spPr bwMode="auto">
              <a:xfrm>
                <a:off x="3168651" y="5083175"/>
                <a:ext cx="388938" cy="263525"/>
              </a:xfrm>
              <a:custGeom>
                <a:avLst/>
                <a:gdLst>
                  <a:gd name="T0" fmla="*/ 2 w 245"/>
                  <a:gd name="T1" fmla="*/ 0 h 166"/>
                  <a:gd name="T2" fmla="*/ 2 w 245"/>
                  <a:gd name="T3" fmla="*/ 0 h 166"/>
                  <a:gd name="T4" fmla="*/ 245 w 245"/>
                  <a:gd name="T5" fmla="*/ 0 h 166"/>
                  <a:gd name="T6" fmla="*/ 245 w 245"/>
                  <a:gd name="T7" fmla="*/ 0 h 166"/>
                  <a:gd name="T8" fmla="*/ 228 w 245"/>
                  <a:gd name="T9" fmla="*/ 140 h 166"/>
                  <a:gd name="T10" fmla="*/ 228 w 245"/>
                  <a:gd name="T11" fmla="*/ 140 h 166"/>
                  <a:gd name="T12" fmla="*/ 227 w 245"/>
                  <a:gd name="T13" fmla="*/ 145 h 166"/>
                  <a:gd name="T14" fmla="*/ 224 w 245"/>
                  <a:gd name="T15" fmla="*/ 151 h 166"/>
                  <a:gd name="T16" fmla="*/ 221 w 245"/>
                  <a:gd name="T17" fmla="*/ 155 h 166"/>
                  <a:gd name="T18" fmla="*/ 216 w 245"/>
                  <a:gd name="T19" fmla="*/ 159 h 166"/>
                  <a:gd name="T20" fmla="*/ 206 w 245"/>
                  <a:gd name="T21" fmla="*/ 163 h 166"/>
                  <a:gd name="T22" fmla="*/ 195 w 245"/>
                  <a:gd name="T23" fmla="*/ 166 h 166"/>
                  <a:gd name="T24" fmla="*/ 195 w 245"/>
                  <a:gd name="T25" fmla="*/ 166 h 166"/>
                  <a:gd name="T26" fmla="*/ 0 w 245"/>
                  <a:gd name="T27" fmla="*/ 148 h 166"/>
                  <a:gd name="T28" fmla="*/ 0 w 245"/>
                  <a:gd name="T29" fmla="*/ 148 h 166"/>
                  <a:gd name="T30" fmla="*/ 2 w 245"/>
                  <a:gd name="T31" fmla="*/ 0 h 166"/>
                  <a:gd name="T32" fmla="*/ 2 w 245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5" h="166">
                    <a:moveTo>
                      <a:pt x="2" y="0"/>
                    </a:moveTo>
                    <a:lnTo>
                      <a:pt x="2" y="0"/>
                    </a:lnTo>
                    <a:lnTo>
                      <a:pt x="245" y="0"/>
                    </a:lnTo>
                    <a:lnTo>
                      <a:pt x="245" y="0"/>
                    </a:lnTo>
                    <a:lnTo>
                      <a:pt x="228" y="140"/>
                    </a:lnTo>
                    <a:lnTo>
                      <a:pt x="228" y="140"/>
                    </a:lnTo>
                    <a:lnTo>
                      <a:pt x="227" y="145"/>
                    </a:lnTo>
                    <a:lnTo>
                      <a:pt x="224" y="151"/>
                    </a:lnTo>
                    <a:lnTo>
                      <a:pt x="221" y="155"/>
                    </a:lnTo>
                    <a:lnTo>
                      <a:pt x="216" y="159"/>
                    </a:lnTo>
                    <a:lnTo>
                      <a:pt x="206" y="163"/>
                    </a:lnTo>
                    <a:lnTo>
                      <a:pt x="195" y="166"/>
                    </a:lnTo>
                    <a:lnTo>
                      <a:pt x="195" y="166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4" name="Freeform 41"/>
              <p:cNvSpPr/>
              <p:nvPr/>
            </p:nvSpPr>
            <p:spPr bwMode="auto">
              <a:xfrm>
                <a:off x="3175001" y="5083175"/>
                <a:ext cx="382588" cy="263525"/>
              </a:xfrm>
              <a:custGeom>
                <a:avLst/>
                <a:gdLst>
                  <a:gd name="T0" fmla="*/ 2 w 241"/>
                  <a:gd name="T1" fmla="*/ 0 h 166"/>
                  <a:gd name="T2" fmla="*/ 2 w 241"/>
                  <a:gd name="T3" fmla="*/ 0 h 166"/>
                  <a:gd name="T4" fmla="*/ 241 w 241"/>
                  <a:gd name="T5" fmla="*/ 0 h 166"/>
                  <a:gd name="T6" fmla="*/ 241 w 241"/>
                  <a:gd name="T7" fmla="*/ 0 h 166"/>
                  <a:gd name="T8" fmla="*/ 224 w 241"/>
                  <a:gd name="T9" fmla="*/ 140 h 166"/>
                  <a:gd name="T10" fmla="*/ 224 w 241"/>
                  <a:gd name="T11" fmla="*/ 140 h 166"/>
                  <a:gd name="T12" fmla="*/ 223 w 241"/>
                  <a:gd name="T13" fmla="*/ 145 h 166"/>
                  <a:gd name="T14" fmla="*/ 220 w 241"/>
                  <a:gd name="T15" fmla="*/ 151 h 166"/>
                  <a:gd name="T16" fmla="*/ 217 w 241"/>
                  <a:gd name="T17" fmla="*/ 155 h 166"/>
                  <a:gd name="T18" fmla="*/ 212 w 241"/>
                  <a:gd name="T19" fmla="*/ 157 h 166"/>
                  <a:gd name="T20" fmla="*/ 202 w 241"/>
                  <a:gd name="T21" fmla="*/ 163 h 166"/>
                  <a:gd name="T22" fmla="*/ 193 w 241"/>
                  <a:gd name="T23" fmla="*/ 166 h 166"/>
                  <a:gd name="T24" fmla="*/ 193 w 241"/>
                  <a:gd name="T25" fmla="*/ 166 h 166"/>
                  <a:gd name="T26" fmla="*/ 0 w 241"/>
                  <a:gd name="T27" fmla="*/ 147 h 166"/>
                  <a:gd name="T28" fmla="*/ 0 w 241"/>
                  <a:gd name="T29" fmla="*/ 147 h 166"/>
                  <a:gd name="T30" fmla="*/ 2 w 241"/>
                  <a:gd name="T31" fmla="*/ 0 h 166"/>
                  <a:gd name="T32" fmla="*/ 2 w 241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1" h="166">
                    <a:moveTo>
                      <a:pt x="2" y="0"/>
                    </a:moveTo>
                    <a:lnTo>
                      <a:pt x="2" y="0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24" y="140"/>
                    </a:lnTo>
                    <a:lnTo>
                      <a:pt x="224" y="140"/>
                    </a:lnTo>
                    <a:lnTo>
                      <a:pt x="223" y="145"/>
                    </a:lnTo>
                    <a:lnTo>
                      <a:pt x="220" y="151"/>
                    </a:lnTo>
                    <a:lnTo>
                      <a:pt x="217" y="155"/>
                    </a:lnTo>
                    <a:lnTo>
                      <a:pt x="212" y="157"/>
                    </a:lnTo>
                    <a:lnTo>
                      <a:pt x="202" y="163"/>
                    </a:lnTo>
                    <a:lnTo>
                      <a:pt x="193" y="166"/>
                    </a:lnTo>
                    <a:lnTo>
                      <a:pt x="193" y="166"/>
                    </a:lnTo>
                    <a:lnTo>
                      <a:pt x="0" y="147"/>
                    </a:lnTo>
                    <a:lnTo>
                      <a:pt x="0" y="147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5" name="Freeform 42"/>
              <p:cNvSpPr/>
              <p:nvPr/>
            </p:nvSpPr>
            <p:spPr bwMode="auto">
              <a:xfrm>
                <a:off x="3182938" y="5083175"/>
                <a:ext cx="374650" cy="263525"/>
              </a:xfrm>
              <a:custGeom>
                <a:avLst/>
                <a:gdLst>
                  <a:gd name="T0" fmla="*/ 1 w 236"/>
                  <a:gd name="T1" fmla="*/ 0 h 166"/>
                  <a:gd name="T2" fmla="*/ 1 w 236"/>
                  <a:gd name="T3" fmla="*/ 0 h 166"/>
                  <a:gd name="T4" fmla="*/ 236 w 236"/>
                  <a:gd name="T5" fmla="*/ 0 h 166"/>
                  <a:gd name="T6" fmla="*/ 236 w 236"/>
                  <a:gd name="T7" fmla="*/ 0 h 166"/>
                  <a:gd name="T8" fmla="*/ 219 w 236"/>
                  <a:gd name="T9" fmla="*/ 140 h 166"/>
                  <a:gd name="T10" fmla="*/ 219 w 236"/>
                  <a:gd name="T11" fmla="*/ 140 h 166"/>
                  <a:gd name="T12" fmla="*/ 218 w 236"/>
                  <a:gd name="T13" fmla="*/ 145 h 166"/>
                  <a:gd name="T14" fmla="*/ 215 w 236"/>
                  <a:gd name="T15" fmla="*/ 151 h 166"/>
                  <a:gd name="T16" fmla="*/ 212 w 236"/>
                  <a:gd name="T17" fmla="*/ 155 h 166"/>
                  <a:gd name="T18" fmla="*/ 208 w 236"/>
                  <a:gd name="T19" fmla="*/ 157 h 166"/>
                  <a:gd name="T20" fmla="*/ 197 w 236"/>
                  <a:gd name="T21" fmla="*/ 163 h 166"/>
                  <a:gd name="T22" fmla="*/ 188 w 236"/>
                  <a:gd name="T23" fmla="*/ 166 h 166"/>
                  <a:gd name="T24" fmla="*/ 188 w 236"/>
                  <a:gd name="T25" fmla="*/ 166 h 166"/>
                  <a:gd name="T26" fmla="*/ 0 w 236"/>
                  <a:gd name="T27" fmla="*/ 145 h 166"/>
                  <a:gd name="T28" fmla="*/ 0 w 236"/>
                  <a:gd name="T29" fmla="*/ 145 h 166"/>
                  <a:gd name="T30" fmla="*/ 1 w 236"/>
                  <a:gd name="T31" fmla="*/ 0 h 166"/>
                  <a:gd name="T32" fmla="*/ 1 w 236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6" h="166">
                    <a:moveTo>
                      <a:pt x="1" y="0"/>
                    </a:moveTo>
                    <a:lnTo>
                      <a:pt x="1" y="0"/>
                    </a:lnTo>
                    <a:lnTo>
                      <a:pt x="236" y="0"/>
                    </a:lnTo>
                    <a:lnTo>
                      <a:pt x="236" y="0"/>
                    </a:lnTo>
                    <a:lnTo>
                      <a:pt x="219" y="140"/>
                    </a:lnTo>
                    <a:lnTo>
                      <a:pt x="219" y="140"/>
                    </a:lnTo>
                    <a:lnTo>
                      <a:pt x="218" y="145"/>
                    </a:lnTo>
                    <a:lnTo>
                      <a:pt x="215" y="151"/>
                    </a:lnTo>
                    <a:lnTo>
                      <a:pt x="212" y="155"/>
                    </a:lnTo>
                    <a:lnTo>
                      <a:pt x="208" y="157"/>
                    </a:lnTo>
                    <a:lnTo>
                      <a:pt x="197" y="163"/>
                    </a:lnTo>
                    <a:lnTo>
                      <a:pt x="188" y="166"/>
                    </a:lnTo>
                    <a:lnTo>
                      <a:pt x="188" y="166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6" name="Freeform 43"/>
              <p:cNvSpPr/>
              <p:nvPr/>
            </p:nvSpPr>
            <p:spPr bwMode="auto">
              <a:xfrm>
                <a:off x="3189288" y="5083175"/>
                <a:ext cx="368300" cy="263525"/>
              </a:xfrm>
              <a:custGeom>
                <a:avLst/>
                <a:gdLst>
                  <a:gd name="T0" fmla="*/ 1 w 232"/>
                  <a:gd name="T1" fmla="*/ 0 h 166"/>
                  <a:gd name="T2" fmla="*/ 1 w 232"/>
                  <a:gd name="T3" fmla="*/ 0 h 166"/>
                  <a:gd name="T4" fmla="*/ 232 w 232"/>
                  <a:gd name="T5" fmla="*/ 0 h 166"/>
                  <a:gd name="T6" fmla="*/ 232 w 232"/>
                  <a:gd name="T7" fmla="*/ 0 h 166"/>
                  <a:gd name="T8" fmla="*/ 215 w 232"/>
                  <a:gd name="T9" fmla="*/ 140 h 166"/>
                  <a:gd name="T10" fmla="*/ 215 w 232"/>
                  <a:gd name="T11" fmla="*/ 140 h 166"/>
                  <a:gd name="T12" fmla="*/ 214 w 232"/>
                  <a:gd name="T13" fmla="*/ 145 h 166"/>
                  <a:gd name="T14" fmla="*/ 211 w 232"/>
                  <a:gd name="T15" fmla="*/ 151 h 166"/>
                  <a:gd name="T16" fmla="*/ 208 w 232"/>
                  <a:gd name="T17" fmla="*/ 155 h 166"/>
                  <a:gd name="T18" fmla="*/ 204 w 232"/>
                  <a:gd name="T19" fmla="*/ 157 h 166"/>
                  <a:gd name="T20" fmla="*/ 195 w 232"/>
                  <a:gd name="T21" fmla="*/ 163 h 166"/>
                  <a:gd name="T22" fmla="*/ 184 w 232"/>
                  <a:gd name="T23" fmla="*/ 166 h 166"/>
                  <a:gd name="T24" fmla="*/ 184 w 232"/>
                  <a:gd name="T25" fmla="*/ 166 h 166"/>
                  <a:gd name="T26" fmla="*/ 0 w 232"/>
                  <a:gd name="T27" fmla="*/ 144 h 166"/>
                  <a:gd name="T28" fmla="*/ 0 w 232"/>
                  <a:gd name="T29" fmla="*/ 144 h 166"/>
                  <a:gd name="T30" fmla="*/ 1 w 232"/>
                  <a:gd name="T31" fmla="*/ 0 h 166"/>
                  <a:gd name="T32" fmla="*/ 1 w 232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166">
                    <a:moveTo>
                      <a:pt x="1" y="0"/>
                    </a:moveTo>
                    <a:lnTo>
                      <a:pt x="1" y="0"/>
                    </a:lnTo>
                    <a:lnTo>
                      <a:pt x="232" y="0"/>
                    </a:lnTo>
                    <a:lnTo>
                      <a:pt x="232" y="0"/>
                    </a:lnTo>
                    <a:lnTo>
                      <a:pt x="215" y="140"/>
                    </a:lnTo>
                    <a:lnTo>
                      <a:pt x="215" y="140"/>
                    </a:lnTo>
                    <a:lnTo>
                      <a:pt x="214" y="145"/>
                    </a:lnTo>
                    <a:lnTo>
                      <a:pt x="211" y="151"/>
                    </a:lnTo>
                    <a:lnTo>
                      <a:pt x="208" y="155"/>
                    </a:lnTo>
                    <a:lnTo>
                      <a:pt x="204" y="157"/>
                    </a:lnTo>
                    <a:lnTo>
                      <a:pt x="195" y="163"/>
                    </a:lnTo>
                    <a:lnTo>
                      <a:pt x="184" y="166"/>
                    </a:lnTo>
                    <a:lnTo>
                      <a:pt x="184" y="16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7" name="Freeform 44"/>
              <p:cNvSpPr/>
              <p:nvPr/>
            </p:nvSpPr>
            <p:spPr bwMode="auto">
              <a:xfrm>
                <a:off x="3192463" y="5083175"/>
                <a:ext cx="365125" cy="263525"/>
              </a:xfrm>
              <a:custGeom>
                <a:avLst/>
                <a:gdLst>
                  <a:gd name="T0" fmla="*/ 3 w 230"/>
                  <a:gd name="T1" fmla="*/ 0 h 166"/>
                  <a:gd name="T2" fmla="*/ 3 w 230"/>
                  <a:gd name="T3" fmla="*/ 0 h 166"/>
                  <a:gd name="T4" fmla="*/ 230 w 230"/>
                  <a:gd name="T5" fmla="*/ 0 h 166"/>
                  <a:gd name="T6" fmla="*/ 230 w 230"/>
                  <a:gd name="T7" fmla="*/ 0 h 166"/>
                  <a:gd name="T8" fmla="*/ 213 w 230"/>
                  <a:gd name="T9" fmla="*/ 140 h 166"/>
                  <a:gd name="T10" fmla="*/ 213 w 230"/>
                  <a:gd name="T11" fmla="*/ 140 h 166"/>
                  <a:gd name="T12" fmla="*/ 212 w 230"/>
                  <a:gd name="T13" fmla="*/ 145 h 166"/>
                  <a:gd name="T14" fmla="*/ 209 w 230"/>
                  <a:gd name="T15" fmla="*/ 149 h 166"/>
                  <a:gd name="T16" fmla="*/ 206 w 230"/>
                  <a:gd name="T17" fmla="*/ 153 h 166"/>
                  <a:gd name="T18" fmla="*/ 202 w 230"/>
                  <a:gd name="T19" fmla="*/ 157 h 166"/>
                  <a:gd name="T20" fmla="*/ 193 w 230"/>
                  <a:gd name="T21" fmla="*/ 163 h 166"/>
                  <a:gd name="T22" fmla="*/ 183 w 230"/>
                  <a:gd name="T23" fmla="*/ 166 h 166"/>
                  <a:gd name="T24" fmla="*/ 183 w 230"/>
                  <a:gd name="T25" fmla="*/ 166 h 166"/>
                  <a:gd name="T26" fmla="*/ 0 w 230"/>
                  <a:gd name="T27" fmla="*/ 143 h 166"/>
                  <a:gd name="T28" fmla="*/ 0 w 230"/>
                  <a:gd name="T29" fmla="*/ 143 h 166"/>
                  <a:gd name="T30" fmla="*/ 3 w 230"/>
                  <a:gd name="T31" fmla="*/ 0 h 166"/>
                  <a:gd name="T32" fmla="*/ 3 w 230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0" h="166">
                    <a:moveTo>
                      <a:pt x="3" y="0"/>
                    </a:moveTo>
                    <a:lnTo>
                      <a:pt x="3" y="0"/>
                    </a:lnTo>
                    <a:lnTo>
                      <a:pt x="230" y="0"/>
                    </a:lnTo>
                    <a:lnTo>
                      <a:pt x="230" y="0"/>
                    </a:lnTo>
                    <a:lnTo>
                      <a:pt x="213" y="140"/>
                    </a:lnTo>
                    <a:lnTo>
                      <a:pt x="213" y="140"/>
                    </a:lnTo>
                    <a:lnTo>
                      <a:pt x="212" y="145"/>
                    </a:lnTo>
                    <a:lnTo>
                      <a:pt x="209" y="149"/>
                    </a:lnTo>
                    <a:lnTo>
                      <a:pt x="206" y="153"/>
                    </a:lnTo>
                    <a:lnTo>
                      <a:pt x="202" y="157"/>
                    </a:lnTo>
                    <a:lnTo>
                      <a:pt x="193" y="163"/>
                    </a:lnTo>
                    <a:lnTo>
                      <a:pt x="183" y="166"/>
                    </a:lnTo>
                    <a:lnTo>
                      <a:pt x="183" y="166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8" name="Freeform 45"/>
              <p:cNvSpPr/>
              <p:nvPr/>
            </p:nvSpPr>
            <p:spPr bwMode="auto">
              <a:xfrm>
                <a:off x="3198813" y="5083175"/>
                <a:ext cx="358775" cy="263525"/>
              </a:xfrm>
              <a:custGeom>
                <a:avLst/>
                <a:gdLst>
                  <a:gd name="T0" fmla="*/ 3 w 226"/>
                  <a:gd name="T1" fmla="*/ 0 h 166"/>
                  <a:gd name="T2" fmla="*/ 3 w 226"/>
                  <a:gd name="T3" fmla="*/ 0 h 166"/>
                  <a:gd name="T4" fmla="*/ 226 w 226"/>
                  <a:gd name="T5" fmla="*/ 0 h 166"/>
                  <a:gd name="T6" fmla="*/ 226 w 226"/>
                  <a:gd name="T7" fmla="*/ 0 h 166"/>
                  <a:gd name="T8" fmla="*/ 209 w 226"/>
                  <a:gd name="T9" fmla="*/ 140 h 166"/>
                  <a:gd name="T10" fmla="*/ 209 w 226"/>
                  <a:gd name="T11" fmla="*/ 140 h 166"/>
                  <a:gd name="T12" fmla="*/ 208 w 226"/>
                  <a:gd name="T13" fmla="*/ 145 h 166"/>
                  <a:gd name="T14" fmla="*/ 205 w 226"/>
                  <a:gd name="T15" fmla="*/ 149 h 166"/>
                  <a:gd name="T16" fmla="*/ 202 w 226"/>
                  <a:gd name="T17" fmla="*/ 153 h 166"/>
                  <a:gd name="T18" fmla="*/ 198 w 226"/>
                  <a:gd name="T19" fmla="*/ 157 h 166"/>
                  <a:gd name="T20" fmla="*/ 189 w 226"/>
                  <a:gd name="T21" fmla="*/ 163 h 166"/>
                  <a:gd name="T22" fmla="*/ 179 w 226"/>
                  <a:gd name="T23" fmla="*/ 166 h 166"/>
                  <a:gd name="T24" fmla="*/ 179 w 226"/>
                  <a:gd name="T25" fmla="*/ 166 h 166"/>
                  <a:gd name="T26" fmla="*/ 0 w 226"/>
                  <a:gd name="T27" fmla="*/ 141 h 166"/>
                  <a:gd name="T28" fmla="*/ 0 w 226"/>
                  <a:gd name="T29" fmla="*/ 141 h 166"/>
                  <a:gd name="T30" fmla="*/ 3 w 226"/>
                  <a:gd name="T31" fmla="*/ 0 h 166"/>
                  <a:gd name="T32" fmla="*/ 3 w 226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6" h="166">
                    <a:moveTo>
                      <a:pt x="3" y="0"/>
                    </a:moveTo>
                    <a:lnTo>
                      <a:pt x="3" y="0"/>
                    </a:lnTo>
                    <a:lnTo>
                      <a:pt x="226" y="0"/>
                    </a:lnTo>
                    <a:lnTo>
                      <a:pt x="226" y="0"/>
                    </a:lnTo>
                    <a:lnTo>
                      <a:pt x="209" y="140"/>
                    </a:lnTo>
                    <a:lnTo>
                      <a:pt x="209" y="140"/>
                    </a:lnTo>
                    <a:lnTo>
                      <a:pt x="208" y="145"/>
                    </a:lnTo>
                    <a:lnTo>
                      <a:pt x="205" y="149"/>
                    </a:lnTo>
                    <a:lnTo>
                      <a:pt x="202" y="153"/>
                    </a:lnTo>
                    <a:lnTo>
                      <a:pt x="198" y="157"/>
                    </a:lnTo>
                    <a:lnTo>
                      <a:pt x="189" y="163"/>
                    </a:lnTo>
                    <a:lnTo>
                      <a:pt x="179" y="166"/>
                    </a:lnTo>
                    <a:lnTo>
                      <a:pt x="179" y="166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9" name="Freeform 46"/>
              <p:cNvSpPr/>
              <p:nvPr/>
            </p:nvSpPr>
            <p:spPr bwMode="auto">
              <a:xfrm>
                <a:off x="3205163" y="5083175"/>
                <a:ext cx="352425" cy="263525"/>
              </a:xfrm>
              <a:custGeom>
                <a:avLst/>
                <a:gdLst>
                  <a:gd name="T0" fmla="*/ 2 w 222"/>
                  <a:gd name="T1" fmla="*/ 0 h 166"/>
                  <a:gd name="T2" fmla="*/ 2 w 222"/>
                  <a:gd name="T3" fmla="*/ 0 h 166"/>
                  <a:gd name="T4" fmla="*/ 222 w 222"/>
                  <a:gd name="T5" fmla="*/ 0 h 166"/>
                  <a:gd name="T6" fmla="*/ 222 w 222"/>
                  <a:gd name="T7" fmla="*/ 0 h 166"/>
                  <a:gd name="T8" fmla="*/ 205 w 222"/>
                  <a:gd name="T9" fmla="*/ 140 h 166"/>
                  <a:gd name="T10" fmla="*/ 205 w 222"/>
                  <a:gd name="T11" fmla="*/ 140 h 166"/>
                  <a:gd name="T12" fmla="*/ 204 w 222"/>
                  <a:gd name="T13" fmla="*/ 145 h 166"/>
                  <a:gd name="T14" fmla="*/ 201 w 222"/>
                  <a:gd name="T15" fmla="*/ 149 h 166"/>
                  <a:gd name="T16" fmla="*/ 198 w 222"/>
                  <a:gd name="T17" fmla="*/ 153 h 166"/>
                  <a:gd name="T18" fmla="*/ 194 w 222"/>
                  <a:gd name="T19" fmla="*/ 157 h 166"/>
                  <a:gd name="T20" fmla="*/ 185 w 222"/>
                  <a:gd name="T21" fmla="*/ 163 h 166"/>
                  <a:gd name="T22" fmla="*/ 175 w 222"/>
                  <a:gd name="T23" fmla="*/ 166 h 166"/>
                  <a:gd name="T24" fmla="*/ 175 w 222"/>
                  <a:gd name="T25" fmla="*/ 166 h 166"/>
                  <a:gd name="T26" fmla="*/ 0 w 222"/>
                  <a:gd name="T27" fmla="*/ 141 h 166"/>
                  <a:gd name="T28" fmla="*/ 0 w 222"/>
                  <a:gd name="T29" fmla="*/ 141 h 166"/>
                  <a:gd name="T30" fmla="*/ 2 w 222"/>
                  <a:gd name="T31" fmla="*/ 0 h 166"/>
                  <a:gd name="T32" fmla="*/ 2 w 222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2" h="166">
                    <a:moveTo>
                      <a:pt x="2" y="0"/>
                    </a:moveTo>
                    <a:lnTo>
                      <a:pt x="2" y="0"/>
                    </a:lnTo>
                    <a:lnTo>
                      <a:pt x="222" y="0"/>
                    </a:lnTo>
                    <a:lnTo>
                      <a:pt x="222" y="0"/>
                    </a:lnTo>
                    <a:lnTo>
                      <a:pt x="205" y="140"/>
                    </a:lnTo>
                    <a:lnTo>
                      <a:pt x="205" y="140"/>
                    </a:lnTo>
                    <a:lnTo>
                      <a:pt x="204" y="145"/>
                    </a:lnTo>
                    <a:lnTo>
                      <a:pt x="201" y="149"/>
                    </a:lnTo>
                    <a:lnTo>
                      <a:pt x="198" y="153"/>
                    </a:lnTo>
                    <a:lnTo>
                      <a:pt x="194" y="157"/>
                    </a:lnTo>
                    <a:lnTo>
                      <a:pt x="185" y="163"/>
                    </a:lnTo>
                    <a:lnTo>
                      <a:pt x="175" y="166"/>
                    </a:lnTo>
                    <a:lnTo>
                      <a:pt x="175" y="166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0" name="Freeform 47"/>
              <p:cNvSpPr/>
              <p:nvPr/>
            </p:nvSpPr>
            <p:spPr bwMode="auto">
              <a:xfrm>
                <a:off x="3211513" y="5083175"/>
                <a:ext cx="346075" cy="263525"/>
              </a:xfrm>
              <a:custGeom>
                <a:avLst/>
                <a:gdLst>
                  <a:gd name="T0" fmla="*/ 2 w 218"/>
                  <a:gd name="T1" fmla="*/ 0 h 166"/>
                  <a:gd name="T2" fmla="*/ 2 w 218"/>
                  <a:gd name="T3" fmla="*/ 0 h 166"/>
                  <a:gd name="T4" fmla="*/ 218 w 218"/>
                  <a:gd name="T5" fmla="*/ 0 h 166"/>
                  <a:gd name="T6" fmla="*/ 218 w 218"/>
                  <a:gd name="T7" fmla="*/ 0 h 166"/>
                  <a:gd name="T8" fmla="*/ 201 w 218"/>
                  <a:gd name="T9" fmla="*/ 140 h 166"/>
                  <a:gd name="T10" fmla="*/ 201 w 218"/>
                  <a:gd name="T11" fmla="*/ 140 h 166"/>
                  <a:gd name="T12" fmla="*/ 200 w 218"/>
                  <a:gd name="T13" fmla="*/ 145 h 166"/>
                  <a:gd name="T14" fmla="*/ 197 w 218"/>
                  <a:gd name="T15" fmla="*/ 149 h 166"/>
                  <a:gd name="T16" fmla="*/ 194 w 218"/>
                  <a:gd name="T17" fmla="*/ 153 h 166"/>
                  <a:gd name="T18" fmla="*/ 190 w 218"/>
                  <a:gd name="T19" fmla="*/ 157 h 166"/>
                  <a:gd name="T20" fmla="*/ 181 w 218"/>
                  <a:gd name="T21" fmla="*/ 163 h 166"/>
                  <a:gd name="T22" fmla="*/ 171 w 218"/>
                  <a:gd name="T23" fmla="*/ 166 h 166"/>
                  <a:gd name="T24" fmla="*/ 171 w 218"/>
                  <a:gd name="T25" fmla="*/ 166 h 166"/>
                  <a:gd name="T26" fmla="*/ 0 w 218"/>
                  <a:gd name="T27" fmla="*/ 140 h 166"/>
                  <a:gd name="T28" fmla="*/ 0 w 218"/>
                  <a:gd name="T29" fmla="*/ 140 h 166"/>
                  <a:gd name="T30" fmla="*/ 2 w 218"/>
                  <a:gd name="T31" fmla="*/ 0 h 166"/>
                  <a:gd name="T32" fmla="*/ 2 w 218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8" h="166">
                    <a:moveTo>
                      <a:pt x="2" y="0"/>
                    </a:moveTo>
                    <a:lnTo>
                      <a:pt x="2" y="0"/>
                    </a:lnTo>
                    <a:lnTo>
                      <a:pt x="218" y="0"/>
                    </a:lnTo>
                    <a:lnTo>
                      <a:pt x="218" y="0"/>
                    </a:lnTo>
                    <a:lnTo>
                      <a:pt x="201" y="140"/>
                    </a:lnTo>
                    <a:lnTo>
                      <a:pt x="201" y="140"/>
                    </a:lnTo>
                    <a:lnTo>
                      <a:pt x="200" y="145"/>
                    </a:lnTo>
                    <a:lnTo>
                      <a:pt x="197" y="149"/>
                    </a:lnTo>
                    <a:lnTo>
                      <a:pt x="194" y="153"/>
                    </a:lnTo>
                    <a:lnTo>
                      <a:pt x="190" y="157"/>
                    </a:lnTo>
                    <a:lnTo>
                      <a:pt x="181" y="163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1" name="Freeform 48"/>
              <p:cNvSpPr/>
              <p:nvPr/>
            </p:nvSpPr>
            <p:spPr bwMode="auto">
              <a:xfrm>
                <a:off x="3216276" y="5083175"/>
                <a:ext cx="341313" cy="260350"/>
              </a:xfrm>
              <a:custGeom>
                <a:avLst/>
                <a:gdLst>
                  <a:gd name="T0" fmla="*/ 3 w 215"/>
                  <a:gd name="T1" fmla="*/ 0 h 164"/>
                  <a:gd name="T2" fmla="*/ 3 w 215"/>
                  <a:gd name="T3" fmla="*/ 0 h 164"/>
                  <a:gd name="T4" fmla="*/ 215 w 215"/>
                  <a:gd name="T5" fmla="*/ 0 h 164"/>
                  <a:gd name="T6" fmla="*/ 215 w 215"/>
                  <a:gd name="T7" fmla="*/ 0 h 164"/>
                  <a:gd name="T8" fmla="*/ 198 w 215"/>
                  <a:gd name="T9" fmla="*/ 140 h 164"/>
                  <a:gd name="T10" fmla="*/ 198 w 215"/>
                  <a:gd name="T11" fmla="*/ 140 h 164"/>
                  <a:gd name="T12" fmla="*/ 197 w 215"/>
                  <a:gd name="T13" fmla="*/ 145 h 164"/>
                  <a:gd name="T14" fmla="*/ 195 w 215"/>
                  <a:gd name="T15" fmla="*/ 149 h 164"/>
                  <a:gd name="T16" fmla="*/ 191 w 215"/>
                  <a:gd name="T17" fmla="*/ 153 h 164"/>
                  <a:gd name="T18" fmla="*/ 187 w 215"/>
                  <a:gd name="T19" fmla="*/ 157 h 164"/>
                  <a:gd name="T20" fmla="*/ 178 w 215"/>
                  <a:gd name="T21" fmla="*/ 163 h 164"/>
                  <a:gd name="T22" fmla="*/ 169 w 215"/>
                  <a:gd name="T23" fmla="*/ 164 h 164"/>
                  <a:gd name="T24" fmla="*/ 169 w 215"/>
                  <a:gd name="T25" fmla="*/ 164 h 164"/>
                  <a:gd name="T26" fmla="*/ 0 w 215"/>
                  <a:gd name="T27" fmla="*/ 138 h 164"/>
                  <a:gd name="T28" fmla="*/ 0 w 215"/>
                  <a:gd name="T29" fmla="*/ 138 h 164"/>
                  <a:gd name="T30" fmla="*/ 3 w 215"/>
                  <a:gd name="T31" fmla="*/ 0 h 164"/>
                  <a:gd name="T32" fmla="*/ 3 w 215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5" h="164">
                    <a:moveTo>
                      <a:pt x="3" y="0"/>
                    </a:moveTo>
                    <a:lnTo>
                      <a:pt x="3" y="0"/>
                    </a:lnTo>
                    <a:lnTo>
                      <a:pt x="215" y="0"/>
                    </a:lnTo>
                    <a:lnTo>
                      <a:pt x="215" y="0"/>
                    </a:lnTo>
                    <a:lnTo>
                      <a:pt x="198" y="140"/>
                    </a:lnTo>
                    <a:lnTo>
                      <a:pt x="198" y="140"/>
                    </a:lnTo>
                    <a:lnTo>
                      <a:pt x="197" y="145"/>
                    </a:lnTo>
                    <a:lnTo>
                      <a:pt x="195" y="149"/>
                    </a:lnTo>
                    <a:lnTo>
                      <a:pt x="191" y="153"/>
                    </a:lnTo>
                    <a:lnTo>
                      <a:pt x="187" y="157"/>
                    </a:lnTo>
                    <a:lnTo>
                      <a:pt x="178" y="163"/>
                    </a:lnTo>
                    <a:lnTo>
                      <a:pt x="169" y="164"/>
                    </a:lnTo>
                    <a:lnTo>
                      <a:pt x="169" y="164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2" name="Freeform 49"/>
              <p:cNvSpPr/>
              <p:nvPr/>
            </p:nvSpPr>
            <p:spPr bwMode="auto">
              <a:xfrm>
                <a:off x="3222626" y="5083175"/>
                <a:ext cx="334963" cy="260350"/>
              </a:xfrm>
              <a:custGeom>
                <a:avLst/>
                <a:gdLst>
                  <a:gd name="T0" fmla="*/ 3 w 211"/>
                  <a:gd name="T1" fmla="*/ 0 h 164"/>
                  <a:gd name="T2" fmla="*/ 3 w 211"/>
                  <a:gd name="T3" fmla="*/ 0 h 164"/>
                  <a:gd name="T4" fmla="*/ 211 w 211"/>
                  <a:gd name="T5" fmla="*/ 0 h 164"/>
                  <a:gd name="T6" fmla="*/ 211 w 211"/>
                  <a:gd name="T7" fmla="*/ 0 h 164"/>
                  <a:gd name="T8" fmla="*/ 194 w 211"/>
                  <a:gd name="T9" fmla="*/ 140 h 164"/>
                  <a:gd name="T10" fmla="*/ 194 w 211"/>
                  <a:gd name="T11" fmla="*/ 140 h 164"/>
                  <a:gd name="T12" fmla="*/ 193 w 211"/>
                  <a:gd name="T13" fmla="*/ 145 h 164"/>
                  <a:gd name="T14" fmla="*/ 191 w 211"/>
                  <a:gd name="T15" fmla="*/ 149 h 164"/>
                  <a:gd name="T16" fmla="*/ 187 w 211"/>
                  <a:gd name="T17" fmla="*/ 153 h 164"/>
                  <a:gd name="T18" fmla="*/ 183 w 211"/>
                  <a:gd name="T19" fmla="*/ 157 h 164"/>
                  <a:gd name="T20" fmla="*/ 175 w 211"/>
                  <a:gd name="T21" fmla="*/ 161 h 164"/>
                  <a:gd name="T22" fmla="*/ 165 w 211"/>
                  <a:gd name="T23" fmla="*/ 164 h 164"/>
                  <a:gd name="T24" fmla="*/ 165 w 211"/>
                  <a:gd name="T25" fmla="*/ 164 h 164"/>
                  <a:gd name="T26" fmla="*/ 0 w 211"/>
                  <a:gd name="T27" fmla="*/ 137 h 164"/>
                  <a:gd name="T28" fmla="*/ 0 w 211"/>
                  <a:gd name="T29" fmla="*/ 137 h 164"/>
                  <a:gd name="T30" fmla="*/ 3 w 211"/>
                  <a:gd name="T31" fmla="*/ 0 h 164"/>
                  <a:gd name="T32" fmla="*/ 3 w 211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1" h="164">
                    <a:moveTo>
                      <a:pt x="3" y="0"/>
                    </a:moveTo>
                    <a:lnTo>
                      <a:pt x="3" y="0"/>
                    </a:lnTo>
                    <a:lnTo>
                      <a:pt x="211" y="0"/>
                    </a:lnTo>
                    <a:lnTo>
                      <a:pt x="211" y="0"/>
                    </a:lnTo>
                    <a:lnTo>
                      <a:pt x="194" y="140"/>
                    </a:lnTo>
                    <a:lnTo>
                      <a:pt x="194" y="140"/>
                    </a:lnTo>
                    <a:lnTo>
                      <a:pt x="193" y="145"/>
                    </a:lnTo>
                    <a:lnTo>
                      <a:pt x="191" y="149"/>
                    </a:lnTo>
                    <a:lnTo>
                      <a:pt x="187" y="153"/>
                    </a:lnTo>
                    <a:lnTo>
                      <a:pt x="183" y="157"/>
                    </a:lnTo>
                    <a:lnTo>
                      <a:pt x="175" y="161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0" y="137"/>
                    </a:lnTo>
                    <a:lnTo>
                      <a:pt x="0" y="137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3" name="Freeform 50"/>
              <p:cNvSpPr/>
              <p:nvPr/>
            </p:nvSpPr>
            <p:spPr bwMode="auto">
              <a:xfrm>
                <a:off x="3228976" y="5083175"/>
                <a:ext cx="328613" cy="260350"/>
              </a:xfrm>
              <a:custGeom>
                <a:avLst/>
                <a:gdLst>
                  <a:gd name="T0" fmla="*/ 3 w 207"/>
                  <a:gd name="T1" fmla="*/ 0 h 164"/>
                  <a:gd name="T2" fmla="*/ 3 w 207"/>
                  <a:gd name="T3" fmla="*/ 0 h 164"/>
                  <a:gd name="T4" fmla="*/ 207 w 207"/>
                  <a:gd name="T5" fmla="*/ 0 h 164"/>
                  <a:gd name="T6" fmla="*/ 207 w 207"/>
                  <a:gd name="T7" fmla="*/ 0 h 164"/>
                  <a:gd name="T8" fmla="*/ 190 w 207"/>
                  <a:gd name="T9" fmla="*/ 140 h 164"/>
                  <a:gd name="T10" fmla="*/ 190 w 207"/>
                  <a:gd name="T11" fmla="*/ 140 h 164"/>
                  <a:gd name="T12" fmla="*/ 189 w 207"/>
                  <a:gd name="T13" fmla="*/ 145 h 164"/>
                  <a:gd name="T14" fmla="*/ 187 w 207"/>
                  <a:gd name="T15" fmla="*/ 149 h 164"/>
                  <a:gd name="T16" fmla="*/ 183 w 207"/>
                  <a:gd name="T17" fmla="*/ 153 h 164"/>
                  <a:gd name="T18" fmla="*/ 179 w 207"/>
                  <a:gd name="T19" fmla="*/ 156 h 164"/>
                  <a:gd name="T20" fmla="*/ 171 w 207"/>
                  <a:gd name="T21" fmla="*/ 161 h 164"/>
                  <a:gd name="T22" fmla="*/ 161 w 207"/>
                  <a:gd name="T23" fmla="*/ 164 h 164"/>
                  <a:gd name="T24" fmla="*/ 161 w 207"/>
                  <a:gd name="T25" fmla="*/ 164 h 164"/>
                  <a:gd name="T26" fmla="*/ 0 w 207"/>
                  <a:gd name="T27" fmla="*/ 136 h 164"/>
                  <a:gd name="T28" fmla="*/ 0 w 207"/>
                  <a:gd name="T29" fmla="*/ 136 h 164"/>
                  <a:gd name="T30" fmla="*/ 3 w 207"/>
                  <a:gd name="T31" fmla="*/ 0 h 164"/>
                  <a:gd name="T32" fmla="*/ 3 w 207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7" h="164">
                    <a:moveTo>
                      <a:pt x="3" y="0"/>
                    </a:moveTo>
                    <a:lnTo>
                      <a:pt x="3" y="0"/>
                    </a:lnTo>
                    <a:lnTo>
                      <a:pt x="207" y="0"/>
                    </a:lnTo>
                    <a:lnTo>
                      <a:pt x="207" y="0"/>
                    </a:lnTo>
                    <a:lnTo>
                      <a:pt x="190" y="140"/>
                    </a:lnTo>
                    <a:lnTo>
                      <a:pt x="190" y="140"/>
                    </a:lnTo>
                    <a:lnTo>
                      <a:pt x="189" y="145"/>
                    </a:lnTo>
                    <a:lnTo>
                      <a:pt x="187" y="149"/>
                    </a:lnTo>
                    <a:lnTo>
                      <a:pt x="183" y="153"/>
                    </a:lnTo>
                    <a:lnTo>
                      <a:pt x="179" y="156"/>
                    </a:lnTo>
                    <a:lnTo>
                      <a:pt x="171" y="161"/>
                    </a:lnTo>
                    <a:lnTo>
                      <a:pt x="161" y="164"/>
                    </a:lnTo>
                    <a:lnTo>
                      <a:pt x="161" y="164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4" name="Freeform 51"/>
              <p:cNvSpPr/>
              <p:nvPr/>
            </p:nvSpPr>
            <p:spPr bwMode="auto">
              <a:xfrm>
                <a:off x="3235326" y="5083175"/>
                <a:ext cx="322263" cy="260350"/>
              </a:xfrm>
              <a:custGeom>
                <a:avLst/>
                <a:gdLst>
                  <a:gd name="T0" fmla="*/ 3 w 203"/>
                  <a:gd name="T1" fmla="*/ 0 h 164"/>
                  <a:gd name="T2" fmla="*/ 3 w 203"/>
                  <a:gd name="T3" fmla="*/ 0 h 164"/>
                  <a:gd name="T4" fmla="*/ 203 w 203"/>
                  <a:gd name="T5" fmla="*/ 0 h 164"/>
                  <a:gd name="T6" fmla="*/ 203 w 203"/>
                  <a:gd name="T7" fmla="*/ 0 h 164"/>
                  <a:gd name="T8" fmla="*/ 186 w 203"/>
                  <a:gd name="T9" fmla="*/ 140 h 164"/>
                  <a:gd name="T10" fmla="*/ 186 w 203"/>
                  <a:gd name="T11" fmla="*/ 140 h 164"/>
                  <a:gd name="T12" fmla="*/ 185 w 203"/>
                  <a:gd name="T13" fmla="*/ 145 h 164"/>
                  <a:gd name="T14" fmla="*/ 183 w 203"/>
                  <a:gd name="T15" fmla="*/ 149 h 164"/>
                  <a:gd name="T16" fmla="*/ 179 w 203"/>
                  <a:gd name="T17" fmla="*/ 153 h 164"/>
                  <a:gd name="T18" fmla="*/ 176 w 203"/>
                  <a:gd name="T19" fmla="*/ 156 h 164"/>
                  <a:gd name="T20" fmla="*/ 167 w 203"/>
                  <a:gd name="T21" fmla="*/ 161 h 164"/>
                  <a:gd name="T22" fmla="*/ 157 w 203"/>
                  <a:gd name="T23" fmla="*/ 164 h 164"/>
                  <a:gd name="T24" fmla="*/ 157 w 203"/>
                  <a:gd name="T25" fmla="*/ 164 h 164"/>
                  <a:gd name="T26" fmla="*/ 0 w 203"/>
                  <a:gd name="T27" fmla="*/ 134 h 164"/>
                  <a:gd name="T28" fmla="*/ 0 w 203"/>
                  <a:gd name="T29" fmla="*/ 134 h 164"/>
                  <a:gd name="T30" fmla="*/ 3 w 203"/>
                  <a:gd name="T31" fmla="*/ 0 h 164"/>
                  <a:gd name="T32" fmla="*/ 3 w 203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3" h="164">
                    <a:moveTo>
                      <a:pt x="3" y="0"/>
                    </a:moveTo>
                    <a:lnTo>
                      <a:pt x="3" y="0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186" y="140"/>
                    </a:lnTo>
                    <a:lnTo>
                      <a:pt x="186" y="140"/>
                    </a:lnTo>
                    <a:lnTo>
                      <a:pt x="185" y="145"/>
                    </a:lnTo>
                    <a:lnTo>
                      <a:pt x="183" y="149"/>
                    </a:lnTo>
                    <a:lnTo>
                      <a:pt x="179" y="153"/>
                    </a:lnTo>
                    <a:lnTo>
                      <a:pt x="176" y="156"/>
                    </a:lnTo>
                    <a:lnTo>
                      <a:pt x="167" y="161"/>
                    </a:lnTo>
                    <a:lnTo>
                      <a:pt x="157" y="164"/>
                    </a:lnTo>
                    <a:lnTo>
                      <a:pt x="157" y="164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5" name="Freeform 52"/>
              <p:cNvSpPr/>
              <p:nvPr/>
            </p:nvSpPr>
            <p:spPr bwMode="auto">
              <a:xfrm>
                <a:off x="3240088" y="5083175"/>
                <a:ext cx="317500" cy="260350"/>
              </a:xfrm>
              <a:custGeom>
                <a:avLst/>
                <a:gdLst>
                  <a:gd name="T0" fmla="*/ 3 w 200"/>
                  <a:gd name="T1" fmla="*/ 0 h 164"/>
                  <a:gd name="T2" fmla="*/ 3 w 200"/>
                  <a:gd name="T3" fmla="*/ 0 h 164"/>
                  <a:gd name="T4" fmla="*/ 200 w 200"/>
                  <a:gd name="T5" fmla="*/ 0 h 164"/>
                  <a:gd name="T6" fmla="*/ 200 w 200"/>
                  <a:gd name="T7" fmla="*/ 0 h 164"/>
                  <a:gd name="T8" fmla="*/ 183 w 200"/>
                  <a:gd name="T9" fmla="*/ 140 h 164"/>
                  <a:gd name="T10" fmla="*/ 183 w 200"/>
                  <a:gd name="T11" fmla="*/ 140 h 164"/>
                  <a:gd name="T12" fmla="*/ 182 w 200"/>
                  <a:gd name="T13" fmla="*/ 145 h 164"/>
                  <a:gd name="T14" fmla="*/ 180 w 200"/>
                  <a:gd name="T15" fmla="*/ 149 h 164"/>
                  <a:gd name="T16" fmla="*/ 176 w 200"/>
                  <a:gd name="T17" fmla="*/ 153 h 164"/>
                  <a:gd name="T18" fmla="*/ 173 w 200"/>
                  <a:gd name="T19" fmla="*/ 156 h 164"/>
                  <a:gd name="T20" fmla="*/ 164 w 200"/>
                  <a:gd name="T21" fmla="*/ 161 h 164"/>
                  <a:gd name="T22" fmla="*/ 156 w 200"/>
                  <a:gd name="T23" fmla="*/ 164 h 164"/>
                  <a:gd name="T24" fmla="*/ 156 w 200"/>
                  <a:gd name="T25" fmla="*/ 164 h 164"/>
                  <a:gd name="T26" fmla="*/ 0 w 200"/>
                  <a:gd name="T27" fmla="*/ 134 h 164"/>
                  <a:gd name="T28" fmla="*/ 0 w 200"/>
                  <a:gd name="T29" fmla="*/ 134 h 164"/>
                  <a:gd name="T30" fmla="*/ 3 w 200"/>
                  <a:gd name="T31" fmla="*/ 0 h 164"/>
                  <a:gd name="T32" fmla="*/ 3 w 200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0" h="164">
                    <a:moveTo>
                      <a:pt x="3" y="0"/>
                    </a:moveTo>
                    <a:lnTo>
                      <a:pt x="3" y="0"/>
                    </a:lnTo>
                    <a:lnTo>
                      <a:pt x="200" y="0"/>
                    </a:lnTo>
                    <a:lnTo>
                      <a:pt x="200" y="0"/>
                    </a:lnTo>
                    <a:lnTo>
                      <a:pt x="183" y="140"/>
                    </a:lnTo>
                    <a:lnTo>
                      <a:pt x="183" y="140"/>
                    </a:lnTo>
                    <a:lnTo>
                      <a:pt x="182" y="145"/>
                    </a:lnTo>
                    <a:lnTo>
                      <a:pt x="180" y="149"/>
                    </a:lnTo>
                    <a:lnTo>
                      <a:pt x="176" y="153"/>
                    </a:lnTo>
                    <a:lnTo>
                      <a:pt x="173" y="156"/>
                    </a:lnTo>
                    <a:lnTo>
                      <a:pt x="164" y="161"/>
                    </a:lnTo>
                    <a:lnTo>
                      <a:pt x="156" y="164"/>
                    </a:lnTo>
                    <a:lnTo>
                      <a:pt x="156" y="164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6" name="Freeform 53"/>
              <p:cNvSpPr/>
              <p:nvPr/>
            </p:nvSpPr>
            <p:spPr bwMode="auto">
              <a:xfrm>
                <a:off x="3246438" y="5083175"/>
                <a:ext cx="311150" cy="260350"/>
              </a:xfrm>
              <a:custGeom>
                <a:avLst/>
                <a:gdLst>
                  <a:gd name="T0" fmla="*/ 3 w 196"/>
                  <a:gd name="T1" fmla="*/ 0 h 164"/>
                  <a:gd name="T2" fmla="*/ 3 w 196"/>
                  <a:gd name="T3" fmla="*/ 0 h 164"/>
                  <a:gd name="T4" fmla="*/ 196 w 196"/>
                  <a:gd name="T5" fmla="*/ 0 h 164"/>
                  <a:gd name="T6" fmla="*/ 196 w 196"/>
                  <a:gd name="T7" fmla="*/ 0 h 164"/>
                  <a:gd name="T8" fmla="*/ 179 w 196"/>
                  <a:gd name="T9" fmla="*/ 140 h 164"/>
                  <a:gd name="T10" fmla="*/ 179 w 196"/>
                  <a:gd name="T11" fmla="*/ 140 h 164"/>
                  <a:gd name="T12" fmla="*/ 178 w 196"/>
                  <a:gd name="T13" fmla="*/ 145 h 164"/>
                  <a:gd name="T14" fmla="*/ 176 w 196"/>
                  <a:gd name="T15" fmla="*/ 149 h 164"/>
                  <a:gd name="T16" fmla="*/ 172 w 196"/>
                  <a:gd name="T17" fmla="*/ 153 h 164"/>
                  <a:gd name="T18" fmla="*/ 169 w 196"/>
                  <a:gd name="T19" fmla="*/ 156 h 164"/>
                  <a:gd name="T20" fmla="*/ 160 w 196"/>
                  <a:gd name="T21" fmla="*/ 161 h 164"/>
                  <a:gd name="T22" fmla="*/ 152 w 196"/>
                  <a:gd name="T23" fmla="*/ 164 h 164"/>
                  <a:gd name="T24" fmla="*/ 152 w 196"/>
                  <a:gd name="T25" fmla="*/ 164 h 164"/>
                  <a:gd name="T26" fmla="*/ 0 w 196"/>
                  <a:gd name="T27" fmla="*/ 133 h 164"/>
                  <a:gd name="T28" fmla="*/ 0 w 196"/>
                  <a:gd name="T29" fmla="*/ 133 h 164"/>
                  <a:gd name="T30" fmla="*/ 3 w 196"/>
                  <a:gd name="T31" fmla="*/ 0 h 164"/>
                  <a:gd name="T32" fmla="*/ 3 w 196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96" h="164">
                    <a:moveTo>
                      <a:pt x="3" y="0"/>
                    </a:moveTo>
                    <a:lnTo>
                      <a:pt x="3" y="0"/>
                    </a:lnTo>
                    <a:lnTo>
                      <a:pt x="196" y="0"/>
                    </a:lnTo>
                    <a:lnTo>
                      <a:pt x="196" y="0"/>
                    </a:lnTo>
                    <a:lnTo>
                      <a:pt x="179" y="140"/>
                    </a:lnTo>
                    <a:lnTo>
                      <a:pt x="179" y="140"/>
                    </a:lnTo>
                    <a:lnTo>
                      <a:pt x="178" y="145"/>
                    </a:lnTo>
                    <a:lnTo>
                      <a:pt x="176" y="149"/>
                    </a:lnTo>
                    <a:lnTo>
                      <a:pt x="172" y="153"/>
                    </a:lnTo>
                    <a:lnTo>
                      <a:pt x="169" y="156"/>
                    </a:lnTo>
                    <a:lnTo>
                      <a:pt x="160" y="161"/>
                    </a:lnTo>
                    <a:lnTo>
                      <a:pt x="152" y="164"/>
                    </a:lnTo>
                    <a:lnTo>
                      <a:pt x="152" y="164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7" name="Freeform 54"/>
              <p:cNvSpPr/>
              <p:nvPr/>
            </p:nvSpPr>
            <p:spPr bwMode="auto">
              <a:xfrm>
                <a:off x="3252788" y="5083175"/>
                <a:ext cx="304800" cy="260350"/>
              </a:xfrm>
              <a:custGeom>
                <a:avLst/>
                <a:gdLst>
                  <a:gd name="T0" fmla="*/ 3 w 192"/>
                  <a:gd name="T1" fmla="*/ 0 h 164"/>
                  <a:gd name="T2" fmla="*/ 3 w 192"/>
                  <a:gd name="T3" fmla="*/ 0 h 164"/>
                  <a:gd name="T4" fmla="*/ 192 w 192"/>
                  <a:gd name="T5" fmla="*/ 0 h 164"/>
                  <a:gd name="T6" fmla="*/ 192 w 192"/>
                  <a:gd name="T7" fmla="*/ 0 h 164"/>
                  <a:gd name="T8" fmla="*/ 175 w 192"/>
                  <a:gd name="T9" fmla="*/ 140 h 164"/>
                  <a:gd name="T10" fmla="*/ 175 w 192"/>
                  <a:gd name="T11" fmla="*/ 140 h 164"/>
                  <a:gd name="T12" fmla="*/ 174 w 192"/>
                  <a:gd name="T13" fmla="*/ 145 h 164"/>
                  <a:gd name="T14" fmla="*/ 172 w 192"/>
                  <a:gd name="T15" fmla="*/ 149 h 164"/>
                  <a:gd name="T16" fmla="*/ 169 w 192"/>
                  <a:gd name="T17" fmla="*/ 153 h 164"/>
                  <a:gd name="T18" fmla="*/ 165 w 192"/>
                  <a:gd name="T19" fmla="*/ 156 h 164"/>
                  <a:gd name="T20" fmla="*/ 157 w 192"/>
                  <a:gd name="T21" fmla="*/ 161 h 164"/>
                  <a:gd name="T22" fmla="*/ 148 w 192"/>
                  <a:gd name="T23" fmla="*/ 164 h 164"/>
                  <a:gd name="T24" fmla="*/ 148 w 192"/>
                  <a:gd name="T25" fmla="*/ 164 h 164"/>
                  <a:gd name="T26" fmla="*/ 0 w 192"/>
                  <a:gd name="T27" fmla="*/ 132 h 164"/>
                  <a:gd name="T28" fmla="*/ 0 w 192"/>
                  <a:gd name="T29" fmla="*/ 132 h 164"/>
                  <a:gd name="T30" fmla="*/ 3 w 192"/>
                  <a:gd name="T31" fmla="*/ 0 h 164"/>
                  <a:gd name="T32" fmla="*/ 3 w 192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92" h="164">
                    <a:moveTo>
                      <a:pt x="3" y="0"/>
                    </a:moveTo>
                    <a:lnTo>
                      <a:pt x="3" y="0"/>
                    </a:lnTo>
                    <a:lnTo>
                      <a:pt x="192" y="0"/>
                    </a:lnTo>
                    <a:lnTo>
                      <a:pt x="192" y="0"/>
                    </a:lnTo>
                    <a:lnTo>
                      <a:pt x="175" y="140"/>
                    </a:lnTo>
                    <a:lnTo>
                      <a:pt x="175" y="140"/>
                    </a:lnTo>
                    <a:lnTo>
                      <a:pt x="174" y="145"/>
                    </a:lnTo>
                    <a:lnTo>
                      <a:pt x="172" y="149"/>
                    </a:lnTo>
                    <a:lnTo>
                      <a:pt x="169" y="153"/>
                    </a:lnTo>
                    <a:lnTo>
                      <a:pt x="165" y="156"/>
                    </a:lnTo>
                    <a:lnTo>
                      <a:pt x="157" y="161"/>
                    </a:lnTo>
                    <a:lnTo>
                      <a:pt x="148" y="164"/>
                    </a:lnTo>
                    <a:lnTo>
                      <a:pt x="148" y="164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8" name="Freeform 55"/>
              <p:cNvSpPr/>
              <p:nvPr/>
            </p:nvSpPr>
            <p:spPr bwMode="auto">
              <a:xfrm>
                <a:off x="3259138" y="5083175"/>
                <a:ext cx="298450" cy="260350"/>
              </a:xfrm>
              <a:custGeom>
                <a:avLst/>
                <a:gdLst>
                  <a:gd name="T0" fmla="*/ 3 w 188"/>
                  <a:gd name="T1" fmla="*/ 0 h 164"/>
                  <a:gd name="T2" fmla="*/ 3 w 188"/>
                  <a:gd name="T3" fmla="*/ 0 h 164"/>
                  <a:gd name="T4" fmla="*/ 188 w 188"/>
                  <a:gd name="T5" fmla="*/ 0 h 164"/>
                  <a:gd name="T6" fmla="*/ 188 w 188"/>
                  <a:gd name="T7" fmla="*/ 0 h 164"/>
                  <a:gd name="T8" fmla="*/ 171 w 188"/>
                  <a:gd name="T9" fmla="*/ 140 h 164"/>
                  <a:gd name="T10" fmla="*/ 171 w 188"/>
                  <a:gd name="T11" fmla="*/ 140 h 164"/>
                  <a:gd name="T12" fmla="*/ 170 w 188"/>
                  <a:gd name="T13" fmla="*/ 145 h 164"/>
                  <a:gd name="T14" fmla="*/ 168 w 188"/>
                  <a:gd name="T15" fmla="*/ 149 h 164"/>
                  <a:gd name="T16" fmla="*/ 165 w 188"/>
                  <a:gd name="T17" fmla="*/ 153 h 164"/>
                  <a:gd name="T18" fmla="*/ 161 w 188"/>
                  <a:gd name="T19" fmla="*/ 156 h 164"/>
                  <a:gd name="T20" fmla="*/ 153 w 188"/>
                  <a:gd name="T21" fmla="*/ 161 h 164"/>
                  <a:gd name="T22" fmla="*/ 144 w 188"/>
                  <a:gd name="T23" fmla="*/ 164 h 164"/>
                  <a:gd name="T24" fmla="*/ 144 w 188"/>
                  <a:gd name="T25" fmla="*/ 164 h 164"/>
                  <a:gd name="T26" fmla="*/ 0 w 188"/>
                  <a:gd name="T27" fmla="*/ 130 h 164"/>
                  <a:gd name="T28" fmla="*/ 0 w 188"/>
                  <a:gd name="T29" fmla="*/ 130 h 164"/>
                  <a:gd name="T30" fmla="*/ 3 w 188"/>
                  <a:gd name="T31" fmla="*/ 0 h 164"/>
                  <a:gd name="T32" fmla="*/ 3 w 188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8" h="164">
                    <a:moveTo>
                      <a:pt x="3" y="0"/>
                    </a:moveTo>
                    <a:lnTo>
                      <a:pt x="3" y="0"/>
                    </a:lnTo>
                    <a:lnTo>
                      <a:pt x="188" y="0"/>
                    </a:lnTo>
                    <a:lnTo>
                      <a:pt x="188" y="0"/>
                    </a:lnTo>
                    <a:lnTo>
                      <a:pt x="171" y="140"/>
                    </a:lnTo>
                    <a:lnTo>
                      <a:pt x="171" y="140"/>
                    </a:lnTo>
                    <a:lnTo>
                      <a:pt x="170" y="145"/>
                    </a:lnTo>
                    <a:lnTo>
                      <a:pt x="168" y="149"/>
                    </a:lnTo>
                    <a:lnTo>
                      <a:pt x="165" y="153"/>
                    </a:lnTo>
                    <a:lnTo>
                      <a:pt x="161" y="156"/>
                    </a:lnTo>
                    <a:lnTo>
                      <a:pt x="153" y="161"/>
                    </a:lnTo>
                    <a:lnTo>
                      <a:pt x="144" y="164"/>
                    </a:lnTo>
                    <a:lnTo>
                      <a:pt x="144" y="164"/>
                    </a:lnTo>
                    <a:lnTo>
                      <a:pt x="0" y="130"/>
                    </a:lnTo>
                    <a:lnTo>
                      <a:pt x="0" y="13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9" name="Freeform 56"/>
              <p:cNvSpPr/>
              <p:nvPr/>
            </p:nvSpPr>
            <p:spPr bwMode="auto">
              <a:xfrm>
                <a:off x="3265488" y="5083175"/>
                <a:ext cx="292100" cy="260350"/>
              </a:xfrm>
              <a:custGeom>
                <a:avLst/>
                <a:gdLst>
                  <a:gd name="T0" fmla="*/ 3 w 184"/>
                  <a:gd name="T1" fmla="*/ 0 h 164"/>
                  <a:gd name="T2" fmla="*/ 3 w 184"/>
                  <a:gd name="T3" fmla="*/ 0 h 164"/>
                  <a:gd name="T4" fmla="*/ 184 w 184"/>
                  <a:gd name="T5" fmla="*/ 0 h 164"/>
                  <a:gd name="T6" fmla="*/ 184 w 184"/>
                  <a:gd name="T7" fmla="*/ 0 h 164"/>
                  <a:gd name="T8" fmla="*/ 167 w 184"/>
                  <a:gd name="T9" fmla="*/ 140 h 164"/>
                  <a:gd name="T10" fmla="*/ 167 w 184"/>
                  <a:gd name="T11" fmla="*/ 140 h 164"/>
                  <a:gd name="T12" fmla="*/ 166 w 184"/>
                  <a:gd name="T13" fmla="*/ 145 h 164"/>
                  <a:gd name="T14" fmla="*/ 164 w 184"/>
                  <a:gd name="T15" fmla="*/ 149 h 164"/>
                  <a:gd name="T16" fmla="*/ 157 w 184"/>
                  <a:gd name="T17" fmla="*/ 156 h 164"/>
                  <a:gd name="T18" fmla="*/ 149 w 184"/>
                  <a:gd name="T19" fmla="*/ 161 h 164"/>
                  <a:gd name="T20" fmla="*/ 141 w 184"/>
                  <a:gd name="T21" fmla="*/ 164 h 164"/>
                  <a:gd name="T22" fmla="*/ 141 w 184"/>
                  <a:gd name="T23" fmla="*/ 164 h 164"/>
                  <a:gd name="T24" fmla="*/ 0 w 184"/>
                  <a:gd name="T25" fmla="*/ 129 h 164"/>
                  <a:gd name="T26" fmla="*/ 0 w 184"/>
                  <a:gd name="T27" fmla="*/ 129 h 164"/>
                  <a:gd name="T28" fmla="*/ 3 w 184"/>
                  <a:gd name="T29" fmla="*/ 0 h 164"/>
                  <a:gd name="T30" fmla="*/ 3 w 184"/>
                  <a:gd name="T3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4" h="164">
                    <a:moveTo>
                      <a:pt x="3" y="0"/>
                    </a:moveTo>
                    <a:lnTo>
                      <a:pt x="3" y="0"/>
                    </a:lnTo>
                    <a:lnTo>
                      <a:pt x="184" y="0"/>
                    </a:lnTo>
                    <a:lnTo>
                      <a:pt x="184" y="0"/>
                    </a:lnTo>
                    <a:lnTo>
                      <a:pt x="167" y="140"/>
                    </a:lnTo>
                    <a:lnTo>
                      <a:pt x="167" y="140"/>
                    </a:lnTo>
                    <a:lnTo>
                      <a:pt x="166" y="145"/>
                    </a:lnTo>
                    <a:lnTo>
                      <a:pt x="164" y="149"/>
                    </a:lnTo>
                    <a:lnTo>
                      <a:pt x="157" y="156"/>
                    </a:lnTo>
                    <a:lnTo>
                      <a:pt x="149" y="161"/>
                    </a:lnTo>
                    <a:lnTo>
                      <a:pt x="141" y="164"/>
                    </a:lnTo>
                    <a:lnTo>
                      <a:pt x="141" y="164"/>
                    </a:lnTo>
                    <a:lnTo>
                      <a:pt x="0" y="129"/>
                    </a:lnTo>
                    <a:lnTo>
                      <a:pt x="0" y="129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0" name="Freeform 57"/>
              <p:cNvSpPr/>
              <p:nvPr/>
            </p:nvSpPr>
            <p:spPr bwMode="auto">
              <a:xfrm>
                <a:off x="3270251" y="5083175"/>
                <a:ext cx="287338" cy="260350"/>
              </a:xfrm>
              <a:custGeom>
                <a:avLst/>
                <a:gdLst>
                  <a:gd name="T0" fmla="*/ 4 w 181"/>
                  <a:gd name="T1" fmla="*/ 0 h 164"/>
                  <a:gd name="T2" fmla="*/ 4 w 181"/>
                  <a:gd name="T3" fmla="*/ 0 h 164"/>
                  <a:gd name="T4" fmla="*/ 181 w 181"/>
                  <a:gd name="T5" fmla="*/ 0 h 164"/>
                  <a:gd name="T6" fmla="*/ 181 w 181"/>
                  <a:gd name="T7" fmla="*/ 0 h 164"/>
                  <a:gd name="T8" fmla="*/ 164 w 181"/>
                  <a:gd name="T9" fmla="*/ 140 h 164"/>
                  <a:gd name="T10" fmla="*/ 164 w 181"/>
                  <a:gd name="T11" fmla="*/ 140 h 164"/>
                  <a:gd name="T12" fmla="*/ 163 w 181"/>
                  <a:gd name="T13" fmla="*/ 145 h 164"/>
                  <a:gd name="T14" fmla="*/ 161 w 181"/>
                  <a:gd name="T15" fmla="*/ 149 h 164"/>
                  <a:gd name="T16" fmla="*/ 154 w 181"/>
                  <a:gd name="T17" fmla="*/ 156 h 164"/>
                  <a:gd name="T18" fmla="*/ 146 w 181"/>
                  <a:gd name="T19" fmla="*/ 160 h 164"/>
                  <a:gd name="T20" fmla="*/ 138 w 181"/>
                  <a:gd name="T21" fmla="*/ 164 h 164"/>
                  <a:gd name="T22" fmla="*/ 138 w 181"/>
                  <a:gd name="T23" fmla="*/ 164 h 164"/>
                  <a:gd name="T24" fmla="*/ 0 w 181"/>
                  <a:gd name="T25" fmla="*/ 128 h 164"/>
                  <a:gd name="T26" fmla="*/ 0 w 181"/>
                  <a:gd name="T27" fmla="*/ 128 h 164"/>
                  <a:gd name="T28" fmla="*/ 4 w 181"/>
                  <a:gd name="T29" fmla="*/ 0 h 164"/>
                  <a:gd name="T30" fmla="*/ 4 w 181"/>
                  <a:gd name="T3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1" h="164">
                    <a:moveTo>
                      <a:pt x="4" y="0"/>
                    </a:moveTo>
                    <a:lnTo>
                      <a:pt x="4" y="0"/>
                    </a:lnTo>
                    <a:lnTo>
                      <a:pt x="181" y="0"/>
                    </a:lnTo>
                    <a:lnTo>
                      <a:pt x="181" y="0"/>
                    </a:lnTo>
                    <a:lnTo>
                      <a:pt x="164" y="140"/>
                    </a:lnTo>
                    <a:lnTo>
                      <a:pt x="164" y="140"/>
                    </a:lnTo>
                    <a:lnTo>
                      <a:pt x="163" y="145"/>
                    </a:lnTo>
                    <a:lnTo>
                      <a:pt x="161" y="149"/>
                    </a:lnTo>
                    <a:lnTo>
                      <a:pt x="154" y="156"/>
                    </a:lnTo>
                    <a:lnTo>
                      <a:pt x="146" y="160"/>
                    </a:lnTo>
                    <a:lnTo>
                      <a:pt x="138" y="164"/>
                    </a:lnTo>
                    <a:lnTo>
                      <a:pt x="138" y="164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1" name="Freeform 58"/>
              <p:cNvSpPr/>
              <p:nvPr/>
            </p:nvSpPr>
            <p:spPr bwMode="auto">
              <a:xfrm>
                <a:off x="3276601" y="5083175"/>
                <a:ext cx="280988" cy="258763"/>
              </a:xfrm>
              <a:custGeom>
                <a:avLst/>
                <a:gdLst>
                  <a:gd name="T0" fmla="*/ 4 w 177"/>
                  <a:gd name="T1" fmla="*/ 0 h 163"/>
                  <a:gd name="T2" fmla="*/ 4 w 177"/>
                  <a:gd name="T3" fmla="*/ 0 h 163"/>
                  <a:gd name="T4" fmla="*/ 177 w 177"/>
                  <a:gd name="T5" fmla="*/ 0 h 163"/>
                  <a:gd name="T6" fmla="*/ 177 w 177"/>
                  <a:gd name="T7" fmla="*/ 0 h 163"/>
                  <a:gd name="T8" fmla="*/ 160 w 177"/>
                  <a:gd name="T9" fmla="*/ 140 h 163"/>
                  <a:gd name="T10" fmla="*/ 160 w 177"/>
                  <a:gd name="T11" fmla="*/ 140 h 163"/>
                  <a:gd name="T12" fmla="*/ 159 w 177"/>
                  <a:gd name="T13" fmla="*/ 145 h 163"/>
                  <a:gd name="T14" fmla="*/ 157 w 177"/>
                  <a:gd name="T15" fmla="*/ 149 h 163"/>
                  <a:gd name="T16" fmla="*/ 150 w 177"/>
                  <a:gd name="T17" fmla="*/ 156 h 163"/>
                  <a:gd name="T18" fmla="*/ 142 w 177"/>
                  <a:gd name="T19" fmla="*/ 160 h 163"/>
                  <a:gd name="T20" fmla="*/ 134 w 177"/>
                  <a:gd name="T21" fmla="*/ 163 h 163"/>
                  <a:gd name="T22" fmla="*/ 134 w 177"/>
                  <a:gd name="T23" fmla="*/ 163 h 163"/>
                  <a:gd name="T24" fmla="*/ 0 w 177"/>
                  <a:gd name="T25" fmla="*/ 128 h 163"/>
                  <a:gd name="T26" fmla="*/ 0 w 177"/>
                  <a:gd name="T27" fmla="*/ 128 h 163"/>
                  <a:gd name="T28" fmla="*/ 4 w 177"/>
                  <a:gd name="T29" fmla="*/ 0 h 163"/>
                  <a:gd name="T30" fmla="*/ 4 w 177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7" h="163">
                    <a:moveTo>
                      <a:pt x="4" y="0"/>
                    </a:moveTo>
                    <a:lnTo>
                      <a:pt x="4" y="0"/>
                    </a:lnTo>
                    <a:lnTo>
                      <a:pt x="177" y="0"/>
                    </a:lnTo>
                    <a:lnTo>
                      <a:pt x="177" y="0"/>
                    </a:lnTo>
                    <a:lnTo>
                      <a:pt x="160" y="140"/>
                    </a:lnTo>
                    <a:lnTo>
                      <a:pt x="160" y="140"/>
                    </a:lnTo>
                    <a:lnTo>
                      <a:pt x="159" y="145"/>
                    </a:lnTo>
                    <a:lnTo>
                      <a:pt x="157" y="149"/>
                    </a:lnTo>
                    <a:lnTo>
                      <a:pt x="150" y="156"/>
                    </a:lnTo>
                    <a:lnTo>
                      <a:pt x="142" y="160"/>
                    </a:lnTo>
                    <a:lnTo>
                      <a:pt x="134" y="163"/>
                    </a:lnTo>
                    <a:lnTo>
                      <a:pt x="134" y="163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2" name="Freeform 59"/>
              <p:cNvSpPr/>
              <p:nvPr/>
            </p:nvSpPr>
            <p:spPr bwMode="auto">
              <a:xfrm>
                <a:off x="3282951" y="5083175"/>
                <a:ext cx="274638" cy="258763"/>
              </a:xfrm>
              <a:custGeom>
                <a:avLst/>
                <a:gdLst>
                  <a:gd name="T0" fmla="*/ 3 w 173"/>
                  <a:gd name="T1" fmla="*/ 0 h 163"/>
                  <a:gd name="T2" fmla="*/ 3 w 173"/>
                  <a:gd name="T3" fmla="*/ 0 h 163"/>
                  <a:gd name="T4" fmla="*/ 173 w 173"/>
                  <a:gd name="T5" fmla="*/ 0 h 163"/>
                  <a:gd name="T6" fmla="*/ 173 w 173"/>
                  <a:gd name="T7" fmla="*/ 0 h 163"/>
                  <a:gd name="T8" fmla="*/ 156 w 173"/>
                  <a:gd name="T9" fmla="*/ 140 h 163"/>
                  <a:gd name="T10" fmla="*/ 156 w 173"/>
                  <a:gd name="T11" fmla="*/ 140 h 163"/>
                  <a:gd name="T12" fmla="*/ 155 w 173"/>
                  <a:gd name="T13" fmla="*/ 145 h 163"/>
                  <a:gd name="T14" fmla="*/ 153 w 173"/>
                  <a:gd name="T15" fmla="*/ 149 h 163"/>
                  <a:gd name="T16" fmla="*/ 146 w 173"/>
                  <a:gd name="T17" fmla="*/ 156 h 163"/>
                  <a:gd name="T18" fmla="*/ 140 w 173"/>
                  <a:gd name="T19" fmla="*/ 160 h 163"/>
                  <a:gd name="T20" fmla="*/ 132 w 173"/>
                  <a:gd name="T21" fmla="*/ 163 h 163"/>
                  <a:gd name="T22" fmla="*/ 132 w 173"/>
                  <a:gd name="T23" fmla="*/ 163 h 163"/>
                  <a:gd name="T24" fmla="*/ 0 w 173"/>
                  <a:gd name="T25" fmla="*/ 126 h 163"/>
                  <a:gd name="T26" fmla="*/ 0 w 173"/>
                  <a:gd name="T27" fmla="*/ 126 h 163"/>
                  <a:gd name="T28" fmla="*/ 3 w 173"/>
                  <a:gd name="T29" fmla="*/ 0 h 163"/>
                  <a:gd name="T30" fmla="*/ 3 w 173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3" h="163">
                    <a:moveTo>
                      <a:pt x="3" y="0"/>
                    </a:moveTo>
                    <a:lnTo>
                      <a:pt x="3" y="0"/>
                    </a:lnTo>
                    <a:lnTo>
                      <a:pt x="173" y="0"/>
                    </a:lnTo>
                    <a:lnTo>
                      <a:pt x="173" y="0"/>
                    </a:lnTo>
                    <a:lnTo>
                      <a:pt x="156" y="140"/>
                    </a:lnTo>
                    <a:lnTo>
                      <a:pt x="156" y="140"/>
                    </a:lnTo>
                    <a:lnTo>
                      <a:pt x="155" y="145"/>
                    </a:lnTo>
                    <a:lnTo>
                      <a:pt x="153" y="149"/>
                    </a:lnTo>
                    <a:lnTo>
                      <a:pt x="146" y="156"/>
                    </a:lnTo>
                    <a:lnTo>
                      <a:pt x="140" y="160"/>
                    </a:lnTo>
                    <a:lnTo>
                      <a:pt x="132" y="163"/>
                    </a:lnTo>
                    <a:lnTo>
                      <a:pt x="132" y="163"/>
                    </a:lnTo>
                    <a:lnTo>
                      <a:pt x="0" y="126"/>
                    </a:lnTo>
                    <a:lnTo>
                      <a:pt x="0" y="126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3" name="Freeform 60"/>
              <p:cNvSpPr/>
              <p:nvPr/>
            </p:nvSpPr>
            <p:spPr bwMode="auto">
              <a:xfrm>
                <a:off x="3289301" y="5083175"/>
                <a:ext cx="268288" cy="258763"/>
              </a:xfrm>
              <a:custGeom>
                <a:avLst/>
                <a:gdLst>
                  <a:gd name="T0" fmla="*/ 3 w 169"/>
                  <a:gd name="T1" fmla="*/ 0 h 163"/>
                  <a:gd name="T2" fmla="*/ 3 w 169"/>
                  <a:gd name="T3" fmla="*/ 0 h 163"/>
                  <a:gd name="T4" fmla="*/ 169 w 169"/>
                  <a:gd name="T5" fmla="*/ 0 h 163"/>
                  <a:gd name="T6" fmla="*/ 169 w 169"/>
                  <a:gd name="T7" fmla="*/ 0 h 163"/>
                  <a:gd name="T8" fmla="*/ 152 w 169"/>
                  <a:gd name="T9" fmla="*/ 140 h 163"/>
                  <a:gd name="T10" fmla="*/ 152 w 169"/>
                  <a:gd name="T11" fmla="*/ 140 h 163"/>
                  <a:gd name="T12" fmla="*/ 151 w 169"/>
                  <a:gd name="T13" fmla="*/ 144 h 163"/>
                  <a:gd name="T14" fmla="*/ 149 w 169"/>
                  <a:gd name="T15" fmla="*/ 148 h 163"/>
                  <a:gd name="T16" fmla="*/ 142 w 169"/>
                  <a:gd name="T17" fmla="*/ 155 h 163"/>
                  <a:gd name="T18" fmla="*/ 136 w 169"/>
                  <a:gd name="T19" fmla="*/ 160 h 163"/>
                  <a:gd name="T20" fmla="*/ 128 w 169"/>
                  <a:gd name="T21" fmla="*/ 163 h 163"/>
                  <a:gd name="T22" fmla="*/ 128 w 169"/>
                  <a:gd name="T23" fmla="*/ 163 h 163"/>
                  <a:gd name="T24" fmla="*/ 0 w 169"/>
                  <a:gd name="T25" fmla="*/ 125 h 163"/>
                  <a:gd name="T26" fmla="*/ 0 w 169"/>
                  <a:gd name="T27" fmla="*/ 125 h 163"/>
                  <a:gd name="T28" fmla="*/ 3 w 169"/>
                  <a:gd name="T29" fmla="*/ 0 h 163"/>
                  <a:gd name="T30" fmla="*/ 3 w 169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9" h="163">
                    <a:moveTo>
                      <a:pt x="3" y="0"/>
                    </a:moveTo>
                    <a:lnTo>
                      <a:pt x="3" y="0"/>
                    </a:lnTo>
                    <a:lnTo>
                      <a:pt x="169" y="0"/>
                    </a:lnTo>
                    <a:lnTo>
                      <a:pt x="169" y="0"/>
                    </a:lnTo>
                    <a:lnTo>
                      <a:pt x="152" y="140"/>
                    </a:lnTo>
                    <a:lnTo>
                      <a:pt x="152" y="140"/>
                    </a:lnTo>
                    <a:lnTo>
                      <a:pt x="151" y="144"/>
                    </a:lnTo>
                    <a:lnTo>
                      <a:pt x="149" y="148"/>
                    </a:lnTo>
                    <a:lnTo>
                      <a:pt x="142" y="155"/>
                    </a:lnTo>
                    <a:lnTo>
                      <a:pt x="136" y="160"/>
                    </a:lnTo>
                    <a:lnTo>
                      <a:pt x="128" y="163"/>
                    </a:lnTo>
                    <a:lnTo>
                      <a:pt x="128" y="163"/>
                    </a:lnTo>
                    <a:lnTo>
                      <a:pt x="0" y="125"/>
                    </a:lnTo>
                    <a:lnTo>
                      <a:pt x="0" y="125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4" name="Freeform 61"/>
              <p:cNvSpPr/>
              <p:nvPr/>
            </p:nvSpPr>
            <p:spPr bwMode="auto">
              <a:xfrm>
                <a:off x="3294063" y="5083175"/>
                <a:ext cx="263525" cy="258763"/>
              </a:xfrm>
              <a:custGeom>
                <a:avLst/>
                <a:gdLst>
                  <a:gd name="T0" fmla="*/ 4 w 166"/>
                  <a:gd name="T1" fmla="*/ 0 h 163"/>
                  <a:gd name="T2" fmla="*/ 4 w 166"/>
                  <a:gd name="T3" fmla="*/ 0 h 163"/>
                  <a:gd name="T4" fmla="*/ 166 w 166"/>
                  <a:gd name="T5" fmla="*/ 0 h 163"/>
                  <a:gd name="T6" fmla="*/ 166 w 166"/>
                  <a:gd name="T7" fmla="*/ 0 h 163"/>
                  <a:gd name="T8" fmla="*/ 149 w 166"/>
                  <a:gd name="T9" fmla="*/ 140 h 163"/>
                  <a:gd name="T10" fmla="*/ 149 w 166"/>
                  <a:gd name="T11" fmla="*/ 140 h 163"/>
                  <a:gd name="T12" fmla="*/ 148 w 166"/>
                  <a:gd name="T13" fmla="*/ 144 h 163"/>
                  <a:gd name="T14" fmla="*/ 146 w 166"/>
                  <a:gd name="T15" fmla="*/ 148 h 163"/>
                  <a:gd name="T16" fmla="*/ 141 w 166"/>
                  <a:gd name="T17" fmla="*/ 155 h 163"/>
                  <a:gd name="T18" fmla="*/ 133 w 166"/>
                  <a:gd name="T19" fmla="*/ 160 h 163"/>
                  <a:gd name="T20" fmla="*/ 125 w 166"/>
                  <a:gd name="T21" fmla="*/ 163 h 163"/>
                  <a:gd name="T22" fmla="*/ 125 w 166"/>
                  <a:gd name="T23" fmla="*/ 163 h 163"/>
                  <a:gd name="T24" fmla="*/ 0 w 166"/>
                  <a:gd name="T25" fmla="*/ 124 h 163"/>
                  <a:gd name="T26" fmla="*/ 0 w 166"/>
                  <a:gd name="T27" fmla="*/ 124 h 163"/>
                  <a:gd name="T28" fmla="*/ 4 w 166"/>
                  <a:gd name="T29" fmla="*/ 0 h 163"/>
                  <a:gd name="T30" fmla="*/ 4 w 166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6" h="163">
                    <a:moveTo>
                      <a:pt x="4" y="0"/>
                    </a:moveTo>
                    <a:lnTo>
                      <a:pt x="4" y="0"/>
                    </a:lnTo>
                    <a:lnTo>
                      <a:pt x="166" y="0"/>
                    </a:lnTo>
                    <a:lnTo>
                      <a:pt x="166" y="0"/>
                    </a:lnTo>
                    <a:lnTo>
                      <a:pt x="149" y="140"/>
                    </a:lnTo>
                    <a:lnTo>
                      <a:pt x="149" y="140"/>
                    </a:lnTo>
                    <a:lnTo>
                      <a:pt x="148" y="144"/>
                    </a:lnTo>
                    <a:lnTo>
                      <a:pt x="146" y="148"/>
                    </a:lnTo>
                    <a:lnTo>
                      <a:pt x="141" y="155"/>
                    </a:lnTo>
                    <a:lnTo>
                      <a:pt x="133" y="160"/>
                    </a:lnTo>
                    <a:lnTo>
                      <a:pt x="125" y="163"/>
                    </a:lnTo>
                    <a:lnTo>
                      <a:pt x="125" y="16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5" name="Freeform 62"/>
              <p:cNvSpPr/>
              <p:nvPr/>
            </p:nvSpPr>
            <p:spPr bwMode="auto">
              <a:xfrm>
                <a:off x="3300413" y="5083175"/>
                <a:ext cx="257175" cy="258763"/>
              </a:xfrm>
              <a:custGeom>
                <a:avLst/>
                <a:gdLst>
                  <a:gd name="T0" fmla="*/ 4 w 162"/>
                  <a:gd name="T1" fmla="*/ 0 h 163"/>
                  <a:gd name="T2" fmla="*/ 4 w 162"/>
                  <a:gd name="T3" fmla="*/ 0 h 163"/>
                  <a:gd name="T4" fmla="*/ 162 w 162"/>
                  <a:gd name="T5" fmla="*/ 0 h 163"/>
                  <a:gd name="T6" fmla="*/ 162 w 162"/>
                  <a:gd name="T7" fmla="*/ 0 h 163"/>
                  <a:gd name="T8" fmla="*/ 145 w 162"/>
                  <a:gd name="T9" fmla="*/ 140 h 163"/>
                  <a:gd name="T10" fmla="*/ 145 w 162"/>
                  <a:gd name="T11" fmla="*/ 140 h 163"/>
                  <a:gd name="T12" fmla="*/ 144 w 162"/>
                  <a:gd name="T13" fmla="*/ 144 h 163"/>
                  <a:gd name="T14" fmla="*/ 142 w 162"/>
                  <a:gd name="T15" fmla="*/ 148 h 163"/>
                  <a:gd name="T16" fmla="*/ 137 w 162"/>
                  <a:gd name="T17" fmla="*/ 155 h 163"/>
                  <a:gd name="T18" fmla="*/ 129 w 162"/>
                  <a:gd name="T19" fmla="*/ 160 h 163"/>
                  <a:gd name="T20" fmla="*/ 121 w 162"/>
                  <a:gd name="T21" fmla="*/ 163 h 163"/>
                  <a:gd name="T22" fmla="*/ 121 w 162"/>
                  <a:gd name="T23" fmla="*/ 163 h 163"/>
                  <a:gd name="T24" fmla="*/ 0 w 162"/>
                  <a:gd name="T25" fmla="*/ 122 h 163"/>
                  <a:gd name="T26" fmla="*/ 0 w 162"/>
                  <a:gd name="T27" fmla="*/ 122 h 163"/>
                  <a:gd name="T28" fmla="*/ 4 w 162"/>
                  <a:gd name="T29" fmla="*/ 0 h 163"/>
                  <a:gd name="T30" fmla="*/ 4 w 162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2" h="163">
                    <a:moveTo>
                      <a:pt x="4" y="0"/>
                    </a:moveTo>
                    <a:lnTo>
                      <a:pt x="4" y="0"/>
                    </a:lnTo>
                    <a:lnTo>
                      <a:pt x="162" y="0"/>
                    </a:lnTo>
                    <a:lnTo>
                      <a:pt x="162" y="0"/>
                    </a:lnTo>
                    <a:lnTo>
                      <a:pt x="145" y="140"/>
                    </a:lnTo>
                    <a:lnTo>
                      <a:pt x="145" y="140"/>
                    </a:lnTo>
                    <a:lnTo>
                      <a:pt x="144" y="144"/>
                    </a:lnTo>
                    <a:lnTo>
                      <a:pt x="142" y="148"/>
                    </a:lnTo>
                    <a:lnTo>
                      <a:pt x="137" y="155"/>
                    </a:lnTo>
                    <a:lnTo>
                      <a:pt x="129" y="160"/>
                    </a:lnTo>
                    <a:lnTo>
                      <a:pt x="121" y="163"/>
                    </a:lnTo>
                    <a:lnTo>
                      <a:pt x="121" y="163"/>
                    </a:lnTo>
                    <a:lnTo>
                      <a:pt x="0" y="122"/>
                    </a:lnTo>
                    <a:lnTo>
                      <a:pt x="0" y="122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6" name="Freeform 63"/>
              <p:cNvSpPr/>
              <p:nvPr/>
            </p:nvSpPr>
            <p:spPr bwMode="auto">
              <a:xfrm>
                <a:off x="3306763" y="5083175"/>
                <a:ext cx="250825" cy="258763"/>
              </a:xfrm>
              <a:custGeom>
                <a:avLst/>
                <a:gdLst>
                  <a:gd name="T0" fmla="*/ 4 w 158"/>
                  <a:gd name="T1" fmla="*/ 0 h 163"/>
                  <a:gd name="T2" fmla="*/ 4 w 158"/>
                  <a:gd name="T3" fmla="*/ 0 h 163"/>
                  <a:gd name="T4" fmla="*/ 158 w 158"/>
                  <a:gd name="T5" fmla="*/ 0 h 163"/>
                  <a:gd name="T6" fmla="*/ 158 w 158"/>
                  <a:gd name="T7" fmla="*/ 0 h 163"/>
                  <a:gd name="T8" fmla="*/ 141 w 158"/>
                  <a:gd name="T9" fmla="*/ 140 h 163"/>
                  <a:gd name="T10" fmla="*/ 141 w 158"/>
                  <a:gd name="T11" fmla="*/ 140 h 163"/>
                  <a:gd name="T12" fmla="*/ 140 w 158"/>
                  <a:gd name="T13" fmla="*/ 144 h 163"/>
                  <a:gd name="T14" fmla="*/ 138 w 158"/>
                  <a:gd name="T15" fmla="*/ 148 h 163"/>
                  <a:gd name="T16" fmla="*/ 133 w 158"/>
                  <a:gd name="T17" fmla="*/ 155 h 163"/>
                  <a:gd name="T18" fmla="*/ 125 w 158"/>
                  <a:gd name="T19" fmla="*/ 160 h 163"/>
                  <a:gd name="T20" fmla="*/ 118 w 158"/>
                  <a:gd name="T21" fmla="*/ 163 h 163"/>
                  <a:gd name="T22" fmla="*/ 118 w 158"/>
                  <a:gd name="T23" fmla="*/ 163 h 163"/>
                  <a:gd name="T24" fmla="*/ 0 w 158"/>
                  <a:gd name="T25" fmla="*/ 121 h 163"/>
                  <a:gd name="T26" fmla="*/ 0 w 158"/>
                  <a:gd name="T27" fmla="*/ 121 h 163"/>
                  <a:gd name="T28" fmla="*/ 4 w 158"/>
                  <a:gd name="T29" fmla="*/ 0 h 163"/>
                  <a:gd name="T30" fmla="*/ 4 w 158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8" h="163">
                    <a:moveTo>
                      <a:pt x="4" y="0"/>
                    </a:moveTo>
                    <a:lnTo>
                      <a:pt x="4" y="0"/>
                    </a:lnTo>
                    <a:lnTo>
                      <a:pt x="158" y="0"/>
                    </a:lnTo>
                    <a:lnTo>
                      <a:pt x="158" y="0"/>
                    </a:lnTo>
                    <a:lnTo>
                      <a:pt x="141" y="140"/>
                    </a:lnTo>
                    <a:lnTo>
                      <a:pt x="141" y="140"/>
                    </a:lnTo>
                    <a:lnTo>
                      <a:pt x="140" y="144"/>
                    </a:lnTo>
                    <a:lnTo>
                      <a:pt x="138" y="148"/>
                    </a:lnTo>
                    <a:lnTo>
                      <a:pt x="133" y="155"/>
                    </a:lnTo>
                    <a:lnTo>
                      <a:pt x="125" y="160"/>
                    </a:lnTo>
                    <a:lnTo>
                      <a:pt x="118" y="163"/>
                    </a:lnTo>
                    <a:lnTo>
                      <a:pt x="118" y="163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7" name="Freeform 64"/>
              <p:cNvSpPr/>
              <p:nvPr/>
            </p:nvSpPr>
            <p:spPr bwMode="auto">
              <a:xfrm>
                <a:off x="3313113" y="5083175"/>
                <a:ext cx="244475" cy="258763"/>
              </a:xfrm>
              <a:custGeom>
                <a:avLst/>
                <a:gdLst>
                  <a:gd name="T0" fmla="*/ 4 w 154"/>
                  <a:gd name="T1" fmla="*/ 0 h 163"/>
                  <a:gd name="T2" fmla="*/ 4 w 154"/>
                  <a:gd name="T3" fmla="*/ 0 h 163"/>
                  <a:gd name="T4" fmla="*/ 154 w 154"/>
                  <a:gd name="T5" fmla="*/ 0 h 163"/>
                  <a:gd name="T6" fmla="*/ 154 w 154"/>
                  <a:gd name="T7" fmla="*/ 0 h 163"/>
                  <a:gd name="T8" fmla="*/ 137 w 154"/>
                  <a:gd name="T9" fmla="*/ 140 h 163"/>
                  <a:gd name="T10" fmla="*/ 137 w 154"/>
                  <a:gd name="T11" fmla="*/ 140 h 163"/>
                  <a:gd name="T12" fmla="*/ 136 w 154"/>
                  <a:gd name="T13" fmla="*/ 144 h 163"/>
                  <a:gd name="T14" fmla="*/ 134 w 154"/>
                  <a:gd name="T15" fmla="*/ 148 h 163"/>
                  <a:gd name="T16" fmla="*/ 129 w 154"/>
                  <a:gd name="T17" fmla="*/ 155 h 163"/>
                  <a:gd name="T18" fmla="*/ 122 w 154"/>
                  <a:gd name="T19" fmla="*/ 160 h 163"/>
                  <a:gd name="T20" fmla="*/ 114 w 154"/>
                  <a:gd name="T21" fmla="*/ 163 h 163"/>
                  <a:gd name="T22" fmla="*/ 114 w 154"/>
                  <a:gd name="T23" fmla="*/ 163 h 163"/>
                  <a:gd name="T24" fmla="*/ 0 w 154"/>
                  <a:gd name="T25" fmla="*/ 119 h 163"/>
                  <a:gd name="T26" fmla="*/ 0 w 154"/>
                  <a:gd name="T27" fmla="*/ 119 h 163"/>
                  <a:gd name="T28" fmla="*/ 4 w 154"/>
                  <a:gd name="T29" fmla="*/ 0 h 163"/>
                  <a:gd name="T30" fmla="*/ 4 w 154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4" h="163">
                    <a:moveTo>
                      <a:pt x="4" y="0"/>
                    </a:moveTo>
                    <a:lnTo>
                      <a:pt x="4" y="0"/>
                    </a:lnTo>
                    <a:lnTo>
                      <a:pt x="154" y="0"/>
                    </a:lnTo>
                    <a:lnTo>
                      <a:pt x="154" y="0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6" y="144"/>
                    </a:lnTo>
                    <a:lnTo>
                      <a:pt x="134" y="148"/>
                    </a:lnTo>
                    <a:lnTo>
                      <a:pt x="129" y="155"/>
                    </a:lnTo>
                    <a:lnTo>
                      <a:pt x="122" y="160"/>
                    </a:lnTo>
                    <a:lnTo>
                      <a:pt x="114" y="163"/>
                    </a:lnTo>
                    <a:lnTo>
                      <a:pt x="114" y="163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8" name="Freeform 65"/>
              <p:cNvSpPr/>
              <p:nvPr/>
            </p:nvSpPr>
            <p:spPr bwMode="auto">
              <a:xfrm>
                <a:off x="3317876" y="5083175"/>
                <a:ext cx="239713" cy="258763"/>
              </a:xfrm>
              <a:custGeom>
                <a:avLst/>
                <a:gdLst>
                  <a:gd name="T0" fmla="*/ 4 w 151"/>
                  <a:gd name="T1" fmla="*/ 0 h 163"/>
                  <a:gd name="T2" fmla="*/ 4 w 151"/>
                  <a:gd name="T3" fmla="*/ 0 h 163"/>
                  <a:gd name="T4" fmla="*/ 151 w 151"/>
                  <a:gd name="T5" fmla="*/ 0 h 163"/>
                  <a:gd name="T6" fmla="*/ 151 w 151"/>
                  <a:gd name="T7" fmla="*/ 0 h 163"/>
                  <a:gd name="T8" fmla="*/ 134 w 151"/>
                  <a:gd name="T9" fmla="*/ 140 h 163"/>
                  <a:gd name="T10" fmla="*/ 134 w 151"/>
                  <a:gd name="T11" fmla="*/ 140 h 163"/>
                  <a:gd name="T12" fmla="*/ 133 w 151"/>
                  <a:gd name="T13" fmla="*/ 144 h 163"/>
                  <a:gd name="T14" fmla="*/ 131 w 151"/>
                  <a:gd name="T15" fmla="*/ 148 h 163"/>
                  <a:gd name="T16" fmla="*/ 126 w 151"/>
                  <a:gd name="T17" fmla="*/ 155 h 163"/>
                  <a:gd name="T18" fmla="*/ 119 w 151"/>
                  <a:gd name="T19" fmla="*/ 160 h 163"/>
                  <a:gd name="T20" fmla="*/ 111 w 151"/>
                  <a:gd name="T21" fmla="*/ 163 h 163"/>
                  <a:gd name="T22" fmla="*/ 111 w 151"/>
                  <a:gd name="T23" fmla="*/ 163 h 163"/>
                  <a:gd name="T24" fmla="*/ 0 w 151"/>
                  <a:gd name="T25" fmla="*/ 119 h 163"/>
                  <a:gd name="T26" fmla="*/ 0 w 151"/>
                  <a:gd name="T27" fmla="*/ 119 h 163"/>
                  <a:gd name="T28" fmla="*/ 4 w 151"/>
                  <a:gd name="T29" fmla="*/ 0 h 163"/>
                  <a:gd name="T30" fmla="*/ 4 w 151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1" h="163">
                    <a:moveTo>
                      <a:pt x="4" y="0"/>
                    </a:moveTo>
                    <a:lnTo>
                      <a:pt x="4" y="0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34" y="140"/>
                    </a:lnTo>
                    <a:lnTo>
                      <a:pt x="134" y="140"/>
                    </a:lnTo>
                    <a:lnTo>
                      <a:pt x="133" y="144"/>
                    </a:lnTo>
                    <a:lnTo>
                      <a:pt x="131" y="148"/>
                    </a:lnTo>
                    <a:lnTo>
                      <a:pt x="126" y="155"/>
                    </a:lnTo>
                    <a:lnTo>
                      <a:pt x="119" y="160"/>
                    </a:lnTo>
                    <a:lnTo>
                      <a:pt x="111" y="163"/>
                    </a:lnTo>
                    <a:lnTo>
                      <a:pt x="111" y="163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9" name="Freeform 66"/>
              <p:cNvSpPr/>
              <p:nvPr/>
            </p:nvSpPr>
            <p:spPr bwMode="auto">
              <a:xfrm>
                <a:off x="3324226" y="5083175"/>
                <a:ext cx="233363" cy="258763"/>
              </a:xfrm>
              <a:custGeom>
                <a:avLst/>
                <a:gdLst>
                  <a:gd name="T0" fmla="*/ 4 w 147"/>
                  <a:gd name="T1" fmla="*/ 0 h 163"/>
                  <a:gd name="T2" fmla="*/ 4 w 147"/>
                  <a:gd name="T3" fmla="*/ 0 h 163"/>
                  <a:gd name="T4" fmla="*/ 147 w 147"/>
                  <a:gd name="T5" fmla="*/ 0 h 163"/>
                  <a:gd name="T6" fmla="*/ 147 w 147"/>
                  <a:gd name="T7" fmla="*/ 0 h 163"/>
                  <a:gd name="T8" fmla="*/ 130 w 147"/>
                  <a:gd name="T9" fmla="*/ 140 h 163"/>
                  <a:gd name="T10" fmla="*/ 130 w 147"/>
                  <a:gd name="T11" fmla="*/ 140 h 163"/>
                  <a:gd name="T12" fmla="*/ 129 w 147"/>
                  <a:gd name="T13" fmla="*/ 144 h 163"/>
                  <a:gd name="T14" fmla="*/ 127 w 147"/>
                  <a:gd name="T15" fmla="*/ 148 h 163"/>
                  <a:gd name="T16" fmla="*/ 122 w 147"/>
                  <a:gd name="T17" fmla="*/ 155 h 163"/>
                  <a:gd name="T18" fmla="*/ 115 w 147"/>
                  <a:gd name="T19" fmla="*/ 159 h 163"/>
                  <a:gd name="T20" fmla="*/ 107 w 147"/>
                  <a:gd name="T21" fmla="*/ 163 h 163"/>
                  <a:gd name="T22" fmla="*/ 107 w 147"/>
                  <a:gd name="T23" fmla="*/ 163 h 163"/>
                  <a:gd name="T24" fmla="*/ 0 w 147"/>
                  <a:gd name="T25" fmla="*/ 118 h 163"/>
                  <a:gd name="T26" fmla="*/ 0 w 147"/>
                  <a:gd name="T27" fmla="*/ 118 h 163"/>
                  <a:gd name="T28" fmla="*/ 4 w 147"/>
                  <a:gd name="T29" fmla="*/ 0 h 163"/>
                  <a:gd name="T30" fmla="*/ 4 w 147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7" h="163">
                    <a:moveTo>
                      <a:pt x="4" y="0"/>
                    </a:moveTo>
                    <a:lnTo>
                      <a:pt x="4" y="0"/>
                    </a:lnTo>
                    <a:lnTo>
                      <a:pt x="147" y="0"/>
                    </a:lnTo>
                    <a:lnTo>
                      <a:pt x="147" y="0"/>
                    </a:lnTo>
                    <a:lnTo>
                      <a:pt x="130" y="140"/>
                    </a:lnTo>
                    <a:lnTo>
                      <a:pt x="130" y="140"/>
                    </a:lnTo>
                    <a:lnTo>
                      <a:pt x="129" y="144"/>
                    </a:lnTo>
                    <a:lnTo>
                      <a:pt x="127" y="148"/>
                    </a:lnTo>
                    <a:lnTo>
                      <a:pt x="122" y="155"/>
                    </a:lnTo>
                    <a:lnTo>
                      <a:pt x="115" y="159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0" name="Freeform 67"/>
              <p:cNvSpPr/>
              <p:nvPr/>
            </p:nvSpPr>
            <p:spPr bwMode="auto">
              <a:xfrm>
                <a:off x="3330576" y="5083175"/>
                <a:ext cx="227013" cy="258763"/>
              </a:xfrm>
              <a:custGeom>
                <a:avLst/>
                <a:gdLst>
                  <a:gd name="T0" fmla="*/ 4 w 143"/>
                  <a:gd name="T1" fmla="*/ 0 h 163"/>
                  <a:gd name="T2" fmla="*/ 4 w 143"/>
                  <a:gd name="T3" fmla="*/ 0 h 163"/>
                  <a:gd name="T4" fmla="*/ 143 w 143"/>
                  <a:gd name="T5" fmla="*/ 0 h 163"/>
                  <a:gd name="T6" fmla="*/ 143 w 143"/>
                  <a:gd name="T7" fmla="*/ 0 h 163"/>
                  <a:gd name="T8" fmla="*/ 126 w 143"/>
                  <a:gd name="T9" fmla="*/ 140 h 163"/>
                  <a:gd name="T10" fmla="*/ 126 w 143"/>
                  <a:gd name="T11" fmla="*/ 140 h 163"/>
                  <a:gd name="T12" fmla="*/ 125 w 143"/>
                  <a:gd name="T13" fmla="*/ 144 h 163"/>
                  <a:gd name="T14" fmla="*/ 123 w 143"/>
                  <a:gd name="T15" fmla="*/ 148 h 163"/>
                  <a:gd name="T16" fmla="*/ 118 w 143"/>
                  <a:gd name="T17" fmla="*/ 155 h 163"/>
                  <a:gd name="T18" fmla="*/ 111 w 143"/>
                  <a:gd name="T19" fmla="*/ 159 h 163"/>
                  <a:gd name="T20" fmla="*/ 104 w 143"/>
                  <a:gd name="T21" fmla="*/ 163 h 163"/>
                  <a:gd name="T22" fmla="*/ 104 w 143"/>
                  <a:gd name="T23" fmla="*/ 163 h 163"/>
                  <a:gd name="T24" fmla="*/ 0 w 143"/>
                  <a:gd name="T25" fmla="*/ 117 h 163"/>
                  <a:gd name="T26" fmla="*/ 0 w 143"/>
                  <a:gd name="T27" fmla="*/ 117 h 163"/>
                  <a:gd name="T28" fmla="*/ 4 w 143"/>
                  <a:gd name="T29" fmla="*/ 0 h 163"/>
                  <a:gd name="T30" fmla="*/ 4 w 143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3" h="163">
                    <a:moveTo>
                      <a:pt x="4" y="0"/>
                    </a:moveTo>
                    <a:lnTo>
                      <a:pt x="4" y="0"/>
                    </a:lnTo>
                    <a:lnTo>
                      <a:pt x="143" y="0"/>
                    </a:lnTo>
                    <a:lnTo>
                      <a:pt x="143" y="0"/>
                    </a:lnTo>
                    <a:lnTo>
                      <a:pt x="126" y="140"/>
                    </a:lnTo>
                    <a:lnTo>
                      <a:pt x="126" y="140"/>
                    </a:lnTo>
                    <a:lnTo>
                      <a:pt x="125" y="144"/>
                    </a:lnTo>
                    <a:lnTo>
                      <a:pt x="123" y="148"/>
                    </a:lnTo>
                    <a:lnTo>
                      <a:pt x="118" y="155"/>
                    </a:lnTo>
                    <a:lnTo>
                      <a:pt x="111" y="159"/>
                    </a:lnTo>
                    <a:lnTo>
                      <a:pt x="104" y="163"/>
                    </a:lnTo>
                    <a:lnTo>
                      <a:pt x="104" y="163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1" name="Freeform 68"/>
              <p:cNvSpPr/>
              <p:nvPr/>
            </p:nvSpPr>
            <p:spPr bwMode="auto">
              <a:xfrm>
                <a:off x="3336926" y="5083175"/>
                <a:ext cx="220663" cy="255588"/>
              </a:xfrm>
              <a:custGeom>
                <a:avLst/>
                <a:gdLst>
                  <a:gd name="T0" fmla="*/ 4 w 139"/>
                  <a:gd name="T1" fmla="*/ 0 h 161"/>
                  <a:gd name="T2" fmla="*/ 4 w 139"/>
                  <a:gd name="T3" fmla="*/ 0 h 161"/>
                  <a:gd name="T4" fmla="*/ 139 w 139"/>
                  <a:gd name="T5" fmla="*/ 0 h 161"/>
                  <a:gd name="T6" fmla="*/ 139 w 139"/>
                  <a:gd name="T7" fmla="*/ 0 h 161"/>
                  <a:gd name="T8" fmla="*/ 122 w 139"/>
                  <a:gd name="T9" fmla="*/ 140 h 161"/>
                  <a:gd name="T10" fmla="*/ 122 w 139"/>
                  <a:gd name="T11" fmla="*/ 140 h 161"/>
                  <a:gd name="T12" fmla="*/ 121 w 139"/>
                  <a:gd name="T13" fmla="*/ 144 h 161"/>
                  <a:gd name="T14" fmla="*/ 119 w 139"/>
                  <a:gd name="T15" fmla="*/ 148 h 161"/>
                  <a:gd name="T16" fmla="*/ 114 w 139"/>
                  <a:gd name="T17" fmla="*/ 155 h 161"/>
                  <a:gd name="T18" fmla="*/ 107 w 139"/>
                  <a:gd name="T19" fmla="*/ 159 h 161"/>
                  <a:gd name="T20" fmla="*/ 100 w 139"/>
                  <a:gd name="T21" fmla="*/ 161 h 161"/>
                  <a:gd name="T22" fmla="*/ 100 w 139"/>
                  <a:gd name="T23" fmla="*/ 161 h 161"/>
                  <a:gd name="T24" fmla="*/ 0 w 139"/>
                  <a:gd name="T25" fmla="*/ 115 h 161"/>
                  <a:gd name="T26" fmla="*/ 0 w 139"/>
                  <a:gd name="T27" fmla="*/ 115 h 161"/>
                  <a:gd name="T28" fmla="*/ 4 w 139"/>
                  <a:gd name="T29" fmla="*/ 0 h 161"/>
                  <a:gd name="T30" fmla="*/ 4 w 139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9" h="161">
                    <a:moveTo>
                      <a:pt x="4" y="0"/>
                    </a:moveTo>
                    <a:lnTo>
                      <a:pt x="4" y="0"/>
                    </a:lnTo>
                    <a:lnTo>
                      <a:pt x="139" y="0"/>
                    </a:lnTo>
                    <a:lnTo>
                      <a:pt x="139" y="0"/>
                    </a:lnTo>
                    <a:lnTo>
                      <a:pt x="122" y="140"/>
                    </a:lnTo>
                    <a:lnTo>
                      <a:pt x="122" y="140"/>
                    </a:lnTo>
                    <a:lnTo>
                      <a:pt x="121" y="144"/>
                    </a:lnTo>
                    <a:lnTo>
                      <a:pt x="119" y="148"/>
                    </a:lnTo>
                    <a:lnTo>
                      <a:pt x="114" y="155"/>
                    </a:lnTo>
                    <a:lnTo>
                      <a:pt x="107" y="159"/>
                    </a:lnTo>
                    <a:lnTo>
                      <a:pt x="100" y="161"/>
                    </a:lnTo>
                    <a:lnTo>
                      <a:pt x="100" y="161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2" name="Freeform 69"/>
              <p:cNvSpPr/>
              <p:nvPr/>
            </p:nvSpPr>
            <p:spPr bwMode="auto">
              <a:xfrm>
                <a:off x="3343276" y="5083175"/>
                <a:ext cx="214313" cy="255588"/>
              </a:xfrm>
              <a:custGeom>
                <a:avLst/>
                <a:gdLst>
                  <a:gd name="T0" fmla="*/ 4 w 135"/>
                  <a:gd name="T1" fmla="*/ 0 h 161"/>
                  <a:gd name="T2" fmla="*/ 4 w 135"/>
                  <a:gd name="T3" fmla="*/ 0 h 161"/>
                  <a:gd name="T4" fmla="*/ 135 w 135"/>
                  <a:gd name="T5" fmla="*/ 0 h 161"/>
                  <a:gd name="T6" fmla="*/ 135 w 135"/>
                  <a:gd name="T7" fmla="*/ 0 h 161"/>
                  <a:gd name="T8" fmla="*/ 118 w 135"/>
                  <a:gd name="T9" fmla="*/ 140 h 161"/>
                  <a:gd name="T10" fmla="*/ 118 w 135"/>
                  <a:gd name="T11" fmla="*/ 140 h 161"/>
                  <a:gd name="T12" fmla="*/ 117 w 135"/>
                  <a:gd name="T13" fmla="*/ 144 h 161"/>
                  <a:gd name="T14" fmla="*/ 115 w 135"/>
                  <a:gd name="T15" fmla="*/ 148 h 161"/>
                  <a:gd name="T16" fmla="*/ 110 w 135"/>
                  <a:gd name="T17" fmla="*/ 155 h 161"/>
                  <a:gd name="T18" fmla="*/ 103 w 135"/>
                  <a:gd name="T19" fmla="*/ 159 h 161"/>
                  <a:gd name="T20" fmla="*/ 96 w 135"/>
                  <a:gd name="T21" fmla="*/ 161 h 161"/>
                  <a:gd name="T22" fmla="*/ 96 w 135"/>
                  <a:gd name="T23" fmla="*/ 161 h 161"/>
                  <a:gd name="T24" fmla="*/ 0 w 135"/>
                  <a:gd name="T25" fmla="*/ 114 h 161"/>
                  <a:gd name="T26" fmla="*/ 0 w 135"/>
                  <a:gd name="T27" fmla="*/ 114 h 161"/>
                  <a:gd name="T28" fmla="*/ 4 w 135"/>
                  <a:gd name="T29" fmla="*/ 0 h 161"/>
                  <a:gd name="T30" fmla="*/ 4 w 135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5" h="161">
                    <a:moveTo>
                      <a:pt x="4" y="0"/>
                    </a:moveTo>
                    <a:lnTo>
                      <a:pt x="4" y="0"/>
                    </a:lnTo>
                    <a:lnTo>
                      <a:pt x="135" y="0"/>
                    </a:lnTo>
                    <a:lnTo>
                      <a:pt x="135" y="0"/>
                    </a:lnTo>
                    <a:lnTo>
                      <a:pt x="118" y="140"/>
                    </a:lnTo>
                    <a:lnTo>
                      <a:pt x="118" y="140"/>
                    </a:lnTo>
                    <a:lnTo>
                      <a:pt x="117" y="144"/>
                    </a:lnTo>
                    <a:lnTo>
                      <a:pt x="115" y="148"/>
                    </a:lnTo>
                    <a:lnTo>
                      <a:pt x="110" y="155"/>
                    </a:lnTo>
                    <a:lnTo>
                      <a:pt x="103" y="159"/>
                    </a:lnTo>
                    <a:lnTo>
                      <a:pt x="96" y="161"/>
                    </a:lnTo>
                    <a:lnTo>
                      <a:pt x="96" y="161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3" name="Freeform 70"/>
              <p:cNvSpPr/>
              <p:nvPr/>
            </p:nvSpPr>
            <p:spPr bwMode="auto">
              <a:xfrm>
                <a:off x="3348038" y="5083175"/>
                <a:ext cx="209550" cy="255588"/>
              </a:xfrm>
              <a:custGeom>
                <a:avLst/>
                <a:gdLst>
                  <a:gd name="T0" fmla="*/ 5 w 132"/>
                  <a:gd name="T1" fmla="*/ 0 h 161"/>
                  <a:gd name="T2" fmla="*/ 5 w 132"/>
                  <a:gd name="T3" fmla="*/ 0 h 161"/>
                  <a:gd name="T4" fmla="*/ 132 w 132"/>
                  <a:gd name="T5" fmla="*/ 0 h 161"/>
                  <a:gd name="T6" fmla="*/ 132 w 132"/>
                  <a:gd name="T7" fmla="*/ 0 h 161"/>
                  <a:gd name="T8" fmla="*/ 115 w 132"/>
                  <a:gd name="T9" fmla="*/ 140 h 161"/>
                  <a:gd name="T10" fmla="*/ 115 w 132"/>
                  <a:gd name="T11" fmla="*/ 140 h 161"/>
                  <a:gd name="T12" fmla="*/ 114 w 132"/>
                  <a:gd name="T13" fmla="*/ 144 h 161"/>
                  <a:gd name="T14" fmla="*/ 112 w 132"/>
                  <a:gd name="T15" fmla="*/ 148 h 161"/>
                  <a:gd name="T16" fmla="*/ 108 w 132"/>
                  <a:gd name="T17" fmla="*/ 153 h 161"/>
                  <a:gd name="T18" fmla="*/ 101 w 132"/>
                  <a:gd name="T19" fmla="*/ 159 h 161"/>
                  <a:gd name="T20" fmla="*/ 95 w 132"/>
                  <a:gd name="T21" fmla="*/ 161 h 161"/>
                  <a:gd name="T22" fmla="*/ 95 w 132"/>
                  <a:gd name="T23" fmla="*/ 161 h 161"/>
                  <a:gd name="T24" fmla="*/ 0 w 132"/>
                  <a:gd name="T25" fmla="*/ 113 h 161"/>
                  <a:gd name="T26" fmla="*/ 0 w 132"/>
                  <a:gd name="T27" fmla="*/ 113 h 161"/>
                  <a:gd name="T28" fmla="*/ 5 w 132"/>
                  <a:gd name="T29" fmla="*/ 0 h 161"/>
                  <a:gd name="T30" fmla="*/ 5 w 132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2" h="161">
                    <a:moveTo>
                      <a:pt x="5" y="0"/>
                    </a:moveTo>
                    <a:lnTo>
                      <a:pt x="5" y="0"/>
                    </a:lnTo>
                    <a:lnTo>
                      <a:pt x="132" y="0"/>
                    </a:lnTo>
                    <a:lnTo>
                      <a:pt x="132" y="0"/>
                    </a:lnTo>
                    <a:lnTo>
                      <a:pt x="115" y="140"/>
                    </a:lnTo>
                    <a:lnTo>
                      <a:pt x="115" y="140"/>
                    </a:lnTo>
                    <a:lnTo>
                      <a:pt x="114" y="144"/>
                    </a:lnTo>
                    <a:lnTo>
                      <a:pt x="112" y="148"/>
                    </a:lnTo>
                    <a:lnTo>
                      <a:pt x="108" y="153"/>
                    </a:lnTo>
                    <a:lnTo>
                      <a:pt x="101" y="159"/>
                    </a:lnTo>
                    <a:lnTo>
                      <a:pt x="95" y="161"/>
                    </a:lnTo>
                    <a:lnTo>
                      <a:pt x="95" y="161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4" name="Freeform 71"/>
              <p:cNvSpPr/>
              <p:nvPr/>
            </p:nvSpPr>
            <p:spPr bwMode="auto">
              <a:xfrm>
                <a:off x="3354388" y="5083175"/>
                <a:ext cx="203200" cy="255588"/>
              </a:xfrm>
              <a:custGeom>
                <a:avLst/>
                <a:gdLst>
                  <a:gd name="T0" fmla="*/ 4 w 128"/>
                  <a:gd name="T1" fmla="*/ 0 h 161"/>
                  <a:gd name="T2" fmla="*/ 4 w 128"/>
                  <a:gd name="T3" fmla="*/ 0 h 161"/>
                  <a:gd name="T4" fmla="*/ 128 w 128"/>
                  <a:gd name="T5" fmla="*/ 0 h 161"/>
                  <a:gd name="T6" fmla="*/ 128 w 128"/>
                  <a:gd name="T7" fmla="*/ 0 h 161"/>
                  <a:gd name="T8" fmla="*/ 111 w 128"/>
                  <a:gd name="T9" fmla="*/ 140 h 161"/>
                  <a:gd name="T10" fmla="*/ 111 w 128"/>
                  <a:gd name="T11" fmla="*/ 140 h 161"/>
                  <a:gd name="T12" fmla="*/ 111 w 128"/>
                  <a:gd name="T13" fmla="*/ 144 h 161"/>
                  <a:gd name="T14" fmla="*/ 108 w 128"/>
                  <a:gd name="T15" fmla="*/ 148 h 161"/>
                  <a:gd name="T16" fmla="*/ 104 w 128"/>
                  <a:gd name="T17" fmla="*/ 153 h 161"/>
                  <a:gd name="T18" fmla="*/ 97 w 128"/>
                  <a:gd name="T19" fmla="*/ 159 h 161"/>
                  <a:gd name="T20" fmla="*/ 91 w 128"/>
                  <a:gd name="T21" fmla="*/ 161 h 161"/>
                  <a:gd name="T22" fmla="*/ 91 w 128"/>
                  <a:gd name="T23" fmla="*/ 161 h 161"/>
                  <a:gd name="T24" fmla="*/ 0 w 128"/>
                  <a:gd name="T25" fmla="*/ 113 h 161"/>
                  <a:gd name="T26" fmla="*/ 0 w 128"/>
                  <a:gd name="T27" fmla="*/ 113 h 161"/>
                  <a:gd name="T28" fmla="*/ 4 w 128"/>
                  <a:gd name="T29" fmla="*/ 0 h 161"/>
                  <a:gd name="T30" fmla="*/ 4 w 128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8" h="161">
                    <a:moveTo>
                      <a:pt x="4" y="0"/>
                    </a:moveTo>
                    <a:lnTo>
                      <a:pt x="4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11" y="140"/>
                    </a:lnTo>
                    <a:lnTo>
                      <a:pt x="111" y="140"/>
                    </a:lnTo>
                    <a:lnTo>
                      <a:pt x="111" y="144"/>
                    </a:lnTo>
                    <a:lnTo>
                      <a:pt x="108" y="148"/>
                    </a:lnTo>
                    <a:lnTo>
                      <a:pt x="104" y="153"/>
                    </a:lnTo>
                    <a:lnTo>
                      <a:pt x="97" y="159"/>
                    </a:lnTo>
                    <a:lnTo>
                      <a:pt x="91" y="161"/>
                    </a:lnTo>
                    <a:lnTo>
                      <a:pt x="91" y="161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5" name="Freeform 72"/>
              <p:cNvSpPr/>
              <p:nvPr/>
            </p:nvSpPr>
            <p:spPr bwMode="auto">
              <a:xfrm>
                <a:off x="3360738" y="5083175"/>
                <a:ext cx="196850" cy="255588"/>
              </a:xfrm>
              <a:custGeom>
                <a:avLst/>
                <a:gdLst>
                  <a:gd name="T0" fmla="*/ 4 w 124"/>
                  <a:gd name="T1" fmla="*/ 0 h 161"/>
                  <a:gd name="T2" fmla="*/ 4 w 124"/>
                  <a:gd name="T3" fmla="*/ 0 h 161"/>
                  <a:gd name="T4" fmla="*/ 124 w 124"/>
                  <a:gd name="T5" fmla="*/ 0 h 161"/>
                  <a:gd name="T6" fmla="*/ 124 w 124"/>
                  <a:gd name="T7" fmla="*/ 0 h 161"/>
                  <a:gd name="T8" fmla="*/ 107 w 124"/>
                  <a:gd name="T9" fmla="*/ 140 h 161"/>
                  <a:gd name="T10" fmla="*/ 107 w 124"/>
                  <a:gd name="T11" fmla="*/ 140 h 161"/>
                  <a:gd name="T12" fmla="*/ 104 w 124"/>
                  <a:gd name="T13" fmla="*/ 148 h 161"/>
                  <a:gd name="T14" fmla="*/ 100 w 124"/>
                  <a:gd name="T15" fmla="*/ 153 h 161"/>
                  <a:gd name="T16" fmla="*/ 93 w 124"/>
                  <a:gd name="T17" fmla="*/ 159 h 161"/>
                  <a:gd name="T18" fmla="*/ 87 w 124"/>
                  <a:gd name="T19" fmla="*/ 161 h 161"/>
                  <a:gd name="T20" fmla="*/ 87 w 124"/>
                  <a:gd name="T21" fmla="*/ 161 h 161"/>
                  <a:gd name="T22" fmla="*/ 0 w 124"/>
                  <a:gd name="T23" fmla="*/ 111 h 161"/>
                  <a:gd name="T24" fmla="*/ 0 w 124"/>
                  <a:gd name="T25" fmla="*/ 111 h 161"/>
                  <a:gd name="T26" fmla="*/ 4 w 124"/>
                  <a:gd name="T27" fmla="*/ 0 h 161"/>
                  <a:gd name="T28" fmla="*/ 4 w 124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4" h="161">
                    <a:moveTo>
                      <a:pt x="4" y="0"/>
                    </a:moveTo>
                    <a:lnTo>
                      <a:pt x="4" y="0"/>
                    </a:lnTo>
                    <a:lnTo>
                      <a:pt x="124" y="0"/>
                    </a:lnTo>
                    <a:lnTo>
                      <a:pt x="124" y="0"/>
                    </a:lnTo>
                    <a:lnTo>
                      <a:pt x="107" y="140"/>
                    </a:lnTo>
                    <a:lnTo>
                      <a:pt x="107" y="140"/>
                    </a:lnTo>
                    <a:lnTo>
                      <a:pt x="104" y="148"/>
                    </a:lnTo>
                    <a:lnTo>
                      <a:pt x="100" y="153"/>
                    </a:lnTo>
                    <a:lnTo>
                      <a:pt x="93" y="159"/>
                    </a:lnTo>
                    <a:lnTo>
                      <a:pt x="87" y="161"/>
                    </a:lnTo>
                    <a:lnTo>
                      <a:pt x="87" y="161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6" name="Freeform 73"/>
              <p:cNvSpPr/>
              <p:nvPr/>
            </p:nvSpPr>
            <p:spPr bwMode="auto">
              <a:xfrm>
                <a:off x="3367088" y="5083175"/>
                <a:ext cx="190500" cy="255588"/>
              </a:xfrm>
              <a:custGeom>
                <a:avLst/>
                <a:gdLst>
                  <a:gd name="T0" fmla="*/ 4 w 120"/>
                  <a:gd name="T1" fmla="*/ 0 h 161"/>
                  <a:gd name="T2" fmla="*/ 4 w 120"/>
                  <a:gd name="T3" fmla="*/ 0 h 161"/>
                  <a:gd name="T4" fmla="*/ 120 w 120"/>
                  <a:gd name="T5" fmla="*/ 0 h 161"/>
                  <a:gd name="T6" fmla="*/ 120 w 120"/>
                  <a:gd name="T7" fmla="*/ 0 h 161"/>
                  <a:gd name="T8" fmla="*/ 103 w 120"/>
                  <a:gd name="T9" fmla="*/ 140 h 161"/>
                  <a:gd name="T10" fmla="*/ 103 w 120"/>
                  <a:gd name="T11" fmla="*/ 140 h 161"/>
                  <a:gd name="T12" fmla="*/ 100 w 120"/>
                  <a:gd name="T13" fmla="*/ 148 h 161"/>
                  <a:gd name="T14" fmla="*/ 96 w 120"/>
                  <a:gd name="T15" fmla="*/ 153 h 161"/>
                  <a:gd name="T16" fmla="*/ 89 w 120"/>
                  <a:gd name="T17" fmla="*/ 159 h 161"/>
                  <a:gd name="T18" fmla="*/ 83 w 120"/>
                  <a:gd name="T19" fmla="*/ 161 h 161"/>
                  <a:gd name="T20" fmla="*/ 83 w 120"/>
                  <a:gd name="T21" fmla="*/ 161 h 161"/>
                  <a:gd name="T22" fmla="*/ 0 w 120"/>
                  <a:gd name="T23" fmla="*/ 110 h 161"/>
                  <a:gd name="T24" fmla="*/ 0 w 120"/>
                  <a:gd name="T25" fmla="*/ 110 h 161"/>
                  <a:gd name="T26" fmla="*/ 4 w 120"/>
                  <a:gd name="T27" fmla="*/ 0 h 161"/>
                  <a:gd name="T28" fmla="*/ 4 w 120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" h="161">
                    <a:moveTo>
                      <a:pt x="4" y="0"/>
                    </a:moveTo>
                    <a:lnTo>
                      <a:pt x="4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103" y="140"/>
                    </a:lnTo>
                    <a:lnTo>
                      <a:pt x="103" y="140"/>
                    </a:lnTo>
                    <a:lnTo>
                      <a:pt x="100" y="148"/>
                    </a:lnTo>
                    <a:lnTo>
                      <a:pt x="96" y="153"/>
                    </a:lnTo>
                    <a:lnTo>
                      <a:pt x="89" y="159"/>
                    </a:lnTo>
                    <a:lnTo>
                      <a:pt x="83" y="161"/>
                    </a:lnTo>
                    <a:lnTo>
                      <a:pt x="83" y="161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7" name="Freeform 74"/>
              <p:cNvSpPr/>
              <p:nvPr/>
            </p:nvSpPr>
            <p:spPr bwMode="auto">
              <a:xfrm>
                <a:off x="3371851" y="5083175"/>
                <a:ext cx="185738" cy="255588"/>
              </a:xfrm>
              <a:custGeom>
                <a:avLst/>
                <a:gdLst>
                  <a:gd name="T0" fmla="*/ 5 w 117"/>
                  <a:gd name="T1" fmla="*/ 0 h 161"/>
                  <a:gd name="T2" fmla="*/ 5 w 117"/>
                  <a:gd name="T3" fmla="*/ 0 h 161"/>
                  <a:gd name="T4" fmla="*/ 117 w 117"/>
                  <a:gd name="T5" fmla="*/ 0 h 161"/>
                  <a:gd name="T6" fmla="*/ 117 w 117"/>
                  <a:gd name="T7" fmla="*/ 0 h 161"/>
                  <a:gd name="T8" fmla="*/ 100 w 117"/>
                  <a:gd name="T9" fmla="*/ 140 h 161"/>
                  <a:gd name="T10" fmla="*/ 100 w 117"/>
                  <a:gd name="T11" fmla="*/ 140 h 161"/>
                  <a:gd name="T12" fmla="*/ 97 w 117"/>
                  <a:gd name="T13" fmla="*/ 148 h 161"/>
                  <a:gd name="T14" fmla="*/ 93 w 117"/>
                  <a:gd name="T15" fmla="*/ 153 h 161"/>
                  <a:gd name="T16" fmla="*/ 86 w 117"/>
                  <a:gd name="T17" fmla="*/ 157 h 161"/>
                  <a:gd name="T18" fmla="*/ 81 w 117"/>
                  <a:gd name="T19" fmla="*/ 161 h 161"/>
                  <a:gd name="T20" fmla="*/ 81 w 117"/>
                  <a:gd name="T21" fmla="*/ 161 h 161"/>
                  <a:gd name="T22" fmla="*/ 0 w 117"/>
                  <a:gd name="T23" fmla="*/ 109 h 161"/>
                  <a:gd name="T24" fmla="*/ 0 w 117"/>
                  <a:gd name="T25" fmla="*/ 109 h 161"/>
                  <a:gd name="T26" fmla="*/ 5 w 117"/>
                  <a:gd name="T27" fmla="*/ 0 h 161"/>
                  <a:gd name="T28" fmla="*/ 5 w 117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7" h="161">
                    <a:moveTo>
                      <a:pt x="5" y="0"/>
                    </a:moveTo>
                    <a:lnTo>
                      <a:pt x="5" y="0"/>
                    </a:lnTo>
                    <a:lnTo>
                      <a:pt x="117" y="0"/>
                    </a:lnTo>
                    <a:lnTo>
                      <a:pt x="117" y="0"/>
                    </a:lnTo>
                    <a:lnTo>
                      <a:pt x="100" y="140"/>
                    </a:lnTo>
                    <a:lnTo>
                      <a:pt x="100" y="140"/>
                    </a:lnTo>
                    <a:lnTo>
                      <a:pt x="97" y="148"/>
                    </a:lnTo>
                    <a:lnTo>
                      <a:pt x="93" y="153"/>
                    </a:lnTo>
                    <a:lnTo>
                      <a:pt x="86" y="157"/>
                    </a:lnTo>
                    <a:lnTo>
                      <a:pt x="81" y="161"/>
                    </a:lnTo>
                    <a:lnTo>
                      <a:pt x="81" y="161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8" name="Freeform 75"/>
              <p:cNvSpPr/>
              <p:nvPr/>
            </p:nvSpPr>
            <p:spPr bwMode="auto">
              <a:xfrm>
                <a:off x="3378201" y="5083175"/>
                <a:ext cx="179388" cy="255588"/>
              </a:xfrm>
              <a:custGeom>
                <a:avLst/>
                <a:gdLst>
                  <a:gd name="T0" fmla="*/ 5 w 113"/>
                  <a:gd name="T1" fmla="*/ 0 h 161"/>
                  <a:gd name="T2" fmla="*/ 5 w 113"/>
                  <a:gd name="T3" fmla="*/ 0 h 161"/>
                  <a:gd name="T4" fmla="*/ 113 w 113"/>
                  <a:gd name="T5" fmla="*/ 0 h 161"/>
                  <a:gd name="T6" fmla="*/ 113 w 113"/>
                  <a:gd name="T7" fmla="*/ 0 h 161"/>
                  <a:gd name="T8" fmla="*/ 96 w 113"/>
                  <a:gd name="T9" fmla="*/ 140 h 161"/>
                  <a:gd name="T10" fmla="*/ 96 w 113"/>
                  <a:gd name="T11" fmla="*/ 140 h 161"/>
                  <a:gd name="T12" fmla="*/ 93 w 113"/>
                  <a:gd name="T13" fmla="*/ 147 h 161"/>
                  <a:gd name="T14" fmla="*/ 89 w 113"/>
                  <a:gd name="T15" fmla="*/ 153 h 161"/>
                  <a:gd name="T16" fmla="*/ 84 w 113"/>
                  <a:gd name="T17" fmla="*/ 157 h 161"/>
                  <a:gd name="T18" fmla="*/ 77 w 113"/>
                  <a:gd name="T19" fmla="*/ 161 h 161"/>
                  <a:gd name="T20" fmla="*/ 77 w 113"/>
                  <a:gd name="T21" fmla="*/ 161 h 161"/>
                  <a:gd name="T22" fmla="*/ 0 w 113"/>
                  <a:gd name="T23" fmla="*/ 107 h 161"/>
                  <a:gd name="T24" fmla="*/ 0 w 113"/>
                  <a:gd name="T25" fmla="*/ 107 h 161"/>
                  <a:gd name="T26" fmla="*/ 5 w 113"/>
                  <a:gd name="T27" fmla="*/ 0 h 161"/>
                  <a:gd name="T28" fmla="*/ 5 w 113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3" h="161">
                    <a:moveTo>
                      <a:pt x="5" y="0"/>
                    </a:moveTo>
                    <a:lnTo>
                      <a:pt x="5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96" y="140"/>
                    </a:lnTo>
                    <a:lnTo>
                      <a:pt x="96" y="140"/>
                    </a:lnTo>
                    <a:lnTo>
                      <a:pt x="93" y="147"/>
                    </a:lnTo>
                    <a:lnTo>
                      <a:pt x="89" y="153"/>
                    </a:lnTo>
                    <a:lnTo>
                      <a:pt x="84" y="157"/>
                    </a:lnTo>
                    <a:lnTo>
                      <a:pt x="77" y="161"/>
                    </a:lnTo>
                    <a:lnTo>
                      <a:pt x="77" y="161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9" name="Freeform 76"/>
              <p:cNvSpPr/>
              <p:nvPr/>
            </p:nvSpPr>
            <p:spPr bwMode="auto">
              <a:xfrm>
                <a:off x="3384551" y="5083175"/>
                <a:ext cx="173038" cy="255588"/>
              </a:xfrm>
              <a:custGeom>
                <a:avLst/>
                <a:gdLst>
                  <a:gd name="T0" fmla="*/ 5 w 109"/>
                  <a:gd name="T1" fmla="*/ 0 h 161"/>
                  <a:gd name="T2" fmla="*/ 5 w 109"/>
                  <a:gd name="T3" fmla="*/ 0 h 161"/>
                  <a:gd name="T4" fmla="*/ 109 w 109"/>
                  <a:gd name="T5" fmla="*/ 0 h 161"/>
                  <a:gd name="T6" fmla="*/ 109 w 109"/>
                  <a:gd name="T7" fmla="*/ 0 h 161"/>
                  <a:gd name="T8" fmla="*/ 92 w 109"/>
                  <a:gd name="T9" fmla="*/ 140 h 161"/>
                  <a:gd name="T10" fmla="*/ 92 w 109"/>
                  <a:gd name="T11" fmla="*/ 140 h 161"/>
                  <a:gd name="T12" fmla="*/ 89 w 109"/>
                  <a:gd name="T13" fmla="*/ 147 h 161"/>
                  <a:gd name="T14" fmla="*/ 85 w 109"/>
                  <a:gd name="T15" fmla="*/ 153 h 161"/>
                  <a:gd name="T16" fmla="*/ 80 w 109"/>
                  <a:gd name="T17" fmla="*/ 157 h 161"/>
                  <a:gd name="T18" fmla="*/ 73 w 109"/>
                  <a:gd name="T19" fmla="*/ 161 h 161"/>
                  <a:gd name="T20" fmla="*/ 73 w 109"/>
                  <a:gd name="T21" fmla="*/ 161 h 161"/>
                  <a:gd name="T22" fmla="*/ 0 w 109"/>
                  <a:gd name="T23" fmla="*/ 106 h 161"/>
                  <a:gd name="T24" fmla="*/ 0 w 109"/>
                  <a:gd name="T25" fmla="*/ 106 h 161"/>
                  <a:gd name="T26" fmla="*/ 5 w 109"/>
                  <a:gd name="T27" fmla="*/ 0 h 161"/>
                  <a:gd name="T28" fmla="*/ 5 w 109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61">
                    <a:moveTo>
                      <a:pt x="5" y="0"/>
                    </a:moveTo>
                    <a:lnTo>
                      <a:pt x="5" y="0"/>
                    </a:lnTo>
                    <a:lnTo>
                      <a:pt x="109" y="0"/>
                    </a:lnTo>
                    <a:lnTo>
                      <a:pt x="109" y="0"/>
                    </a:lnTo>
                    <a:lnTo>
                      <a:pt x="92" y="140"/>
                    </a:lnTo>
                    <a:lnTo>
                      <a:pt x="92" y="140"/>
                    </a:lnTo>
                    <a:lnTo>
                      <a:pt x="89" y="147"/>
                    </a:lnTo>
                    <a:lnTo>
                      <a:pt x="85" y="153"/>
                    </a:lnTo>
                    <a:lnTo>
                      <a:pt x="80" y="157"/>
                    </a:lnTo>
                    <a:lnTo>
                      <a:pt x="73" y="161"/>
                    </a:lnTo>
                    <a:lnTo>
                      <a:pt x="73" y="161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0" name="Freeform 77"/>
              <p:cNvSpPr/>
              <p:nvPr/>
            </p:nvSpPr>
            <p:spPr bwMode="auto">
              <a:xfrm>
                <a:off x="3390901" y="5083175"/>
                <a:ext cx="166688" cy="254000"/>
              </a:xfrm>
              <a:custGeom>
                <a:avLst/>
                <a:gdLst>
                  <a:gd name="T0" fmla="*/ 5 w 105"/>
                  <a:gd name="T1" fmla="*/ 0 h 160"/>
                  <a:gd name="T2" fmla="*/ 5 w 105"/>
                  <a:gd name="T3" fmla="*/ 0 h 160"/>
                  <a:gd name="T4" fmla="*/ 105 w 105"/>
                  <a:gd name="T5" fmla="*/ 0 h 160"/>
                  <a:gd name="T6" fmla="*/ 105 w 105"/>
                  <a:gd name="T7" fmla="*/ 0 h 160"/>
                  <a:gd name="T8" fmla="*/ 88 w 105"/>
                  <a:gd name="T9" fmla="*/ 140 h 160"/>
                  <a:gd name="T10" fmla="*/ 88 w 105"/>
                  <a:gd name="T11" fmla="*/ 140 h 160"/>
                  <a:gd name="T12" fmla="*/ 87 w 105"/>
                  <a:gd name="T13" fmla="*/ 147 h 160"/>
                  <a:gd name="T14" fmla="*/ 81 w 105"/>
                  <a:gd name="T15" fmla="*/ 153 h 160"/>
                  <a:gd name="T16" fmla="*/ 76 w 105"/>
                  <a:gd name="T17" fmla="*/ 157 h 160"/>
                  <a:gd name="T18" fmla="*/ 69 w 105"/>
                  <a:gd name="T19" fmla="*/ 160 h 160"/>
                  <a:gd name="T20" fmla="*/ 69 w 105"/>
                  <a:gd name="T21" fmla="*/ 160 h 160"/>
                  <a:gd name="T22" fmla="*/ 0 w 105"/>
                  <a:gd name="T23" fmla="*/ 106 h 160"/>
                  <a:gd name="T24" fmla="*/ 0 w 105"/>
                  <a:gd name="T25" fmla="*/ 106 h 160"/>
                  <a:gd name="T26" fmla="*/ 5 w 105"/>
                  <a:gd name="T27" fmla="*/ 0 h 160"/>
                  <a:gd name="T28" fmla="*/ 5 w 105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5" h="160">
                    <a:moveTo>
                      <a:pt x="5" y="0"/>
                    </a:moveTo>
                    <a:lnTo>
                      <a:pt x="5" y="0"/>
                    </a:lnTo>
                    <a:lnTo>
                      <a:pt x="105" y="0"/>
                    </a:lnTo>
                    <a:lnTo>
                      <a:pt x="105" y="0"/>
                    </a:lnTo>
                    <a:lnTo>
                      <a:pt x="88" y="140"/>
                    </a:lnTo>
                    <a:lnTo>
                      <a:pt x="88" y="140"/>
                    </a:lnTo>
                    <a:lnTo>
                      <a:pt x="87" y="147"/>
                    </a:lnTo>
                    <a:lnTo>
                      <a:pt x="81" y="153"/>
                    </a:lnTo>
                    <a:lnTo>
                      <a:pt x="76" y="157"/>
                    </a:lnTo>
                    <a:lnTo>
                      <a:pt x="69" y="160"/>
                    </a:lnTo>
                    <a:lnTo>
                      <a:pt x="69" y="160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1" name="Freeform 78"/>
              <p:cNvSpPr/>
              <p:nvPr/>
            </p:nvSpPr>
            <p:spPr bwMode="auto">
              <a:xfrm>
                <a:off x="3395663" y="5083175"/>
                <a:ext cx="161925" cy="254000"/>
              </a:xfrm>
              <a:custGeom>
                <a:avLst/>
                <a:gdLst>
                  <a:gd name="T0" fmla="*/ 5 w 102"/>
                  <a:gd name="T1" fmla="*/ 0 h 160"/>
                  <a:gd name="T2" fmla="*/ 5 w 102"/>
                  <a:gd name="T3" fmla="*/ 0 h 160"/>
                  <a:gd name="T4" fmla="*/ 102 w 102"/>
                  <a:gd name="T5" fmla="*/ 0 h 160"/>
                  <a:gd name="T6" fmla="*/ 102 w 102"/>
                  <a:gd name="T7" fmla="*/ 0 h 160"/>
                  <a:gd name="T8" fmla="*/ 85 w 102"/>
                  <a:gd name="T9" fmla="*/ 140 h 160"/>
                  <a:gd name="T10" fmla="*/ 85 w 102"/>
                  <a:gd name="T11" fmla="*/ 140 h 160"/>
                  <a:gd name="T12" fmla="*/ 84 w 102"/>
                  <a:gd name="T13" fmla="*/ 147 h 160"/>
                  <a:gd name="T14" fmla="*/ 78 w 102"/>
                  <a:gd name="T15" fmla="*/ 153 h 160"/>
                  <a:gd name="T16" fmla="*/ 73 w 102"/>
                  <a:gd name="T17" fmla="*/ 157 h 160"/>
                  <a:gd name="T18" fmla="*/ 67 w 102"/>
                  <a:gd name="T19" fmla="*/ 160 h 160"/>
                  <a:gd name="T20" fmla="*/ 67 w 102"/>
                  <a:gd name="T21" fmla="*/ 160 h 160"/>
                  <a:gd name="T22" fmla="*/ 0 w 102"/>
                  <a:gd name="T23" fmla="*/ 105 h 160"/>
                  <a:gd name="T24" fmla="*/ 0 w 102"/>
                  <a:gd name="T25" fmla="*/ 105 h 160"/>
                  <a:gd name="T26" fmla="*/ 5 w 102"/>
                  <a:gd name="T27" fmla="*/ 0 h 160"/>
                  <a:gd name="T28" fmla="*/ 5 w 102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2" h="160">
                    <a:moveTo>
                      <a:pt x="5" y="0"/>
                    </a:moveTo>
                    <a:lnTo>
                      <a:pt x="5" y="0"/>
                    </a:lnTo>
                    <a:lnTo>
                      <a:pt x="102" y="0"/>
                    </a:lnTo>
                    <a:lnTo>
                      <a:pt x="102" y="0"/>
                    </a:lnTo>
                    <a:lnTo>
                      <a:pt x="85" y="140"/>
                    </a:lnTo>
                    <a:lnTo>
                      <a:pt x="85" y="140"/>
                    </a:lnTo>
                    <a:lnTo>
                      <a:pt x="84" y="147"/>
                    </a:lnTo>
                    <a:lnTo>
                      <a:pt x="78" y="153"/>
                    </a:lnTo>
                    <a:lnTo>
                      <a:pt x="73" y="157"/>
                    </a:lnTo>
                    <a:lnTo>
                      <a:pt x="67" y="160"/>
                    </a:lnTo>
                    <a:lnTo>
                      <a:pt x="67" y="160"/>
                    </a:lnTo>
                    <a:lnTo>
                      <a:pt x="0" y="105"/>
                    </a:lnTo>
                    <a:lnTo>
                      <a:pt x="0" y="105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2" name="Freeform 79"/>
              <p:cNvSpPr/>
              <p:nvPr/>
            </p:nvSpPr>
            <p:spPr bwMode="auto">
              <a:xfrm>
                <a:off x="3402013" y="5083175"/>
                <a:ext cx="155575" cy="254000"/>
              </a:xfrm>
              <a:custGeom>
                <a:avLst/>
                <a:gdLst>
                  <a:gd name="T0" fmla="*/ 5 w 98"/>
                  <a:gd name="T1" fmla="*/ 0 h 160"/>
                  <a:gd name="T2" fmla="*/ 5 w 98"/>
                  <a:gd name="T3" fmla="*/ 0 h 160"/>
                  <a:gd name="T4" fmla="*/ 98 w 98"/>
                  <a:gd name="T5" fmla="*/ 0 h 160"/>
                  <a:gd name="T6" fmla="*/ 98 w 98"/>
                  <a:gd name="T7" fmla="*/ 0 h 160"/>
                  <a:gd name="T8" fmla="*/ 81 w 98"/>
                  <a:gd name="T9" fmla="*/ 140 h 160"/>
                  <a:gd name="T10" fmla="*/ 81 w 98"/>
                  <a:gd name="T11" fmla="*/ 140 h 160"/>
                  <a:gd name="T12" fmla="*/ 80 w 98"/>
                  <a:gd name="T13" fmla="*/ 147 h 160"/>
                  <a:gd name="T14" fmla="*/ 74 w 98"/>
                  <a:gd name="T15" fmla="*/ 152 h 160"/>
                  <a:gd name="T16" fmla="*/ 69 w 98"/>
                  <a:gd name="T17" fmla="*/ 157 h 160"/>
                  <a:gd name="T18" fmla="*/ 63 w 98"/>
                  <a:gd name="T19" fmla="*/ 160 h 160"/>
                  <a:gd name="T20" fmla="*/ 63 w 98"/>
                  <a:gd name="T21" fmla="*/ 160 h 160"/>
                  <a:gd name="T22" fmla="*/ 0 w 98"/>
                  <a:gd name="T23" fmla="*/ 103 h 160"/>
                  <a:gd name="T24" fmla="*/ 0 w 98"/>
                  <a:gd name="T25" fmla="*/ 103 h 160"/>
                  <a:gd name="T26" fmla="*/ 5 w 98"/>
                  <a:gd name="T27" fmla="*/ 0 h 160"/>
                  <a:gd name="T28" fmla="*/ 5 w 98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8" h="160">
                    <a:moveTo>
                      <a:pt x="5" y="0"/>
                    </a:moveTo>
                    <a:lnTo>
                      <a:pt x="5" y="0"/>
                    </a:lnTo>
                    <a:lnTo>
                      <a:pt x="98" y="0"/>
                    </a:lnTo>
                    <a:lnTo>
                      <a:pt x="98" y="0"/>
                    </a:lnTo>
                    <a:lnTo>
                      <a:pt x="81" y="140"/>
                    </a:lnTo>
                    <a:lnTo>
                      <a:pt x="81" y="140"/>
                    </a:lnTo>
                    <a:lnTo>
                      <a:pt x="80" y="147"/>
                    </a:lnTo>
                    <a:lnTo>
                      <a:pt x="74" y="152"/>
                    </a:lnTo>
                    <a:lnTo>
                      <a:pt x="69" y="157"/>
                    </a:lnTo>
                    <a:lnTo>
                      <a:pt x="63" y="160"/>
                    </a:lnTo>
                    <a:lnTo>
                      <a:pt x="63" y="160"/>
                    </a:lnTo>
                    <a:lnTo>
                      <a:pt x="0" y="103"/>
                    </a:lnTo>
                    <a:lnTo>
                      <a:pt x="0" y="103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3" name="Freeform 80"/>
              <p:cNvSpPr/>
              <p:nvPr/>
            </p:nvSpPr>
            <p:spPr bwMode="auto">
              <a:xfrm>
                <a:off x="3408363" y="5083175"/>
                <a:ext cx="149225" cy="254000"/>
              </a:xfrm>
              <a:custGeom>
                <a:avLst/>
                <a:gdLst>
                  <a:gd name="T0" fmla="*/ 5 w 94"/>
                  <a:gd name="T1" fmla="*/ 0 h 160"/>
                  <a:gd name="T2" fmla="*/ 5 w 94"/>
                  <a:gd name="T3" fmla="*/ 0 h 160"/>
                  <a:gd name="T4" fmla="*/ 94 w 94"/>
                  <a:gd name="T5" fmla="*/ 0 h 160"/>
                  <a:gd name="T6" fmla="*/ 94 w 94"/>
                  <a:gd name="T7" fmla="*/ 0 h 160"/>
                  <a:gd name="T8" fmla="*/ 77 w 94"/>
                  <a:gd name="T9" fmla="*/ 140 h 160"/>
                  <a:gd name="T10" fmla="*/ 77 w 94"/>
                  <a:gd name="T11" fmla="*/ 140 h 160"/>
                  <a:gd name="T12" fmla="*/ 76 w 94"/>
                  <a:gd name="T13" fmla="*/ 147 h 160"/>
                  <a:gd name="T14" fmla="*/ 71 w 94"/>
                  <a:gd name="T15" fmla="*/ 152 h 160"/>
                  <a:gd name="T16" fmla="*/ 66 w 94"/>
                  <a:gd name="T17" fmla="*/ 157 h 160"/>
                  <a:gd name="T18" fmla="*/ 59 w 94"/>
                  <a:gd name="T19" fmla="*/ 160 h 160"/>
                  <a:gd name="T20" fmla="*/ 59 w 94"/>
                  <a:gd name="T21" fmla="*/ 160 h 160"/>
                  <a:gd name="T22" fmla="*/ 0 w 94"/>
                  <a:gd name="T23" fmla="*/ 102 h 160"/>
                  <a:gd name="T24" fmla="*/ 0 w 94"/>
                  <a:gd name="T25" fmla="*/ 102 h 160"/>
                  <a:gd name="T26" fmla="*/ 5 w 94"/>
                  <a:gd name="T27" fmla="*/ 0 h 160"/>
                  <a:gd name="T28" fmla="*/ 5 w 94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160">
                    <a:moveTo>
                      <a:pt x="5" y="0"/>
                    </a:moveTo>
                    <a:lnTo>
                      <a:pt x="5" y="0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77" y="140"/>
                    </a:lnTo>
                    <a:lnTo>
                      <a:pt x="77" y="140"/>
                    </a:lnTo>
                    <a:lnTo>
                      <a:pt x="76" y="147"/>
                    </a:lnTo>
                    <a:lnTo>
                      <a:pt x="71" y="152"/>
                    </a:lnTo>
                    <a:lnTo>
                      <a:pt x="66" y="157"/>
                    </a:lnTo>
                    <a:lnTo>
                      <a:pt x="59" y="160"/>
                    </a:lnTo>
                    <a:lnTo>
                      <a:pt x="59" y="160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4" name="Freeform 81"/>
              <p:cNvSpPr/>
              <p:nvPr/>
            </p:nvSpPr>
            <p:spPr bwMode="auto">
              <a:xfrm>
                <a:off x="3414713" y="5083175"/>
                <a:ext cx="142875" cy="254000"/>
              </a:xfrm>
              <a:custGeom>
                <a:avLst/>
                <a:gdLst>
                  <a:gd name="T0" fmla="*/ 5 w 90"/>
                  <a:gd name="T1" fmla="*/ 0 h 160"/>
                  <a:gd name="T2" fmla="*/ 5 w 90"/>
                  <a:gd name="T3" fmla="*/ 0 h 160"/>
                  <a:gd name="T4" fmla="*/ 90 w 90"/>
                  <a:gd name="T5" fmla="*/ 0 h 160"/>
                  <a:gd name="T6" fmla="*/ 90 w 90"/>
                  <a:gd name="T7" fmla="*/ 0 h 160"/>
                  <a:gd name="T8" fmla="*/ 73 w 90"/>
                  <a:gd name="T9" fmla="*/ 140 h 160"/>
                  <a:gd name="T10" fmla="*/ 73 w 90"/>
                  <a:gd name="T11" fmla="*/ 140 h 160"/>
                  <a:gd name="T12" fmla="*/ 72 w 90"/>
                  <a:gd name="T13" fmla="*/ 147 h 160"/>
                  <a:gd name="T14" fmla="*/ 67 w 90"/>
                  <a:gd name="T15" fmla="*/ 152 h 160"/>
                  <a:gd name="T16" fmla="*/ 62 w 90"/>
                  <a:gd name="T17" fmla="*/ 157 h 160"/>
                  <a:gd name="T18" fmla="*/ 55 w 90"/>
                  <a:gd name="T19" fmla="*/ 160 h 160"/>
                  <a:gd name="T20" fmla="*/ 55 w 90"/>
                  <a:gd name="T21" fmla="*/ 160 h 160"/>
                  <a:gd name="T22" fmla="*/ 0 w 90"/>
                  <a:gd name="T23" fmla="*/ 101 h 160"/>
                  <a:gd name="T24" fmla="*/ 0 w 90"/>
                  <a:gd name="T25" fmla="*/ 101 h 160"/>
                  <a:gd name="T26" fmla="*/ 5 w 90"/>
                  <a:gd name="T27" fmla="*/ 0 h 160"/>
                  <a:gd name="T28" fmla="*/ 5 w 90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0" h="160">
                    <a:moveTo>
                      <a:pt x="5" y="0"/>
                    </a:moveTo>
                    <a:lnTo>
                      <a:pt x="5" y="0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73" y="140"/>
                    </a:lnTo>
                    <a:lnTo>
                      <a:pt x="73" y="140"/>
                    </a:lnTo>
                    <a:lnTo>
                      <a:pt x="72" y="147"/>
                    </a:lnTo>
                    <a:lnTo>
                      <a:pt x="67" y="152"/>
                    </a:lnTo>
                    <a:lnTo>
                      <a:pt x="62" y="157"/>
                    </a:lnTo>
                    <a:lnTo>
                      <a:pt x="55" y="160"/>
                    </a:lnTo>
                    <a:lnTo>
                      <a:pt x="55" y="160"/>
                    </a:lnTo>
                    <a:lnTo>
                      <a:pt x="0" y="101"/>
                    </a:lnTo>
                    <a:lnTo>
                      <a:pt x="0" y="101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5" name="Freeform 82"/>
              <p:cNvSpPr/>
              <p:nvPr/>
            </p:nvSpPr>
            <p:spPr bwMode="auto">
              <a:xfrm>
                <a:off x="3417888" y="5083175"/>
                <a:ext cx="139700" cy="254000"/>
              </a:xfrm>
              <a:custGeom>
                <a:avLst/>
                <a:gdLst>
                  <a:gd name="T0" fmla="*/ 7 w 88"/>
                  <a:gd name="T1" fmla="*/ 0 h 160"/>
                  <a:gd name="T2" fmla="*/ 7 w 88"/>
                  <a:gd name="T3" fmla="*/ 0 h 160"/>
                  <a:gd name="T4" fmla="*/ 88 w 88"/>
                  <a:gd name="T5" fmla="*/ 0 h 160"/>
                  <a:gd name="T6" fmla="*/ 88 w 88"/>
                  <a:gd name="T7" fmla="*/ 0 h 160"/>
                  <a:gd name="T8" fmla="*/ 71 w 88"/>
                  <a:gd name="T9" fmla="*/ 140 h 160"/>
                  <a:gd name="T10" fmla="*/ 71 w 88"/>
                  <a:gd name="T11" fmla="*/ 140 h 160"/>
                  <a:gd name="T12" fmla="*/ 70 w 88"/>
                  <a:gd name="T13" fmla="*/ 147 h 160"/>
                  <a:gd name="T14" fmla="*/ 65 w 88"/>
                  <a:gd name="T15" fmla="*/ 152 h 160"/>
                  <a:gd name="T16" fmla="*/ 60 w 88"/>
                  <a:gd name="T17" fmla="*/ 157 h 160"/>
                  <a:gd name="T18" fmla="*/ 55 w 88"/>
                  <a:gd name="T19" fmla="*/ 160 h 160"/>
                  <a:gd name="T20" fmla="*/ 55 w 88"/>
                  <a:gd name="T21" fmla="*/ 160 h 160"/>
                  <a:gd name="T22" fmla="*/ 0 w 88"/>
                  <a:gd name="T23" fmla="*/ 99 h 160"/>
                  <a:gd name="T24" fmla="*/ 0 w 88"/>
                  <a:gd name="T25" fmla="*/ 99 h 160"/>
                  <a:gd name="T26" fmla="*/ 7 w 88"/>
                  <a:gd name="T27" fmla="*/ 0 h 160"/>
                  <a:gd name="T28" fmla="*/ 7 w 88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8" h="160">
                    <a:moveTo>
                      <a:pt x="7" y="0"/>
                    </a:moveTo>
                    <a:lnTo>
                      <a:pt x="7" y="0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71" y="140"/>
                    </a:lnTo>
                    <a:lnTo>
                      <a:pt x="71" y="140"/>
                    </a:lnTo>
                    <a:lnTo>
                      <a:pt x="70" y="147"/>
                    </a:lnTo>
                    <a:lnTo>
                      <a:pt x="65" y="152"/>
                    </a:lnTo>
                    <a:lnTo>
                      <a:pt x="60" y="157"/>
                    </a:lnTo>
                    <a:lnTo>
                      <a:pt x="55" y="160"/>
                    </a:lnTo>
                    <a:lnTo>
                      <a:pt x="55" y="160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6" name="Freeform 83"/>
              <p:cNvSpPr/>
              <p:nvPr/>
            </p:nvSpPr>
            <p:spPr bwMode="auto">
              <a:xfrm>
                <a:off x="3425826" y="5083175"/>
                <a:ext cx="131763" cy="254000"/>
              </a:xfrm>
              <a:custGeom>
                <a:avLst/>
                <a:gdLst>
                  <a:gd name="T0" fmla="*/ 6 w 83"/>
                  <a:gd name="T1" fmla="*/ 0 h 160"/>
                  <a:gd name="T2" fmla="*/ 6 w 83"/>
                  <a:gd name="T3" fmla="*/ 0 h 160"/>
                  <a:gd name="T4" fmla="*/ 83 w 83"/>
                  <a:gd name="T5" fmla="*/ 0 h 160"/>
                  <a:gd name="T6" fmla="*/ 83 w 83"/>
                  <a:gd name="T7" fmla="*/ 0 h 160"/>
                  <a:gd name="T8" fmla="*/ 66 w 83"/>
                  <a:gd name="T9" fmla="*/ 140 h 160"/>
                  <a:gd name="T10" fmla="*/ 66 w 83"/>
                  <a:gd name="T11" fmla="*/ 140 h 160"/>
                  <a:gd name="T12" fmla="*/ 65 w 83"/>
                  <a:gd name="T13" fmla="*/ 147 h 160"/>
                  <a:gd name="T14" fmla="*/ 60 w 83"/>
                  <a:gd name="T15" fmla="*/ 152 h 160"/>
                  <a:gd name="T16" fmla="*/ 55 w 83"/>
                  <a:gd name="T17" fmla="*/ 156 h 160"/>
                  <a:gd name="T18" fmla="*/ 50 w 83"/>
                  <a:gd name="T19" fmla="*/ 160 h 160"/>
                  <a:gd name="T20" fmla="*/ 50 w 83"/>
                  <a:gd name="T21" fmla="*/ 160 h 160"/>
                  <a:gd name="T22" fmla="*/ 0 w 83"/>
                  <a:gd name="T23" fmla="*/ 99 h 160"/>
                  <a:gd name="T24" fmla="*/ 0 w 83"/>
                  <a:gd name="T25" fmla="*/ 99 h 160"/>
                  <a:gd name="T26" fmla="*/ 6 w 83"/>
                  <a:gd name="T27" fmla="*/ 0 h 160"/>
                  <a:gd name="T28" fmla="*/ 6 w 83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3" h="160">
                    <a:moveTo>
                      <a:pt x="6" y="0"/>
                    </a:moveTo>
                    <a:lnTo>
                      <a:pt x="6" y="0"/>
                    </a:lnTo>
                    <a:lnTo>
                      <a:pt x="83" y="0"/>
                    </a:lnTo>
                    <a:lnTo>
                      <a:pt x="83" y="0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65" y="147"/>
                    </a:lnTo>
                    <a:lnTo>
                      <a:pt x="60" y="152"/>
                    </a:lnTo>
                    <a:lnTo>
                      <a:pt x="55" y="156"/>
                    </a:lnTo>
                    <a:lnTo>
                      <a:pt x="50" y="160"/>
                    </a:lnTo>
                    <a:lnTo>
                      <a:pt x="50" y="160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7" name="Freeform 84"/>
              <p:cNvSpPr/>
              <p:nvPr/>
            </p:nvSpPr>
            <p:spPr bwMode="auto">
              <a:xfrm>
                <a:off x="3432176" y="5083175"/>
                <a:ext cx="125413" cy="254000"/>
              </a:xfrm>
              <a:custGeom>
                <a:avLst/>
                <a:gdLst>
                  <a:gd name="T0" fmla="*/ 5 w 79"/>
                  <a:gd name="T1" fmla="*/ 0 h 160"/>
                  <a:gd name="T2" fmla="*/ 5 w 79"/>
                  <a:gd name="T3" fmla="*/ 0 h 160"/>
                  <a:gd name="T4" fmla="*/ 79 w 79"/>
                  <a:gd name="T5" fmla="*/ 0 h 160"/>
                  <a:gd name="T6" fmla="*/ 79 w 79"/>
                  <a:gd name="T7" fmla="*/ 0 h 160"/>
                  <a:gd name="T8" fmla="*/ 62 w 79"/>
                  <a:gd name="T9" fmla="*/ 140 h 160"/>
                  <a:gd name="T10" fmla="*/ 62 w 79"/>
                  <a:gd name="T11" fmla="*/ 140 h 160"/>
                  <a:gd name="T12" fmla="*/ 61 w 79"/>
                  <a:gd name="T13" fmla="*/ 147 h 160"/>
                  <a:gd name="T14" fmla="*/ 56 w 79"/>
                  <a:gd name="T15" fmla="*/ 152 h 160"/>
                  <a:gd name="T16" fmla="*/ 51 w 79"/>
                  <a:gd name="T17" fmla="*/ 156 h 160"/>
                  <a:gd name="T18" fmla="*/ 46 w 79"/>
                  <a:gd name="T19" fmla="*/ 160 h 160"/>
                  <a:gd name="T20" fmla="*/ 46 w 79"/>
                  <a:gd name="T21" fmla="*/ 160 h 160"/>
                  <a:gd name="T22" fmla="*/ 0 w 79"/>
                  <a:gd name="T23" fmla="*/ 98 h 160"/>
                  <a:gd name="T24" fmla="*/ 0 w 79"/>
                  <a:gd name="T25" fmla="*/ 98 h 160"/>
                  <a:gd name="T26" fmla="*/ 5 w 79"/>
                  <a:gd name="T27" fmla="*/ 0 h 160"/>
                  <a:gd name="T28" fmla="*/ 5 w 79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160">
                    <a:moveTo>
                      <a:pt x="5" y="0"/>
                    </a:moveTo>
                    <a:lnTo>
                      <a:pt x="5" y="0"/>
                    </a:lnTo>
                    <a:lnTo>
                      <a:pt x="79" y="0"/>
                    </a:lnTo>
                    <a:lnTo>
                      <a:pt x="79" y="0"/>
                    </a:lnTo>
                    <a:lnTo>
                      <a:pt x="62" y="140"/>
                    </a:lnTo>
                    <a:lnTo>
                      <a:pt x="62" y="140"/>
                    </a:lnTo>
                    <a:lnTo>
                      <a:pt x="61" y="147"/>
                    </a:lnTo>
                    <a:lnTo>
                      <a:pt x="56" y="152"/>
                    </a:lnTo>
                    <a:lnTo>
                      <a:pt x="51" y="156"/>
                    </a:lnTo>
                    <a:lnTo>
                      <a:pt x="46" y="160"/>
                    </a:lnTo>
                    <a:lnTo>
                      <a:pt x="46" y="160"/>
                    </a:lnTo>
                    <a:lnTo>
                      <a:pt x="0" y="98"/>
                    </a:lnTo>
                    <a:lnTo>
                      <a:pt x="0" y="98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8" name="Freeform 85"/>
              <p:cNvSpPr/>
              <p:nvPr/>
            </p:nvSpPr>
            <p:spPr bwMode="auto">
              <a:xfrm>
                <a:off x="3438526" y="5083175"/>
                <a:ext cx="119063" cy="254000"/>
              </a:xfrm>
              <a:custGeom>
                <a:avLst/>
                <a:gdLst>
                  <a:gd name="T0" fmla="*/ 5 w 75"/>
                  <a:gd name="T1" fmla="*/ 0 h 160"/>
                  <a:gd name="T2" fmla="*/ 5 w 75"/>
                  <a:gd name="T3" fmla="*/ 0 h 160"/>
                  <a:gd name="T4" fmla="*/ 75 w 75"/>
                  <a:gd name="T5" fmla="*/ 0 h 160"/>
                  <a:gd name="T6" fmla="*/ 75 w 75"/>
                  <a:gd name="T7" fmla="*/ 0 h 160"/>
                  <a:gd name="T8" fmla="*/ 58 w 75"/>
                  <a:gd name="T9" fmla="*/ 140 h 160"/>
                  <a:gd name="T10" fmla="*/ 58 w 75"/>
                  <a:gd name="T11" fmla="*/ 140 h 160"/>
                  <a:gd name="T12" fmla="*/ 57 w 75"/>
                  <a:gd name="T13" fmla="*/ 147 h 160"/>
                  <a:gd name="T14" fmla="*/ 52 w 75"/>
                  <a:gd name="T15" fmla="*/ 152 h 160"/>
                  <a:gd name="T16" fmla="*/ 48 w 75"/>
                  <a:gd name="T17" fmla="*/ 156 h 160"/>
                  <a:gd name="T18" fmla="*/ 43 w 75"/>
                  <a:gd name="T19" fmla="*/ 160 h 160"/>
                  <a:gd name="T20" fmla="*/ 43 w 75"/>
                  <a:gd name="T21" fmla="*/ 160 h 160"/>
                  <a:gd name="T22" fmla="*/ 0 w 75"/>
                  <a:gd name="T23" fmla="*/ 96 h 160"/>
                  <a:gd name="T24" fmla="*/ 0 w 75"/>
                  <a:gd name="T25" fmla="*/ 96 h 160"/>
                  <a:gd name="T26" fmla="*/ 5 w 75"/>
                  <a:gd name="T27" fmla="*/ 0 h 160"/>
                  <a:gd name="T28" fmla="*/ 5 w 75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5" h="160">
                    <a:moveTo>
                      <a:pt x="5" y="0"/>
                    </a:moveTo>
                    <a:lnTo>
                      <a:pt x="5" y="0"/>
                    </a:lnTo>
                    <a:lnTo>
                      <a:pt x="75" y="0"/>
                    </a:lnTo>
                    <a:lnTo>
                      <a:pt x="75" y="0"/>
                    </a:lnTo>
                    <a:lnTo>
                      <a:pt x="58" y="140"/>
                    </a:lnTo>
                    <a:lnTo>
                      <a:pt x="58" y="140"/>
                    </a:lnTo>
                    <a:lnTo>
                      <a:pt x="57" y="147"/>
                    </a:lnTo>
                    <a:lnTo>
                      <a:pt x="52" y="152"/>
                    </a:lnTo>
                    <a:lnTo>
                      <a:pt x="48" y="156"/>
                    </a:lnTo>
                    <a:lnTo>
                      <a:pt x="43" y="160"/>
                    </a:lnTo>
                    <a:lnTo>
                      <a:pt x="43" y="160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9" name="Freeform 86"/>
              <p:cNvSpPr/>
              <p:nvPr/>
            </p:nvSpPr>
            <p:spPr bwMode="auto">
              <a:xfrm>
                <a:off x="3444876" y="5083175"/>
                <a:ext cx="112713" cy="254000"/>
              </a:xfrm>
              <a:custGeom>
                <a:avLst/>
                <a:gdLst>
                  <a:gd name="T0" fmla="*/ 5 w 71"/>
                  <a:gd name="T1" fmla="*/ 0 h 160"/>
                  <a:gd name="T2" fmla="*/ 5 w 71"/>
                  <a:gd name="T3" fmla="*/ 0 h 160"/>
                  <a:gd name="T4" fmla="*/ 71 w 71"/>
                  <a:gd name="T5" fmla="*/ 0 h 160"/>
                  <a:gd name="T6" fmla="*/ 71 w 71"/>
                  <a:gd name="T7" fmla="*/ 0 h 160"/>
                  <a:gd name="T8" fmla="*/ 54 w 71"/>
                  <a:gd name="T9" fmla="*/ 140 h 160"/>
                  <a:gd name="T10" fmla="*/ 54 w 71"/>
                  <a:gd name="T11" fmla="*/ 140 h 160"/>
                  <a:gd name="T12" fmla="*/ 53 w 71"/>
                  <a:gd name="T13" fmla="*/ 147 h 160"/>
                  <a:gd name="T14" fmla="*/ 48 w 71"/>
                  <a:gd name="T15" fmla="*/ 152 h 160"/>
                  <a:gd name="T16" fmla="*/ 44 w 71"/>
                  <a:gd name="T17" fmla="*/ 156 h 160"/>
                  <a:gd name="T18" fmla="*/ 39 w 71"/>
                  <a:gd name="T19" fmla="*/ 160 h 160"/>
                  <a:gd name="T20" fmla="*/ 39 w 71"/>
                  <a:gd name="T21" fmla="*/ 160 h 160"/>
                  <a:gd name="T22" fmla="*/ 0 w 71"/>
                  <a:gd name="T23" fmla="*/ 95 h 160"/>
                  <a:gd name="T24" fmla="*/ 0 w 71"/>
                  <a:gd name="T25" fmla="*/ 95 h 160"/>
                  <a:gd name="T26" fmla="*/ 5 w 71"/>
                  <a:gd name="T27" fmla="*/ 0 h 160"/>
                  <a:gd name="T28" fmla="*/ 5 w 71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160">
                    <a:moveTo>
                      <a:pt x="5" y="0"/>
                    </a:moveTo>
                    <a:lnTo>
                      <a:pt x="5" y="0"/>
                    </a:lnTo>
                    <a:lnTo>
                      <a:pt x="71" y="0"/>
                    </a:lnTo>
                    <a:lnTo>
                      <a:pt x="71" y="0"/>
                    </a:lnTo>
                    <a:lnTo>
                      <a:pt x="54" y="140"/>
                    </a:lnTo>
                    <a:lnTo>
                      <a:pt x="54" y="140"/>
                    </a:lnTo>
                    <a:lnTo>
                      <a:pt x="53" y="147"/>
                    </a:lnTo>
                    <a:lnTo>
                      <a:pt x="48" y="152"/>
                    </a:lnTo>
                    <a:lnTo>
                      <a:pt x="44" y="156"/>
                    </a:lnTo>
                    <a:lnTo>
                      <a:pt x="39" y="160"/>
                    </a:lnTo>
                    <a:lnTo>
                      <a:pt x="39" y="160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0" name="Freeform 87"/>
              <p:cNvSpPr/>
              <p:nvPr/>
            </p:nvSpPr>
            <p:spPr bwMode="auto">
              <a:xfrm>
                <a:off x="3448051" y="5083175"/>
                <a:ext cx="109538" cy="252413"/>
              </a:xfrm>
              <a:custGeom>
                <a:avLst/>
                <a:gdLst>
                  <a:gd name="T0" fmla="*/ 7 w 69"/>
                  <a:gd name="T1" fmla="*/ 0 h 159"/>
                  <a:gd name="T2" fmla="*/ 7 w 69"/>
                  <a:gd name="T3" fmla="*/ 0 h 159"/>
                  <a:gd name="T4" fmla="*/ 69 w 69"/>
                  <a:gd name="T5" fmla="*/ 0 h 159"/>
                  <a:gd name="T6" fmla="*/ 69 w 69"/>
                  <a:gd name="T7" fmla="*/ 0 h 159"/>
                  <a:gd name="T8" fmla="*/ 52 w 69"/>
                  <a:gd name="T9" fmla="*/ 140 h 159"/>
                  <a:gd name="T10" fmla="*/ 52 w 69"/>
                  <a:gd name="T11" fmla="*/ 140 h 159"/>
                  <a:gd name="T12" fmla="*/ 51 w 69"/>
                  <a:gd name="T13" fmla="*/ 147 h 159"/>
                  <a:gd name="T14" fmla="*/ 46 w 69"/>
                  <a:gd name="T15" fmla="*/ 152 h 159"/>
                  <a:gd name="T16" fmla="*/ 42 w 69"/>
                  <a:gd name="T17" fmla="*/ 156 h 159"/>
                  <a:gd name="T18" fmla="*/ 37 w 69"/>
                  <a:gd name="T19" fmla="*/ 159 h 159"/>
                  <a:gd name="T20" fmla="*/ 37 w 69"/>
                  <a:gd name="T21" fmla="*/ 159 h 159"/>
                  <a:gd name="T22" fmla="*/ 0 w 69"/>
                  <a:gd name="T23" fmla="*/ 94 h 159"/>
                  <a:gd name="T24" fmla="*/ 0 w 69"/>
                  <a:gd name="T25" fmla="*/ 94 h 159"/>
                  <a:gd name="T26" fmla="*/ 7 w 69"/>
                  <a:gd name="T27" fmla="*/ 0 h 159"/>
                  <a:gd name="T28" fmla="*/ 7 w 69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" h="159">
                    <a:moveTo>
                      <a:pt x="7" y="0"/>
                    </a:moveTo>
                    <a:lnTo>
                      <a:pt x="7" y="0"/>
                    </a:lnTo>
                    <a:lnTo>
                      <a:pt x="69" y="0"/>
                    </a:lnTo>
                    <a:lnTo>
                      <a:pt x="69" y="0"/>
                    </a:lnTo>
                    <a:lnTo>
                      <a:pt x="52" y="140"/>
                    </a:lnTo>
                    <a:lnTo>
                      <a:pt x="52" y="140"/>
                    </a:lnTo>
                    <a:lnTo>
                      <a:pt x="51" y="147"/>
                    </a:lnTo>
                    <a:lnTo>
                      <a:pt x="46" y="152"/>
                    </a:lnTo>
                    <a:lnTo>
                      <a:pt x="42" y="156"/>
                    </a:lnTo>
                    <a:lnTo>
                      <a:pt x="37" y="159"/>
                    </a:lnTo>
                    <a:lnTo>
                      <a:pt x="37" y="159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1" name="Freeform 88"/>
              <p:cNvSpPr/>
              <p:nvPr/>
            </p:nvSpPr>
            <p:spPr bwMode="auto">
              <a:xfrm>
                <a:off x="3454401" y="5083175"/>
                <a:ext cx="103188" cy="252413"/>
              </a:xfrm>
              <a:custGeom>
                <a:avLst/>
                <a:gdLst>
                  <a:gd name="T0" fmla="*/ 7 w 65"/>
                  <a:gd name="T1" fmla="*/ 0 h 159"/>
                  <a:gd name="T2" fmla="*/ 7 w 65"/>
                  <a:gd name="T3" fmla="*/ 0 h 159"/>
                  <a:gd name="T4" fmla="*/ 65 w 65"/>
                  <a:gd name="T5" fmla="*/ 0 h 159"/>
                  <a:gd name="T6" fmla="*/ 65 w 65"/>
                  <a:gd name="T7" fmla="*/ 0 h 159"/>
                  <a:gd name="T8" fmla="*/ 48 w 65"/>
                  <a:gd name="T9" fmla="*/ 140 h 159"/>
                  <a:gd name="T10" fmla="*/ 48 w 65"/>
                  <a:gd name="T11" fmla="*/ 140 h 159"/>
                  <a:gd name="T12" fmla="*/ 47 w 65"/>
                  <a:gd name="T13" fmla="*/ 147 h 159"/>
                  <a:gd name="T14" fmla="*/ 42 w 65"/>
                  <a:gd name="T15" fmla="*/ 152 h 159"/>
                  <a:gd name="T16" fmla="*/ 38 w 65"/>
                  <a:gd name="T17" fmla="*/ 156 h 159"/>
                  <a:gd name="T18" fmla="*/ 33 w 65"/>
                  <a:gd name="T19" fmla="*/ 159 h 159"/>
                  <a:gd name="T20" fmla="*/ 33 w 65"/>
                  <a:gd name="T21" fmla="*/ 159 h 159"/>
                  <a:gd name="T22" fmla="*/ 0 w 65"/>
                  <a:gd name="T23" fmla="*/ 92 h 159"/>
                  <a:gd name="T24" fmla="*/ 0 w 65"/>
                  <a:gd name="T25" fmla="*/ 92 h 159"/>
                  <a:gd name="T26" fmla="*/ 7 w 65"/>
                  <a:gd name="T27" fmla="*/ 0 h 159"/>
                  <a:gd name="T28" fmla="*/ 7 w 65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5" h="159">
                    <a:moveTo>
                      <a:pt x="7" y="0"/>
                    </a:moveTo>
                    <a:lnTo>
                      <a:pt x="7" y="0"/>
                    </a:lnTo>
                    <a:lnTo>
                      <a:pt x="65" y="0"/>
                    </a:lnTo>
                    <a:lnTo>
                      <a:pt x="65" y="0"/>
                    </a:lnTo>
                    <a:lnTo>
                      <a:pt x="48" y="140"/>
                    </a:lnTo>
                    <a:lnTo>
                      <a:pt x="48" y="140"/>
                    </a:lnTo>
                    <a:lnTo>
                      <a:pt x="47" y="147"/>
                    </a:lnTo>
                    <a:lnTo>
                      <a:pt x="42" y="152"/>
                    </a:lnTo>
                    <a:lnTo>
                      <a:pt x="38" y="156"/>
                    </a:lnTo>
                    <a:lnTo>
                      <a:pt x="33" y="159"/>
                    </a:lnTo>
                    <a:lnTo>
                      <a:pt x="33" y="159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2" name="Freeform 89"/>
              <p:cNvSpPr/>
              <p:nvPr/>
            </p:nvSpPr>
            <p:spPr bwMode="auto">
              <a:xfrm>
                <a:off x="3462338" y="5083175"/>
                <a:ext cx="95250" cy="252413"/>
              </a:xfrm>
              <a:custGeom>
                <a:avLst/>
                <a:gdLst>
                  <a:gd name="T0" fmla="*/ 6 w 60"/>
                  <a:gd name="T1" fmla="*/ 0 h 159"/>
                  <a:gd name="T2" fmla="*/ 6 w 60"/>
                  <a:gd name="T3" fmla="*/ 0 h 159"/>
                  <a:gd name="T4" fmla="*/ 60 w 60"/>
                  <a:gd name="T5" fmla="*/ 0 h 159"/>
                  <a:gd name="T6" fmla="*/ 60 w 60"/>
                  <a:gd name="T7" fmla="*/ 0 h 159"/>
                  <a:gd name="T8" fmla="*/ 43 w 60"/>
                  <a:gd name="T9" fmla="*/ 140 h 159"/>
                  <a:gd name="T10" fmla="*/ 43 w 60"/>
                  <a:gd name="T11" fmla="*/ 140 h 159"/>
                  <a:gd name="T12" fmla="*/ 42 w 60"/>
                  <a:gd name="T13" fmla="*/ 147 h 159"/>
                  <a:gd name="T14" fmla="*/ 39 w 60"/>
                  <a:gd name="T15" fmla="*/ 151 h 159"/>
                  <a:gd name="T16" fmla="*/ 33 w 60"/>
                  <a:gd name="T17" fmla="*/ 156 h 159"/>
                  <a:gd name="T18" fmla="*/ 29 w 60"/>
                  <a:gd name="T19" fmla="*/ 159 h 159"/>
                  <a:gd name="T20" fmla="*/ 29 w 60"/>
                  <a:gd name="T21" fmla="*/ 159 h 159"/>
                  <a:gd name="T22" fmla="*/ 0 w 60"/>
                  <a:gd name="T23" fmla="*/ 91 h 159"/>
                  <a:gd name="T24" fmla="*/ 0 w 60"/>
                  <a:gd name="T25" fmla="*/ 91 h 159"/>
                  <a:gd name="T26" fmla="*/ 6 w 60"/>
                  <a:gd name="T27" fmla="*/ 0 h 159"/>
                  <a:gd name="T28" fmla="*/ 6 w 60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0" h="159">
                    <a:moveTo>
                      <a:pt x="6" y="0"/>
                    </a:moveTo>
                    <a:lnTo>
                      <a:pt x="6" y="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43" y="140"/>
                    </a:lnTo>
                    <a:lnTo>
                      <a:pt x="43" y="140"/>
                    </a:lnTo>
                    <a:lnTo>
                      <a:pt x="42" y="147"/>
                    </a:lnTo>
                    <a:lnTo>
                      <a:pt x="39" y="151"/>
                    </a:lnTo>
                    <a:lnTo>
                      <a:pt x="33" y="156"/>
                    </a:lnTo>
                    <a:lnTo>
                      <a:pt x="29" y="159"/>
                    </a:lnTo>
                    <a:lnTo>
                      <a:pt x="29" y="159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3" name="Freeform 90"/>
              <p:cNvSpPr/>
              <p:nvPr/>
            </p:nvSpPr>
            <p:spPr bwMode="auto">
              <a:xfrm>
                <a:off x="3468688" y="5083175"/>
                <a:ext cx="88900" cy="252413"/>
              </a:xfrm>
              <a:custGeom>
                <a:avLst/>
                <a:gdLst>
                  <a:gd name="T0" fmla="*/ 6 w 56"/>
                  <a:gd name="T1" fmla="*/ 0 h 159"/>
                  <a:gd name="T2" fmla="*/ 6 w 56"/>
                  <a:gd name="T3" fmla="*/ 0 h 159"/>
                  <a:gd name="T4" fmla="*/ 56 w 56"/>
                  <a:gd name="T5" fmla="*/ 0 h 159"/>
                  <a:gd name="T6" fmla="*/ 56 w 56"/>
                  <a:gd name="T7" fmla="*/ 0 h 159"/>
                  <a:gd name="T8" fmla="*/ 39 w 56"/>
                  <a:gd name="T9" fmla="*/ 140 h 159"/>
                  <a:gd name="T10" fmla="*/ 39 w 56"/>
                  <a:gd name="T11" fmla="*/ 140 h 159"/>
                  <a:gd name="T12" fmla="*/ 38 w 56"/>
                  <a:gd name="T13" fmla="*/ 147 h 159"/>
                  <a:gd name="T14" fmla="*/ 35 w 56"/>
                  <a:gd name="T15" fmla="*/ 151 h 159"/>
                  <a:gd name="T16" fmla="*/ 29 w 56"/>
                  <a:gd name="T17" fmla="*/ 156 h 159"/>
                  <a:gd name="T18" fmla="*/ 25 w 56"/>
                  <a:gd name="T19" fmla="*/ 159 h 159"/>
                  <a:gd name="T20" fmla="*/ 25 w 56"/>
                  <a:gd name="T21" fmla="*/ 159 h 159"/>
                  <a:gd name="T22" fmla="*/ 0 w 56"/>
                  <a:gd name="T23" fmla="*/ 91 h 159"/>
                  <a:gd name="T24" fmla="*/ 0 w 56"/>
                  <a:gd name="T25" fmla="*/ 91 h 159"/>
                  <a:gd name="T26" fmla="*/ 6 w 56"/>
                  <a:gd name="T27" fmla="*/ 0 h 159"/>
                  <a:gd name="T28" fmla="*/ 6 w 56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6" h="159">
                    <a:moveTo>
                      <a:pt x="6" y="0"/>
                    </a:moveTo>
                    <a:lnTo>
                      <a:pt x="6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39" y="140"/>
                    </a:lnTo>
                    <a:lnTo>
                      <a:pt x="39" y="140"/>
                    </a:lnTo>
                    <a:lnTo>
                      <a:pt x="38" y="147"/>
                    </a:lnTo>
                    <a:lnTo>
                      <a:pt x="35" y="151"/>
                    </a:lnTo>
                    <a:lnTo>
                      <a:pt x="29" y="156"/>
                    </a:lnTo>
                    <a:lnTo>
                      <a:pt x="25" y="159"/>
                    </a:lnTo>
                    <a:lnTo>
                      <a:pt x="25" y="159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4" name="Freeform 91"/>
              <p:cNvSpPr/>
              <p:nvPr/>
            </p:nvSpPr>
            <p:spPr bwMode="auto">
              <a:xfrm>
                <a:off x="3471863" y="5083175"/>
                <a:ext cx="85725" cy="252413"/>
              </a:xfrm>
              <a:custGeom>
                <a:avLst/>
                <a:gdLst>
                  <a:gd name="T0" fmla="*/ 7 w 54"/>
                  <a:gd name="T1" fmla="*/ 0 h 159"/>
                  <a:gd name="T2" fmla="*/ 7 w 54"/>
                  <a:gd name="T3" fmla="*/ 0 h 159"/>
                  <a:gd name="T4" fmla="*/ 54 w 54"/>
                  <a:gd name="T5" fmla="*/ 0 h 159"/>
                  <a:gd name="T6" fmla="*/ 54 w 54"/>
                  <a:gd name="T7" fmla="*/ 0 h 159"/>
                  <a:gd name="T8" fmla="*/ 37 w 54"/>
                  <a:gd name="T9" fmla="*/ 140 h 159"/>
                  <a:gd name="T10" fmla="*/ 37 w 54"/>
                  <a:gd name="T11" fmla="*/ 140 h 159"/>
                  <a:gd name="T12" fmla="*/ 36 w 54"/>
                  <a:gd name="T13" fmla="*/ 145 h 159"/>
                  <a:gd name="T14" fmla="*/ 33 w 54"/>
                  <a:gd name="T15" fmla="*/ 151 h 159"/>
                  <a:gd name="T16" fmla="*/ 29 w 54"/>
                  <a:gd name="T17" fmla="*/ 155 h 159"/>
                  <a:gd name="T18" fmla="*/ 23 w 54"/>
                  <a:gd name="T19" fmla="*/ 159 h 159"/>
                  <a:gd name="T20" fmla="*/ 23 w 54"/>
                  <a:gd name="T21" fmla="*/ 159 h 159"/>
                  <a:gd name="T22" fmla="*/ 0 w 54"/>
                  <a:gd name="T23" fmla="*/ 90 h 159"/>
                  <a:gd name="T24" fmla="*/ 0 w 54"/>
                  <a:gd name="T25" fmla="*/ 90 h 159"/>
                  <a:gd name="T26" fmla="*/ 7 w 54"/>
                  <a:gd name="T27" fmla="*/ 0 h 159"/>
                  <a:gd name="T28" fmla="*/ 7 w 54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4" h="159">
                    <a:moveTo>
                      <a:pt x="7" y="0"/>
                    </a:moveTo>
                    <a:lnTo>
                      <a:pt x="7" y="0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7" y="140"/>
                    </a:lnTo>
                    <a:lnTo>
                      <a:pt x="37" y="140"/>
                    </a:lnTo>
                    <a:lnTo>
                      <a:pt x="36" y="145"/>
                    </a:lnTo>
                    <a:lnTo>
                      <a:pt x="33" y="151"/>
                    </a:lnTo>
                    <a:lnTo>
                      <a:pt x="29" y="155"/>
                    </a:lnTo>
                    <a:lnTo>
                      <a:pt x="23" y="159"/>
                    </a:lnTo>
                    <a:lnTo>
                      <a:pt x="23" y="159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5" name="Freeform 92"/>
              <p:cNvSpPr/>
              <p:nvPr/>
            </p:nvSpPr>
            <p:spPr bwMode="auto">
              <a:xfrm>
                <a:off x="3478213" y="5083175"/>
                <a:ext cx="79375" cy="252413"/>
              </a:xfrm>
              <a:custGeom>
                <a:avLst/>
                <a:gdLst>
                  <a:gd name="T0" fmla="*/ 7 w 50"/>
                  <a:gd name="T1" fmla="*/ 0 h 159"/>
                  <a:gd name="T2" fmla="*/ 7 w 50"/>
                  <a:gd name="T3" fmla="*/ 0 h 159"/>
                  <a:gd name="T4" fmla="*/ 50 w 50"/>
                  <a:gd name="T5" fmla="*/ 0 h 159"/>
                  <a:gd name="T6" fmla="*/ 50 w 50"/>
                  <a:gd name="T7" fmla="*/ 0 h 159"/>
                  <a:gd name="T8" fmla="*/ 33 w 50"/>
                  <a:gd name="T9" fmla="*/ 140 h 159"/>
                  <a:gd name="T10" fmla="*/ 33 w 50"/>
                  <a:gd name="T11" fmla="*/ 140 h 159"/>
                  <a:gd name="T12" fmla="*/ 32 w 50"/>
                  <a:gd name="T13" fmla="*/ 145 h 159"/>
                  <a:gd name="T14" fmla="*/ 29 w 50"/>
                  <a:gd name="T15" fmla="*/ 151 h 159"/>
                  <a:gd name="T16" fmla="*/ 25 w 50"/>
                  <a:gd name="T17" fmla="*/ 155 h 159"/>
                  <a:gd name="T18" fmla="*/ 19 w 50"/>
                  <a:gd name="T19" fmla="*/ 159 h 159"/>
                  <a:gd name="T20" fmla="*/ 19 w 50"/>
                  <a:gd name="T21" fmla="*/ 159 h 159"/>
                  <a:gd name="T22" fmla="*/ 0 w 50"/>
                  <a:gd name="T23" fmla="*/ 88 h 159"/>
                  <a:gd name="T24" fmla="*/ 0 w 50"/>
                  <a:gd name="T25" fmla="*/ 88 h 159"/>
                  <a:gd name="T26" fmla="*/ 7 w 50"/>
                  <a:gd name="T27" fmla="*/ 0 h 159"/>
                  <a:gd name="T28" fmla="*/ 7 w 50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0" h="159">
                    <a:moveTo>
                      <a:pt x="7" y="0"/>
                    </a:moveTo>
                    <a:lnTo>
                      <a:pt x="7" y="0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2" y="145"/>
                    </a:lnTo>
                    <a:lnTo>
                      <a:pt x="29" y="151"/>
                    </a:lnTo>
                    <a:lnTo>
                      <a:pt x="25" y="155"/>
                    </a:lnTo>
                    <a:lnTo>
                      <a:pt x="19" y="159"/>
                    </a:lnTo>
                    <a:lnTo>
                      <a:pt x="19" y="159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6" name="Freeform 93"/>
              <p:cNvSpPr/>
              <p:nvPr/>
            </p:nvSpPr>
            <p:spPr bwMode="auto">
              <a:xfrm>
                <a:off x="3484563" y="5083175"/>
                <a:ext cx="73025" cy="252413"/>
              </a:xfrm>
              <a:custGeom>
                <a:avLst/>
                <a:gdLst>
                  <a:gd name="T0" fmla="*/ 7 w 46"/>
                  <a:gd name="T1" fmla="*/ 0 h 159"/>
                  <a:gd name="T2" fmla="*/ 7 w 46"/>
                  <a:gd name="T3" fmla="*/ 0 h 159"/>
                  <a:gd name="T4" fmla="*/ 46 w 46"/>
                  <a:gd name="T5" fmla="*/ 0 h 159"/>
                  <a:gd name="T6" fmla="*/ 46 w 46"/>
                  <a:gd name="T7" fmla="*/ 0 h 159"/>
                  <a:gd name="T8" fmla="*/ 29 w 46"/>
                  <a:gd name="T9" fmla="*/ 140 h 159"/>
                  <a:gd name="T10" fmla="*/ 29 w 46"/>
                  <a:gd name="T11" fmla="*/ 140 h 159"/>
                  <a:gd name="T12" fmla="*/ 28 w 46"/>
                  <a:gd name="T13" fmla="*/ 145 h 159"/>
                  <a:gd name="T14" fmla="*/ 25 w 46"/>
                  <a:gd name="T15" fmla="*/ 151 h 159"/>
                  <a:gd name="T16" fmla="*/ 21 w 46"/>
                  <a:gd name="T17" fmla="*/ 155 h 159"/>
                  <a:gd name="T18" fmla="*/ 17 w 46"/>
                  <a:gd name="T19" fmla="*/ 159 h 159"/>
                  <a:gd name="T20" fmla="*/ 17 w 46"/>
                  <a:gd name="T21" fmla="*/ 159 h 159"/>
                  <a:gd name="T22" fmla="*/ 0 w 46"/>
                  <a:gd name="T23" fmla="*/ 87 h 159"/>
                  <a:gd name="T24" fmla="*/ 0 w 46"/>
                  <a:gd name="T25" fmla="*/ 87 h 159"/>
                  <a:gd name="T26" fmla="*/ 7 w 46"/>
                  <a:gd name="T27" fmla="*/ 0 h 159"/>
                  <a:gd name="T28" fmla="*/ 7 w 46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159">
                    <a:moveTo>
                      <a:pt x="7" y="0"/>
                    </a:moveTo>
                    <a:lnTo>
                      <a:pt x="7" y="0"/>
                    </a:lnTo>
                    <a:lnTo>
                      <a:pt x="46" y="0"/>
                    </a:lnTo>
                    <a:lnTo>
                      <a:pt x="46" y="0"/>
                    </a:lnTo>
                    <a:lnTo>
                      <a:pt x="29" y="140"/>
                    </a:lnTo>
                    <a:lnTo>
                      <a:pt x="29" y="140"/>
                    </a:lnTo>
                    <a:lnTo>
                      <a:pt x="28" y="145"/>
                    </a:lnTo>
                    <a:lnTo>
                      <a:pt x="25" y="151"/>
                    </a:lnTo>
                    <a:lnTo>
                      <a:pt x="21" y="155"/>
                    </a:lnTo>
                    <a:lnTo>
                      <a:pt x="17" y="159"/>
                    </a:lnTo>
                    <a:lnTo>
                      <a:pt x="17" y="159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7" name="Freeform 94"/>
              <p:cNvSpPr/>
              <p:nvPr/>
            </p:nvSpPr>
            <p:spPr bwMode="auto">
              <a:xfrm>
                <a:off x="3492501" y="5083175"/>
                <a:ext cx="65088" cy="252413"/>
              </a:xfrm>
              <a:custGeom>
                <a:avLst/>
                <a:gdLst>
                  <a:gd name="T0" fmla="*/ 6 w 41"/>
                  <a:gd name="T1" fmla="*/ 0 h 159"/>
                  <a:gd name="T2" fmla="*/ 6 w 41"/>
                  <a:gd name="T3" fmla="*/ 0 h 159"/>
                  <a:gd name="T4" fmla="*/ 41 w 41"/>
                  <a:gd name="T5" fmla="*/ 0 h 159"/>
                  <a:gd name="T6" fmla="*/ 41 w 41"/>
                  <a:gd name="T7" fmla="*/ 0 h 159"/>
                  <a:gd name="T8" fmla="*/ 24 w 41"/>
                  <a:gd name="T9" fmla="*/ 140 h 159"/>
                  <a:gd name="T10" fmla="*/ 24 w 41"/>
                  <a:gd name="T11" fmla="*/ 140 h 159"/>
                  <a:gd name="T12" fmla="*/ 23 w 41"/>
                  <a:gd name="T13" fmla="*/ 145 h 159"/>
                  <a:gd name="T14" fmla="*/ 20 w 41"/>
                  <a:gd name="T15" fmla="*/ 151 h 159"/>
                  <a:gd name="T16" fmla="*/ 16 w 41"/>
                  <a:gd name="T17" fmla="*/ 155 h 159"/>
                  <a:gd name="T18" fmla="*/ 12 w 41"/>
                  <a:gd name="T19" fmla="*/ 159 h 159"/>
                  <a:gd name="T20" fmla="*/ 12 w 41"/>
                  <a:gd name="T21" fmla="*/ 159 h 159"/>
                  <a:gd name="T22" fmla="*/ 0 w 41"/>
                  <a:gd name="T23" fmla="*/ 86 h 159"/>
                  <a:gd name="T24" fmla="*/ 0 w 41"/>
                  <a:gd name="T25" fmla="*/ 86 h 159"/>
                  <a:gd name="T26" fmla="*/ 6 w 41"/>
                  <a:gd name="T27" fmla="*/ 0 h 159"/>
                  <a:gd name="T28" fmla="*/ 6 w 41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159">
                    <a:moveTo>
                      <a:pt x="6" y="0"/>
                    </a:moveTo>
                    <a:lnTo>
                      <a:pt x="6" y="0"/>
                    </a:lnTo>
                    <a:lnTo>
                      <a:pt x="41" y="0"/>
                    </a:lnTo>
                    <a:lnTo>
                      <a:pt x="41" y="0"/>
                    </a:lnTo>
                    <a:lnTo>
                      <a:pt x="24" y="140"/>
                    </a:lnTo>
                    <a:lnTo>
                      <a:pt x="24" y="140"/>
                    </a:lnTo>
                    <a:lnTo>
                      <a:pt x="23" y="145"/>
                    </a:lnTo>
                    <a:lnTo>
                      <a:pt x="20" y="151"/>
                    </a:lnTo>
                    <a:lnTo>
                      <a:pt x="16" y="155"/>
                    </a:lnTo>
                    <a:lnTo>
                      <a:pt x="12" y="159"/>
                    </a:lnTo>
                    <a:lnTo>
                      <a:pt x="12" y="159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8" name="Freeform 95"/>
              <p:cNvSpPr/>
              <p:nvPr/>
            </p:nvSpPr>
            <p:spPr bwMode="auto">
              <a:xfrm>
                <a:off x="3495676" y="5083175"/>
                <a:ext cx="61913" cy="252413"/>
              </a:xfrm>
              <a:custGeom>
                <a:avLst/>
                <a:gdLst>
                  <a:gd name="T0" fmla="*/ 8 w 39"/>
                  <a:gd name="T1" fmla="*/ 0 h 159"/>
                  <a:gd name="T2" fmla="*/ 8 w 39"/>
                  <a:gd name="T3" fmla="*/ 0 h 159"/>
                  <a:gd name="T4" fmla="*/ 39 w 39"/>
                  <a:gd name="T5" fmla="*/ 0 h 159"/>
                  <a:gd name="T6" fmla="*/ 39 w 39"/>
                  <a:gd name="T7" fmla="*/ 0 h 159"/>
                  <a:gd name="T8" fmla="*/ 22 w 39"/>
                  <a:gd name="T9" fmla="*/ 140 h 159"/>
                  <a:gd name="T10" fmla="*/ 22 w 39"/>
                  <a:gd name="T11" fmla="*/ 140 h 159"/>
                  <a:gd name="T12" fmla="*/ 21 w 39"/>
                  <a:gd name="T13" fmla="*/ 145 h 159"/>
                  <a:gd name="T14" fmla="*/ 18 w 39"/>
                  <a:gd name="T15" fmla="*/ 151 h 159"/>
                  <a:gd name="T16" fmla="*/ 14 w 39"/>
                  <a:gd name="T17" fmla="*/ 155 h 159"/>
                  <a:gd name="T18" fmla="*/ 10 w 39"/>
                  <a:gd name="T19" fmla="*/ 159 h 159"/>
                  <a:gd name="T20" fmla="*/ 10 w 39"/>
                  <a:gd name="T21" fmla="*/ 159 h 159"/>
                  <a:gd name="T22" fmla="*/ 0 w 39"/>
                  <a:gd name="T23" fmla="*/ 84 h 159"/>
                  <a:gd name="T24" fmla="*/ 0 w 39"/>
                  <a:gd name="T25" fmla="*/ 84 h 159"/>
                  <a:gd name="T26" fmla="*/ 8 w 39"/>
                  <a:gd name="T27" fmla="*/ 0 h 159"/>
                  <a:gd name="T28" fmla="*/ 8 w 39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9" h="159">
                    <a:moveTo>
                      <a:pt x="8" y="0"/>
                    </a:moveTo>
                    <a:lnTo>
                      <a:pt x="8" y="0"/>
                    </a:lnTo>
                    <a:lnTo>
                      <a:pt x="39" y="0"/>
                    </a:lnTo>
                    <a:lnTo>
                      <a:pt x="39" y="0"/>
                    </a:lnTo>
                    <a:lnTo>
                      <a:pt x="22" y="140"/>
                    </a:lnTo>
                    <a:lnTo>
                      <a:pt x="22" y="140"/>
                    </a:lnTo>
                    <a:lnTo>
                      <a:pt x="21" y="145"/>
                    </a:lnTo>
                    <a:lnTo>
                      <a:pt x="18" y="151"/>
                    </a:lnTo>
                    <a:lnTo>
                      <a:pt x="14" y="155"/>
                    </a:lnTo>
                    <a:lnTo>
                      <a:pt x="10" y="159"/>
                    </a:lnTo>
                    <a:lnTo>
                      <a:pt x="10" y="159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9" name="Freeform 96"/>
              <p:cNvSpPr/>
              <p:nvPr/>
            </p:nvSpPr>
            <p:spPr bwMode="auto">
              <a:xfrm>
                <a:off x="3502026" y="5083175"/>
                <a:ext cx="55563" cy="252413"/>
              </a:xfrm>
              <a:custGeom>
                <a:avLst/>
                <a:gdLst>
                  <a:gd name="T0" fmla="*/ 8 w 35"/>
                  <a:gd name="T1" fmla="*/ 0 h 159"/>
                  <a:gd name="T2" fmla="*/ 8 w 35"/>
                  <a:gd name="T3" fmla="*/ 0 h 159"/>
                  <a:gd name="T4" fmla="*/ 35 w 35"/>
                  <a:gd name="T5" fmla="*/ 0 h 159"/>
                  <a:gd name="T6" fmla="*/ 35 w 35"/>
                  <a:gd name="T7" fmla="*/ 0 h 159"/>
                  <a:gd name="T8" fmla="*/ 18 w 35"/>
                  <a:gd name="T9" fmla="*/ 140 h 159"/>
                  <a:gd name="T10" fmla="*/ 18 w 35"/>
                  <a:gd name="T11" fmla="*/ 140 h 159"/>
                  <a:gd name="T12" fmla="*/ 17 w 35"/>
                  <a:gd name="T13" fmla="*/ 145 h 159"/>
                  <a:gd name="T14" fmla="*/ 14 w 35"/>
                  <a:gd name="T15" fmla="*/ 151 h 159"/>
                  <a:gd name="T16" fmla="*/ 11 w 35"/>
                  <a:gd name="T17" fmla="*/ 155 h 159"/>
                  <a:gd name="T18" fmla="*/ 7 w 35"/>
                  <a:gd name="T19" fmla="*/ 159 h 159"/>
                  <a:gd name="T20" fmla="*/ 7 w 35"/>
                  <a:gd name="T21" fmla="*/ 159 h 159"/>
                  <a:gd name="T22" fmla="*/ 0 w 35"/>
                  <a:gd name="T23" fmla="*/ 84 h 159"/>
                  <a:gd name="T24" fmla="*/ 0 w 35"/>
                  <a:gd name="T25" fmla="*/ 84 h 159"/>
                  <a:gd name="T26" fmla="*/ 8 w 35"/>
                  <a:gd name="T27" fmla="*/ 0 h 159"/>
                  <a:gd name="T28" fmla="*/ 8 w 35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159">
                    <a:moveTo>
                      <a:pt x="8" y="0"/>
                    </a:moveTo>
                    <a:lnTo>
                      <a:pt x="8" y="0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18" y="140"/>
                    </a:lnTo>
                    <a:lnTo>
                      <a:pt x="18" y="140"/>
                    </a:lnTo>
                    <a:lnTo>
                      <a:pt x="17" y="145"/>
                    </a:lnTo>
                    <a:lnTo>
                      <a:pt x="14" y="151"/>
                    </a:lnTo>
                    <a:lnTo>
                      <a:pt x="11" y="155"/>
                    </a:lnTo>
                    <a:lnTo>
                      <a:pt x="7" y="159"/>
                    </a:lnTo>
                    <a:lnTo>
                      <a:pt x="7" y="159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0" name="Freeform 97"/>
              <p:cNvSpPr/>
              <p:nvPr/>
            </p:nvSpPr>
            <p:spPr bwMode="auto">
              <a:xfrm>
                <a:off x="3508376" y="5083175"/>
                <a:ext cx="49213" cy="249238"/>
              </a:xfrm>
              <a:custGeom>
                <a:avLst/>
                <a:gdLst>
                  <a:gd name="T0" fmla="*/ 7 w 31"/>
                  <a:gd name="T1" fmla="*/ 0 h 157"/>
                  <a:gd name="T2" fmla="*/ 7 w 31"/>
                  <a:gd name="T3" fmla="*/ 0 h 157"/>
                  <a:gd name="T4" fmla="*/ 31 w 31"/>
                  <a:gd name="T5" fmla="*/ 0 h 157"/>
                  <a:gd name="T6" fmla="*/ 31 w 31"/>
                  <a:gd name="T7" fmla="*/ 0 h 157"/>
                  <a:gd name="T8" fmla="*/ 14 w 31"/>
                  <a:gd name="T9" fmla="*/ 140 h 157"/>
                  <a:gd name="T10" fmla="*/ 14 w 31"/>
                  <a:gd name="T11" fmla="*/ 140 h 157"/>
                  <a:gd name="T12" fmla="*/ 13 w 31"/>
                  <a:gd name="T13" fmla="*/ 145 h 157"/>
                  <a:gd name="T14" fmla="*/ 10 w 31"/>
                  <a:gd name="T15" fmla="*/ 151 h 157"/>
                  <a:gd name="T16" fmla="*/ 7 w 31"/>
                  <a:gd name="T17" fmla="*/ 155 h 157"/>
                  <a:gd name="T18" fmla="*/ 3 w 31"/>
                  <a:gd name="T19" fmla="*/ 157 h 157"/>
                  <a:gd name="T20" fmla="*/ 3 w 31"/>
                  <a:gd name="T21" fmla="*/ 157 h 157"/>
                  <a:gd name="T22" fmla="*/ 0 w 31"/>
                  <a:gd name="T23" fmla="*/ 83 h 157"/>
                  <a:gd name="T24" fmla="*/ 0 w 31"/>
                  <a:gd name="T25" fmla="*/ 83 h 157"/>
                  <a:gd name="T26" fmla="*/ 7 w 31"/>
                  <a:gd name="T27" fmla="*/ 0 h 157"/>
                  <a:gd name="T28" fmla="*/ 7 w 31"/>
                  <a:gd name="T2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157">
                    <a:moveTo>
                      <a:pt x="7" y="0"/>
                    </a:moveTo>
                    <a:lnTo>
                      <a:pt x="7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14" y="140"/>
                    </a:lnTo>
                    <a:lnTo>
                      <a:pt x="14" y="140"/>
                    </a:lnTo>
                    <a:lnTo>
                      <a:pt x="13" y="145"/>
                    </a:lnTo>
                    <a:lnTo>
                      <a:pt x="10" y="151"/>
                    </a:lnTo>
                    <a:lnTo>
                      <a:pt x="7" y="155"/>
                    </a:lnTo>
                    <a:lnTo>
                      <a:pt x="3" y="157"/>
                    </a:lnTo>
                    <a:lnTo>
                      <a:pt x="3" y="157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1" name="Freeform 98"/>
              <p:cNvSpPr/>
              <p:nvPr/>
            </p:nvSpPr>
            <p:spPr bwMode="auto">
              <a:xfrm>
                <a:off x="3513138" y="5083175"/>
                <a:ext cx="44450" cy="249238"/>
              </a:xfrm>
              <a:custGeom>
                <a:avLst/>
                <a:gdLst>
                  <a:gd name="T0" fmla="*/ 8 w 28"/>
                  <a:gd name="T1" fmla="*/ 0 h 157"/>
                  <a:gd name="T2" fmla="*/ 8 w 28"/>
                  <a:gd name="T3" fmla="*/ 0 h 157"/>
                  <a:gd name="T4" fmla="*/ 28 w 28"/>
                  <a:gd name="T5" fmla="*/ 0 h 157"/>
                  <a:gd name="T6" fmla="*/ 28 w 28"/>
                  <a:gd name="T7" fmla="*/ 0 h 157"/>
                  <a:gd name="T8" fmla="*/ 11 w 28"/>
                  <a:gd name="T9" fmla="*/ 140 h 157"/>
                  <a:gd name="T10" fmla="*/ 11 w 28"/>
                  <a:gd name="T11" fmla="*/ 140 h 157"/>
                  <a:gd name="T12" fmla="*/ 10 w 28"/>
                  <a:gd name="T13" fmla="*/ 145 h 157"/>
                  <a:gd name="T14" fmla="*/ 7 w 28"/>
                  <a:gd name="T15" fmla="*/ 151 h 157"/>
                  <a:gd name="T16" fmla="*/ 4 w 28"/>
                  <a:gd name="T17" fmla="*/ 155 h 157"/>
                  <a:gd name="T18" fmla="*/ 0 w 28"/>
                  <a:gd name="T19" fmla="*/ 157 h 157"/>
                  <a:gd name="T20" fmla="*/ 0 w 28"/>
                  <a:gd name="T21" fmla="*/ 157 h 157"/>
                  <a:gd name="T22" fmla="*/ 1 w 28"/>
                  <a:gd name="T23" fmla="*/ 82 h 157"/>
                  <a:gd name="T24" fmla="*/ 1 w 28"/>
                  <a:gd name="T25" fmla="*/ 82 h 157"/>
                  <a:gd name="T26" fmla="*/ 8 w 28"/>
                  <a:gd name="T27" fmla="*/ 0 h 157"/>
                  <a:gd name="T28" fmla="*/ 8 w 28"/>
                  <a:gd name="T2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157">
                    <a:moveTo>
                      <a:pt x="8" y="0"/>
                    </a:moveTo>
                    <a:lnTo>
                      <a:pt x="8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0" y="145"/>
                    </a:lnTo>
                    <a:lnTo>
                      <a:pt x="7" y="151"/>
                    </a:lnTo>
                    <a:lnTo>
                      <a:pt x="4" y="155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2" name="Freeform 99"/>
              <p:cNvSpPr/>
              <p:nvPr/>
            </p:nvSpPr>
            <p:spPr bwMode="auto">
              <a:xfrm>
                <a:off x="3513138" y="5083175"/>
                <a:ext cx="44450" cy="249238"/>
              </a:xfrm>
              <a:custGeom>
                <a:avLst/>
                <a:gdLst>
                  <a:gd name="T0" fmla="*/ 12 w 28"/>
                  <a:gd name="T1" fmla="*/ 0 h 157"/>
                  <a:gd name="T2" fmla="*/ 12 w 28"/>
                  <a:gd name="T3" fmla="*/ 0 h 157"/>
                  <a:gd name="T4" fmla="*/ 28 w 28"/>
                  <a:gd name="T5" fmla="*/ 0 h 157"/>
                  <a:gd name="T6" fmla="*/ 28 w 28"/>
                  <a:gd name="T7" fmla="*/ 0 h 157"/>
                  <a:gd name="T8" fmla="*/ 11 w 28"/>
                  <a:gd name="T9" fmla="*/ 140 h 157"/>
                  <a:gd name="T10" fmla="*/ 11 w 28"/>
                  <a:gd name="T11" fmla="*/ 140 h 157"/>
                  <a:gd name="T12" fmla="*/ 10 w 28"/>
                  <a:gd name="T13" fmla="*/ 145 h 157"/>
                  <a:gd name="T14" fmla="*/ 8 w 28"/>
                  <a:gd name="T15" fmla="*/ 149 h 157"/>
                  <a:gd name="T16" fmla="*/ 4 w 28"/>
                  <a:gd name="T17" fmla="*/ 155 h 157"/>
                  <a:gd name="T18" fmla="*/ 0 w 28"/>
                  <a:gd name="T19" fmla="*/ 157 h 157"/>
                  <a:gd name="T20" fmla="*/ 0 w 28"/>
                  <a:gd name="T21" fmla="*/ 157 h 157"/>
                  <a:gd name="T22" fmla="*/ 5 w 28"/>
                  <a:gd name="T23" fmla="*/ 80 h 157"/>
                  <a:gd name="T24" fmla="*/ 5 w 28"/>
                  <a:gd name="T25" fmla="*/ 80 h 157"/>
                  <a:gd name="T26" fmla="*/ 12 w 28"/>
                  <a:gd name="T27" fmla="*/ 0 h 157"/>
                  <a:gd name="T28" fmla="*/ 12 w 28"/>
                  <a:gd name="T2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157">
                    <a:moveTo>
                      <a:pt x="12" y="0"/>
                    </a:moveTo>
                    <a:lnTo>
                      <a:pt x="12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0" y="145"/>
                    </a:lnTo>
                    <a:lnTo>
                      <a:pt x="8" y="149"/>
                    </a:lnTo>
                    <a:lnTo>
                      <a:pt x="4" y="155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5" y="80"/>
                    </a:lnTo>
                    <a:lnTo>
                      <a:pt x="5" y="8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3" name="Freeform 100"/>
              <p:cNvSpPr/>
              <p:nvPr/>
            </p:nvSpPr>
            <p:spPr bwMode="auto">
              <a:xfrm>
                <a:off x="3514726" y="5083175"/>
                <a:ext cx="42863" cy="249238"/>
              </a:xfrm>
              <a:custGeom>
                <a:avLst/>
                <a:gdLst>
                  <a:gd name="T0" fmla="*/ 15 w 27"/>
                  <a:gd name="T1" fmla="*/ 0 h 157"/>
                  <a:gd name="T2" fmla="*/ 27 w 27"/>
                  <a:gd name="T3" fmla="*/ 0 h 157"/>
                  <a:gd name="T4" fmla="*/ 10 w 27"/>
                  <a:gd name="T5" fmla="*/ 140 h 157"/>
                  <a:gd name="T6" fmla="*/ 10 w 27"/>
                  <a:gd name="T7" fmla="*/ 140 h 157"/>
                  <a:gd name="T8" fmla="*/ 9 w 27"/>
                  <a:gd name="T9" fmla="*/ 145 h 157"/>
                  <a:gd name="T10" fmla="*/ 7 w 27"/>
                  <a:gd name="T11" fmla="*/ 149 h 157"/>
                  <a:gd name="T12" fmla="*/ 3 w 27"/>
                  <a:gd name="T13" fmla="*/ 153 h 157"/>
                  <a:gd name="T14" fmla="*/ 0 w 27"/>
                  <a:gd name="T15" fmla="*/ 157 h 157"/>
                  <a:gd name="T16" fmla="*/ 15 w 27"/>
                  <a:gd name="T17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157">
                    <a:moveTo>
                      <a:pt x="15" y="0"/>
                    </a:moveTo>
                    <a:lnTo>
                      <a:pt x="27" y="0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9" y="145"/>
                    </a:lnTo>
                    <a:lnTo>
                      <a:pt x="7" y="149"/>
                    </a:lnTo>
                    <a:lnTo>
                      <a:pt x="3" y="153"/>
                    </a:lnTo>
                    <a:lnTo>
                      <a:pt x="0" y="157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4" name="Freeform 108"/>
              <p:cNvSpPr/>
              <p:nvPr/>
            </p:nvSpPr>
            <p:spPr bwMode="auto">
              <a:xfrm>
                <a:off x="2687638" y="4930775"/>
                <a:ext cx="47625" cy="55563"/>
              </a:xfrm>
              <a:custGeom>
                <a:avLst/>
                <a:gdLst>
                  <a:gd name="T0" fmla="*/ 30 w 30"/>
                  <a:gd name="T1" fmla="*/ 2 h 35"/>
                  <a:gd name="T2" fmla="*/ 30 w 30"/>
                  <a:gd name="T3" fmla="*/ 2 h 35"/>
                  <a:gd name="T4" fmla="*/ 27 w 30"/>
                  <a:gd name="T5" fmla="*/ 14 h 35"/>
                  <a:gd name="T6" fmla="*/ 23 w 30"/>
                  <a:gd name="T7" fmla="*/ 30 h 35"/>
                  <a:gd name="T8" fmla="*/ 23 w 30"/>
                  <a:gd name="T9" fmla="*/ 30 h 35"/>
                  <a:gd name="T10" fmla="*/ 20 w 30"/>
                  <a:gd name="T11" fmla="*/ 34 h 35"/>
                  <a:gd name="T12" fmla="*/ 19 w 30"/>
                  <a:gd name="T13" fmla="*/ 35 h 35"/>
                  <a:gd name="T14" fmla="*/ 16 w 30"/>
                  <a:gd name="T15" fmla="*/ 34 h 35"/>
                  <a:gd name="T16" fmla="*/ 14 w 30"/>
                  <a:gd name="T17" fmla="*/ 31 h 35"/>
                  <a:gd name="T18" fmla="*/ 11 w 30"/>
                  <a:gd name="T19" fmla="*/ 26 h 35"/>
                  <a:gd name="T20" fmla="*/ 0 w 30"/>
                  <a:gd name="T21" fmla="*/ 7 h 35"/>
                  <a:gd name="T22" fmla="*/ 0 w 30"/>
                  <a:gd name="T23" fmla="*/ 7 h 35"/>
                  <a:gd name="T24" fmla="*/ 3 w 30"/>
                  <a:gd name="T25" fmla="*/ 6 h 35"/>
                  <a:gd name="T26" fmla="*/ 8 w 30"/>
                  <a:gd name="T27" fmla="*/ 2 h 35"/>
                  <a:gd name="T28" fmla="*/ 12 w 30"/>
                  <a:gd name="T29" fmla="*/ 0 h 35"/>
                  <a:gd name="T30" fmla="*/ 18 w 30"/>
                  <a:gd name="T31" fmla="*/ 0 h 35"/>
                  <a:gd name="T32" fmla="*/ 23 w 30"/>
                  <a:gd name="T33" fmla="*/ 0 h 35"/>
                  <a:gd name="T34" fmla="*/ 30 w 30"/>
                  <a:gd name="T35" fmla="*/ 2 h 35"/>
                  <a:gd name="T36" fmla="*/ 30 w 30"/>
                  <a:gd name="T37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" h="35">
                    <a:moveTo>
                      <a:pt x="30" y="2"/>
                    </a:moveTo>
                    <a:lnTo>
                      <a:pt x="30" y="2"/>
                    </a:lnTo>
                    <a:lnTo>
                      <a:pt x="27" y="14"/>
                    </a:lnTo>
                    <a:lnTo>
                      <a:pt x="23" y="30"/>
                    </a:lnTo>
                    <a:lnTo>
                      <a:pt x="23" y="30"/>
                    </a:lnTo>
                    <a:lnTo>
                      <a:pt x="20" y="34"/>
                    </a:lnTo>
                    <a:lnTo>
                      <a:pt x="19" y="35"/>
                    </a:lnTo>
                    <a:lnTo>
                      <a:pt x="16" y="34"/>
                    </a:lnTo>
                    <a:lnTo>
                      <a:pt x="14" y="31"/>
                    </a:lnTo>
                    <a:lnTo>
                      <a:pt x="11" y="26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3" y="6"/>
                    </a:lnTo>
                    <a:lnTo>
                      <a:pt x="8" y="2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23" y="0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5" name="组合 215"/>
            <p:cNvGrpSpPr/>
            <p:nvPr/>
          </p:nvGrpSpPr>
          <p:grpSpPr>
            <a:xfrm>
              <a:off x="2205158" y="4428322"/>
              <a:ext cx="149987" cy="444079"/>
              <a:chOff x="2555876" y="4340225"/>
              <a:chExt cx="203200" cy="601663"/>
            </a:xfrm>
            <a:grpFill/>
          </p:grpSpPr>
          <p:sp>
            <p:nvSpPr>
              <p:cNvPr id="139" name="Freeform 105"/>
              <p:cNvSpPr/>
              <p:nvPr/>
            </p:nvSpPr>
            <p:spPr bwMode="auto">
              <a:xfrm>
                <a:off x="2582863" y="4424363"/>
                <a:ext cx="176213" cy="517525"/>
              </a:xfrm>
              <a:custGeom>
                <a:avLst/>
                <a:gdLst>
                  <a:gd name="T0" fmla="*/ 35 w 111"/>
                  <a:gd name="T1" fmla="*/ 266 h 326"/>
                  <a:gd name="T2" fmla="*/ 66 w 111"/>
                  <a:gd name="T3" fmla="*/ 326 h 326"/>
                  <a:gd name="T4" fmla="*/ 94 w 111"/>
                  <a:gd name="T5" fmla="*/ 322 h 326"/>
                  <a:gd name="T6" fmla="*/ 111 w 111"/>
                  <a:gd name="T7" fmla="*/ 256 h 326"/>
                  <a:gd name="T8" fmla="*/ 76 w 111"/>
                  <a:gd name="T9" fmla="*/ 0 h 326"/>
                  <a:gd name="T10" fmla="*/ 0 w 111"/>
                  <a:gd name="T11" fmla="*/ 11 h 326"/>
                  <a:gd name="T12" fmla="*/ 35 w 111"/>
                  <a:gd name="T13" fmla="*/ 266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326">
                    <a:moveTo>
                      <a:pt x="35" y="266"/>
                    </a:moveTo>
                    <a:lnTo>
                      <a:pt x="66" y="326"/>
                    </a:lnTo>
                    <a:lnTo>
                      <a:pt x="94" y="322"/>
                    </a:lnTo>
                    <a:lnTo>
                      <a:pt x="111" y="256"/>
                    </a:lnTo>
                    <a:lnTo>
                      <a:pt x="76" y="0"/>
                    </a:lnTo>
                    <a:lnTo>
                      <a:pt x="0" y="11"/>
                    </a:lnTo>
                    <a:lnTo>
                      <a:pt x="35" y="26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0" name="Freeform 106"/>
              <p:cNvSpPr/>
              <p:nvPr/>
            </p:nvSpPr>
            <p:spPr bwMode="auto">
              <a:xfrm>
                <a:off x="2576513" y="4340225"/>
                <a:ext cx="127000" cy="146050"/>
              </a:xfrm>
              <a:custGeom>
                <a:avLst/>
                <a:gdLst>
                  <a:gd name="T0" fmla="*/ 4 w 80"/>
                  <a:gd name="T1" fmla="*/ 59 h 92"/>
                  <a:gd name="T2" fmla="*/ 4 w 80"/>
                  <a:gd name="T3" fmla="*/ 59 h 92"/>
                  <a:gd name="T4" fmla="*/ 5 w 80"/>
                  <a:gd name="T5" fmla="*/ 66 h 92"/>
                  <a:gd name="T6" fmla="*/ 9 w 80"/>
                  <a:gd name="T7" fmla="*/ 73 h 92"/>
                  <a:gd name="T8" fmla="*/ 13 w 80"/>
                  <a:gd name="T9" fmla="*/ 80 h 92"/>
                  <a:gd name="T10" fmla="*/ 19 w 80"/>
                  <a:gd name="T11" fmla="*/ 84 h 92"/>
                  <a:gd name="T12" fmla="*/ 24 w 80"/>
                  <a:gd name="T13" fmla="*/ 88 h 92"/>
                  <a:gd name="T14" fmla="*/ 31 w 80"/>
                  <a:gd name="T15" fmla="*/ 91 h 92"/>
                  <a:gd name="T16" fmla="*/ 39 w 80"/>
                  <a:gd name="T17" fmla="*/ 92 h 92"/>
                  <a:gd name="T18" fmla="*/ 46 w 80"/>
                  <a:gd name="T19" fmla="*/ 92 h 92"/>
                  <a:gd name="T20" fmla="*/ 47 w 80"/>
                  <a:gd name="T21" fmla="*/ 92 h 92"/>
                  <a:gd name="T22" fmla="*/ 47 w 80"/>
                  <a:gd name="T23" fmla="*/ 92 h 92"/>
                  <a:gd name="T24" fmla="*/ 55 w 80"/>
                  <a:gd name="T25" fmla="*/ 89 h 92"/>
                  <a:gd name="T26" fmla="*/ 62 w 80"/>
                  <a:gd name="T27" fmla="*/ 87 h 92"/>
                  <a:gd name="T28" fmla="*/ 67 w 80"/>
                  <a:gd name="T29" fmla="*/ 82 h 92"/>
                  <a:gd name="T30" fmla="*/ 71 w 80"/>
                  <a:gd name="T31" fmla="*/ 77 h 92"/>
                  <a:gd name="T32" fmla="*/ 75 w 80"/>
                  <a:gd name="T33" fmla="*/ 70 h 92"/>
                  <a:gd name="T34" fmla="*/ 78 w 80"/>
                  <a:gd name="T35" fmla="*/ 64 h 92"/>
                  <a:gd name="T36" fmla="*/ 80 w 80"/>
                  <a:gd name="T37" fmla="*/ 57 h 92"/>
                  <a:gd name="T38" fmla="*/ 80 w 80"/>
                  <a:gd name="T39" fmla="*/ 49 h 92"/>
                  <a:gd name="T40" fmla="*/ 75 w 80"/>
                  <a:gd name="T41" fmla="*/ 15 h 92"/>
                  <a:gd name="T42" fmla="*/ 75 w 80"/>
                  <a:gd name="T43" fmla="*/ 15 h 92"/>
                  <a:gd name="T44" fmla="*/ 73 w 80"/>
                  <a:gd name="T45" fmla="*/ 8 h 92"/>
                  <a:gd name="T46" fmla="*/ 70 w 80"/>
                  <a:gd name="T47" fmla="*/ 4 h 92"/>
                  <a:gd name="T48" fmla="*/ 66 w 80"/>
                  <a:gd name="T49" fmla="*/ 1 h 92"/>
                  <a:gd name="T50" fmla="*/ 62 w 80"/>
                  <a:gd name="T51" fmla="*/ 0 h 92"/>
                  <a:gd name="T52" fmla="*/ 50 w 80"/>
                  <a:gd name="T53" fmla="*/ 1 h 92"/>
                  <a:gd name="T54" fmla="*/ 35 w 80"/>
                  <a:gd name="T55" fmla="*/ 3 h 92"/>
                  <a:gd name="T56" fmla="*/ 35 w 80"/>
                  <a:gd name="T57" fmla="*/ 3 h 92"/>
                  <a:gd name="T58" fmla="*/ 35 w 80"/>
                  <a:gd name="T59" fmla="*/ 3 h 92"/>
                  <a:gd name="T60" fmla="*/ 20 w 80"/>
                  <a:gd name="T61" fmla="*/ 5 h 92"/>
                  <a:gd name="T62" fmla="*/ 8 w 80"/>
                  <a:gd name="T63" fmla="*/ 7 h 92"/>
                  <a:gd name="T64" fmla="*/ 4 w 80"/>
                  <a:gd name="T65" fmla="*/ 9 h 92"/>
                  <a:gd name="T66" fmla="*/ 1 w 80"/>
                  <a:gd name="T67" fmla="*/ 13 h 92"/>
                  <a:gd name="T68" fmla="*/ 0 w 80"/>
                  <a:gd name="T69" fmla="*/ 17 h 92"/>
                  <a:gd name="T70" fmla="*/ 0 w 80"/>
                  <a:gd name="T71" fmla="*/ 24 h 92"/>
                  <a:gd name="T72" fmla="*/ 4 w 80"/>
                  <a:gd name="T73" fmla="*/ 5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0" h="92">
                    <a:moveTo>
                      <a:pt x="4" y="59"/>
                    </a:moveTo>
                    <a:lnTo>
                      <a:pt x="4" y="59"/>
                    </a:lnTo>
                    <a:lnTo>
                      <a:pt x="5" y="66"/>
                    </a:lnTo>
                    <a:lnTo>
                      <a:pt x="9" y="73"/>
                    </a:lnTo>
                    <a:lnTo>
                      <a:pt x="13" y="80"/>
                    </a:lnTo>
                    <a:lnTo>
                      <a:pt x="19" y="84"/>
                    </a:lnTo>
                    <a:lnTo>
                      <a:pt x="24" y="88"/>
                    </a:lnTo>
                    <a:lnTo>
                      <a:pt x="31" y="91"/>
                    </a:lnTo>
                    <a:lnTo>
                      <a:pt x="39" y="92"/>
                    </a:lnTo>
                    <a:lnTo>
                      <a:pt x="46" y="92"/>
                    </a:lnTo>
                    <a:lnTo>
                      <a:pt x="47" y="92"/>
                    </a:lnTo>
                    <a:lnTo>
                      <a:pt x="47" y="92"/>
                    </a:lnTo>
                    <a:lnTo>
                      <a:pt x="55" y="89"/>
                    </a:lnTo>
                    <a:lnTo>
                      <a:pt x="62" y="87"/>
                    </a:lnTo>
                    <a:lnTo>
                      <a:pt x="67" y="82"/>
                    </a:lnTo>
                    <a:lnTo>
                      <a:pt x="71" y="77"/>
                    </a:lnTo>
                    <a:lnTo>
                      <a:pt x="75" y="70"/>
                    </a:lnTo>
                    <a:lnTo>
                      <a:pt x="78" y="64"/>
                    </a:lnTo>
                    <a:lnTo>
                      <a:pt x="80" y="57"/>
                    </a:lnTo>
                    <a:lnTo>
                      <a:pt x="80" y="49"/>
                    </a:lnTo>
                    <a:lnTo>
                      <a:pt x="75" y="15"/>
                    </a:lnTo>
                    <a:lnTo>
                      <a:pt x="75" y="15"/>
                    </a:lnTo>
                    <a:lnTo>
                      <a:pt x="73" y="8"/>
                    </a:lnTo>
                    <a:lnTo>
                      <a:pt x="70" y="4"/>
                    </a:lnTo>
                    <a:lnTo>
                      <a:pt x="66" y="1"/>
                    </a:lnTo>
                    <a:lnTo>
                      <a:pt x="62" y="0"/>
                    </a:lnTo>
                    <a:lnTo>
                      <a:pt x="50" y="1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20" y="5"/>
                    </a:lnTo>
                    <a:lnTo>
                      <a:pt x="8" y="7"/>
                    </a:lnTo>
                    <a:lnTo>
                      <a:pt x="4" y="9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24"/>
                    </a:lnTo>
                    <a:lnTo>
                      <a:pt x="4" y="5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1" name="Freeform 107"/>
              <p:cNvSpPr/>
              <p:nvPr/>
            </p:nvSpPr>
            <p:spPr bwMode="auto">
              <a:xfrm>
                <a:off x="2571751" y="4389438"/>
                <a:ext cx="150813" cy="144463"/>
              </a:xfrm>
              <a:custGeom>
                <a:avLst/>
                <a:gdLst>
                  <a:gd name="T0" fmla="*/ 11 w 95"/>
                  <a:gd name="T1" fmla="*/ 91 h 91"/>
                  <a:gd name="T2" fmla="*/ 95 w 95"/>
                  <a:gd name="T3" fmla="*/ 80 h 91"/>
                  <a:gd name="T4" fmla="*/ 84 w 95"/>
                  <a:gd name="T5" fmla="*/ 0 h 91"/>
                  <a:gd name="T6" fmla="*/ 0 w 95"/>
                  <a:gd name="T7" fmla="*/ 11 h 91"/>
                  <a:gd name="T8" fmla="*/ 11 w 95"/>
                  <a:gd name="T9" fmla="*/ 9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91">
                    <a:moveTo>
                      <a:pt x="11" y="91"/>
                    </a:moveTo>
                    <a:lnTo>
                      <a:pt x="95" y="80"/>
                    </a:lnTo>
                    <a:lnTo>
                      <a:pt x="84" y="0"/>
                    </a:lnTo>
                    <a:lnTo>
                      <a:pt x="0" y="11"/>
                    </a:lnTo>
                    <a:lnTo>
                      <a:pt x="11" y="9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2" name="Freeform 109"/>
              <p:cNvSpPr/>
              <p:nvPr/>
            </p:nvSpPr>
            <p:spPr bwMode="auto">
              <a:xfrm>
                <a:off x="2555876" y="4430713"/>
                <a:ext cx="44450" cy="260350"/>
              </a:xfrm>
              <a:custGeom>
                <a:avLst/>
                <a:gdLst>
                  <a:gd name="T0" fmla="*/ 21 w 28"/>
                  <a:gd name="T1" fmla="*/ 0 h 164"/>
                  <a:gd name="T2" fmla="*/ 21 w 28"/>
                  <a:gd name="T3" fmla="*/ 0 h 164"/>
                  <a:gd name="T4" fmla="*/ 11 w 28"/>
                  <a:gd name="T5" fmla="*/ 7 h 164"/>
                  <a:gd name="T6" fmla="*/ 5 w 28"/>
                  <a:gd name="T7" fmla="*/ 13 h 164"/>
                  <a:gd name="T8" fmla="*/ 2 w 28"/>
                  <a:gd name="T9" fmla="*/ 17 h 164"/>
                  <a:gd name="T10" fmla="*/ 0 w 28"/>
                  <a:gd name="T11" fmla="*/ 20 h 164"/>
                  <a:gd name="T12" fmla="*/ 0 w 28"/>
                  <a:gd name="T13" fmla="*/ 20 h 164"/>
                  <a:gd name="T14" fmla="*/ 3 w 28"/>
                  <a:gd name="T15" fmla="*/ 44 h 164"/>
                  <a:gd name="T16" fmla="*/ 9 w 28"/>
                  <a:gd name="T17" fmla="*/ 90 h 164"/>
                  <a:gd name="T18" fmla="*/ 18 w 28"/>
                  <a:gd name="T19" fmla="*/ 154 h 164"/>
                  <a:gd name="T20" fmla="*/ 18 w 28"/>
                  <a:gd name="T21" fmla="*/ 154 h 164"/>
                  <a:gd name="T22" fmla="*/ 17 w 28"/>
                  <a:gd name="T23" fmla="*/ 155 h 164"/>
                  <a:gd name="T24" fmla="*/ 18 w 28"/>
                  <a:gd name="T25" fmla="*/ 160 h 164"/>
                  <a:gd name="T26" fmla="*/ 19 w 28"/>
                  <a:gd name="T27" fmla="*/ 161 h 164"/>
                  <a:gd name="T28" fmla="*/ 21 w 28"/>
                  <a:gd name="T29" fmla="*/ 162 h 164"/>
                  <a:gd name="T30" fmla="*/ 23 w 28"/>
                  <a:gd name="T31" fmla="*/ 164 h 164"/>
                  <a:gd name="T32" fmla="*/ 28 w 28"/>
                  <a:gd name="T33" fmla="*/ 164 h 164"/>
                  <a:gd name="T34" fmla="*/ 13 w 28"/>
                  <a:gd name="T35" fmla="*/ 58 h 164"/>
                  <a:gd name="T36" fmla="*/ 19 w 28"/>
                  <a:gd name="T37" fmla="*/ 44 h 164"/>
                  <a:gd name="T38" fmla="*/ 21 w 28"/>
                  <a:gd name="T39" fmla="*/ 0 h 164"/>
                  <a:gd name="T40" fmla="*/ 21 w 28"/>
                  <a:gd name="T4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" h="164">
                    <a:moveTo>
                      <a:pt x="21" y="0"/>
                    </a:moveTo>
                    <a:lnTo>
                      <a:pt x="21" y="0"/>
                    </a:lnTo>
                    <a:lnTo>
                      <a:pt x="11" y="7"/>
                    </a:lnTo>
                    <a:lnTo>
                      <a:pt x="5" y="13"/>
                    </a:lnTo>
                    <a:lnTo>
                      <a:pt x="2" y="17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3" y="44"/>
                    </a:lnTo>
                    <a:lnTo>
                      <a:pt x="9" y="90"/>
                    </a:lnTo>
                    <a:lnTo>
                      <a:pt x="18" y="154"/>
                    </a:lnTo>
                    <a:lnTo>
                      <a:pt x="18" y="154"/>
                    </a:lnTo>
                    <a:lnTo>
                      <a:pt x="17" y="155"/>
                    </a:lnTo>
                    <a:lnTo>
                      <a:pt x="18" y="160"/>
                    </a:lnTo>
                    <a:lnTo>
                      <a:pt x="19" y="161"/>
                    </a:lnTo>
                    <a:lnTo>
                      <a:pt x="21" y="162"/>
                    </a:lnTo>
                    <a:lnTo>
                      <a:pt x="23" y="164"/>
                    </a:lnTo>
                    <a:lnTo>
                      <a:pt x="28" y="164"/>
                    </a:lnTo>
                    <a:lnTo>
                      <a:pt x="13" y="58"/>
                    </a:lnTo>
                    <a:lnTo>
                      <a:pt x="19" y="44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6" name="组合 220"/>
            <p:cNvGrpSpPr/>
            <p:nvPr/>
          </p:nvGrpSpPr>
          <p:grpSpPr>
            <a:xfrm>
              <a:off x="2547318" y="4433008"/>
              <a:ext cx="588231" cy="452281"/>
              <a:chOff x="3019426" y="4346575"/>
              <a:chExt cx="796925" cy="612776"/>
            </a:xfrm>
            <a:grpFill/>
          </p:grpSpPr>
          <p:sp>
            <p:nvSpPr>
              <p:cNvPr id="133" name="Freeform 110"/>
              <p:cNvSpPr/>
              <p:nvPr/>
            </p:nvSpPr>
            <p:spPr bwMode="auto">
              <a:xfrm>
                <a:off x="3040063" y="4346575"/>
                <a:ext cx="776288" cy="347663"/>
              </a:xfrm>
              <a:custGeom>
                <a:avLst/>
                <a:gdLst>
                  <a:gd name="T0" fmla="*/ 247 w 489"/>
                  <a:gd name="T1" fmla="*/ 219 h 219"/>
                  <a:gd name="T2" fmla="*/ 489 w 489"/>
                  <a:gd name="T3" fmla="*/ 110 h 219"/>
                  <a:gd name="T4" fmla="*/ 240 w 489"/>
                  <a:gd name="T5" fmla="*/ 0 h 219"/>
                  <a:gd name="T6" fmla="*/ 0 w 489"/>
                  <a:gd name="T7" fmla="*/ 107 h 219"/>
                  <a:gd name="T8" fmla="*/ 247 w 489"/>
                  <a:gd name="T9" fmla="*/ 219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9" h="219">
                    <a:moveTo>
                      <a:pt x="247" y="219"/>
                    </a:moveTo>
                    <a:lnTo>
                      <a:pt x="489" y="110"/>
                    </a:lnTo>
                    <a:lnTo>
                      <a:pt x="240" y="0"/>
                    </a:lnTo>
                    <a:lnTo>
                      <a:pt x="0" y="107"/>
                    </a:lnTo>
                    <a:lnTo>
                      <a:pt x="247" y="21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4" name="Rectangle 111"/>
              <p:cNvSpPr>
                <a:spLocks noChangeArrowheads="1"/>
              </p:cNvSpPr>
              <p:nvPr/>
            </p:nvSpPr>
            <p:spPr bwMode="auto">
              <a:xfrm>
                <a:off x="3049588" y="4510088"/>
                <a:ext cx="22225" cy="25558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5" name="Freeform 112"/>
              <p:cNvSpPr/>
              <p:nvPr/>
            </p:nvSpPr>
            <p:spPr bwMode="auto">
              <a:xfrm>
                <a:off x="3022601" y="4735513"/>
                <a:ext cx="76200" cy="77788"/>
              </a:xfrm>
              <a:custGeom>
                <a:avLst/>
                <a:gdLst>
                  <a:gd name="T0" fmla="*/ 0 w 48"/>
                  <a:gd name="T1" fmla="*/ 24 h 49"/>
                  <a:gd name="T2" fmla="*/ 0 w 48"/>
                  <a:gd name="T3" fmla="*/ 24 h 49"/>
                  <a:gd name="T4" fmla="*/ 0 w 48"/>
                  <a:gd name="T5" fmla="*/ 20 h 49"/>
                  <a:gd name="T6" fmla="*/ 2 w 48"/>
                  <a:gd name="T7" fmla="*/ 15 h 49"/>
                  <a:gd name="T8" fmla="*/ 4 w 48"/>
                  <a:gd name="T9" fmla="*/ 11 h 49"/>
                  <a:gd name="T10" fmla="*/ 7 w 48"/>
                  <a:gd name="T11" fmla="*/ 8 h 49"/>
                  <a:gd name="T12" fmla="*/ 11 w 48"/>
                  <a:gd name="T13" fmla="*/ 4 h 49"/>
                  <a:gd name="T14" fmla="*/ 15 w 48"/>
                  <a:gd name="T15" fmla="*/ 3 h 49"/>
                  <a:gd name="T16" fmla="*/ 19 w 48"/>
                  <a:gd name="T17" fmla="*/ 1 h 49"/>
                  <a:gd name="T18" fmla="*/ 25 w 48"/>
                  <a:gd name="T19" fmla="*/ 0 h 49"/>
                  <a:gd name="T20" fmla="*/ 25 w 48"/>
                  <a:gd name="T21" fmla="*/ 0 h 49"/>
                  <a:gd name="T22" fmla="*/ 29 w 48"/>
                  <a:gd name="T23" fmla="*/ 1 h 49"/>
                  <a:gd name="T24" fmla="*/ 34 w 48"/>
                  <a:gd name="T25" fmla="*/ 3 h 49"/>
                  <a:gd name="T26" fmla="*/ 38 w 48"/>
                  <a:gd name="T27" fmla="*/ 4 h 49"/>
                  <a:gd name="T28" fmla="*/ 41 w 48"/>
                  <a:gd name="T29" fmla="*/ 8 h 49"/>
                  <a:gd name="T30" fmla="*/ 44 w 48"/>
                  <a:gd name="T31" fmla="*/ 11 h 49"/>
                  <a:gd name="T32" fmla="*/ 46 w 48"/>
                  <a:gd name="T33" fmla="*/ 15 h 49"/>
                  <a:gd name="T34" fmla="*/ 48 w 48"/>
                  <a:gd name="T35" fmla="*/ 20 h 49"/>
                  <a:gd name="T36" fmla="*/ 48 w 48"/>
                  <a:gd name="T37" fmla="*/ 24 h 49"/>
                  <a:gd name="T38" fmla="*/ 48 w 48"/>
                  <a:gd name="T39" fmla="*/ 24 h 49"/>
                  <a:gd name="T40" fmla="*/ 48 w 48"/>
                  <a:gd name="T41" fmla="*/ 30 h 49"/>
                  <a:gd name="T42" fmla="*/ 46 w 48"/>
                  <a:gd name="T43" fmla="*/ 34 h 49"/>
                  <a:gd name="T44" fmla="*/ 44 w 48"/>
                  <a:gd name="T45" fmla="*/ 38 h 49"/>
                  <a:gd name="T46" fmla="*/ 41 w 48"/>
                  <a:gd name="T47" fmla="*/ 42 h 49"/>
                  <a:gd name="T48" fmla="*/ 38 w 48"/>
                  <a:gd name="T49" fmla="*/ 45 h 49"/>
                  <a:gd name="T50" fmla="*/ 34 w 48"/>
                  <a:gd name="T51" fmla="*/ 47 h 49"/>
                  <a:gd name="T52" fmla="*/ 29 w 48"/>
                  <a:gd name="T53" fmla="*/ 49 h 49"/>
                  <a:gd name="T54" fmla="*/ 25 w 48"/>
                  <a:gd name="T55" fmla="*/ 49 h 49"/>
                  <a:gd name="T56" fmla="*/ 25 w 48"/>
                  <a:gd name="T57" fmla="*/ 49 h 49"/>
                  <a:gd name="T58" fmla="*/ 19 w 48"/>
                  <a:gd name="T59" fmla="*/ 49 h 49"/>
                  <a:gd name="T60" fmla="*/ 15 w 48"/>
                  <a:gd name="T61" fmla="*/ 47 h 49"/>
                  <a:gd name="T62" fmla="*/ 11 w 48"/>
                  <a:gd name="T63" fmla="*/ 45 h 49"/>
                  <a:gd name="T64" fmla="*/ 7 w 48"/>
                  <a:gd name="T65" fmla="*/ 42 h 49"/>
                  <a:gd name="T66" fmla="*/ 4 w 48"/>
                  <a:gd name="T67" fmla="*/ 38 h 49"/>
                  <a:gd name="T68" fmla="*/ 2 w 48"/>
                  <a:gd name="T69" fmla="*/ 34 h 49"/>
                  <a:gd name="T70" fmla="*/ 0 w 48"/>
                  <a:gd name="T71" fmla="*/ 30 h 49"/>
                  <a:gd name="T72" fmla="*/ 0 w 48"/>
                  <a:gd name="T73" fmla="*/ 24 h 49"/>
                  <a:gd name="T74" fmla="*/ 0 w 48"/>
                  <a:gd name="T75" fmla="*/ 2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8" h="49">
                    <a:moveTo>
                      <a:pt x="0" y="24"/>
                    </a:moveTo>
                    <a:lnTo>
                      <a:pt x="0" y="24"/>
                    </a:lnTo>
                    <a:lnTo>
                      <a:pt x="0" y="20"/>
                    </a:lnTo>
                    <a:lnTo>
                      <a:pt x="2" y="15"/>
                    </a:lnTo>
                    <a:lnTo>
                      <a:pt x="4" y="11"/>
                    </a:lnTo>
                    <a:lnTo>
                      <a:pt x="7" y="8"/>
                    </a:lnTo>
                    <a:lnTo>
                      <a:pt x="11" y="4"/>
                    </a:lnTo>
                    <a:lnTo>
                      <a:pt x="15" y="3"/>
                    </a:lnTo>
                    <a:lnTo>
                      <a:pt x="19" y="1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9" y="1"/>
                    </a:lnTo>
                    <a:lnTo>
                      <a:pt x="34" y="3"/>
                    </a:lnTo>
                    <a:lnTo>
                      <a:pt x="38" y="4"/>
                    </a:lnTo>
                    <a:lnTo>
                      <a:pt x="41" y="8"/>
                    </a:lnTo>
                    <a:lnTo>
                      <a:pt x="44" y="11"/>
                    </a:lnTo>
                    <a:lnTo>
                      <a:pt x="46" y="15"/>
                    </a:lnTo>
                    <a:lnTo>
                      <a:pt x="48" y="20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8" y="30"/>
                    </a:lnTo>
                    <a:lnTo>
                      <a:pt x="46" y="34"/>
                    </a:lnTo>
                    <a:lnTo>
                      <a:pt x="44" y="38"/>
                    </a:lnTo>
                    <a:lnTo>
                      <a:pt x="41" y="42"/>
                    </a:lnTo>
                    <a:lnTo>
                      <a:pt x="38" y="45"/>
                    </a:lnTo>
                    <a:lnTo>
                      <a:pt x="34" y="47"/>
                    </a:lnTo>
                    <a:lnTo>
                      <a:pt x="29" y="49"/>
                    </a:lnTo>
                    <a:lnTo>
                      <a:pt x="25" y="49"/>
                    </a:lnTo>
                    <a:lnTo>
                      <a:pt x="25" y="49"/>
                    </a:lnTo>
                    <a:lnTo>
                      <a:pt x="19" y="49"/>
                    </a:lnTo>
                    <a:lnTo>
                      <a:pt x="15" y="47"/>
                    </a:lnTo>
                    <a:lnTo>
                      <a:pt x="11" y="45"/>
                    </a:lnTo>
                    <a:lnTo>
                      <a:pt x="7" y="42"/>
                    </a:lnTo>
                    <a:lnTo>
                      <a:pt x="4" y="38"/>
                    </a:lnTo>
                    <a:lnTo>
                      <a:pt x="2" y="34"/>
                    </a:lnTo>
                    <a:lnTo>
                      <a:pt x="0" y="30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6" name="Freeform 113"/>
              <p:cNvSpPr/>
              <p:nvPr/>
            </p:nvSpPr>
            <p:spPr bwMode="auto">
              <a:xfrm>
                <a:off x="3052763" y="4778375"/>
                <a:ext cx="46038" cy="169863"/>
              </a:xfrm>
              <a:custGeom>
                <a:avLst/>
                <a:gdLst>
                  <a:gd name="T0" fmla="*/ 17 w 29"/>
                  <a:gd name="T1" fmla="*/ 5 h 107"/>
                  <a:gd name="T2" fmla="*/ 17 w 29"/>
                  <a:gd name="T3" fmla="*/ 5 h 107"/>
                  <a:gd name="T4" fmla="*/ 19 w 29"/>
                  <a:gd name="T5" fmla="*/ 12 h 107"/>
                  <a:gd name="T6" fmla="*/ 22 w 29"/>
                  <a:gd name="T7" fmla="*/ 22 h 107"/>
                  <a:gd name="T8" fmla="*/ 25 w 29"/>
                  <a:gd name="T9" fmla="*/ 33 h 107"/>
                  <a:gd name="T10" fmla="*/ 27 w 29"/>
                  <a:gd name="T11" fmla="*/ 47 h 107"/>
                  <a:gd name="T12" fmla="*/ 29 w 29"/>
                  <a:gd name="T13" fmla="*/ 65 h 107"/>
                  <a:gd name="T14" fmla="*/ 29 w 29"/>
                  <a:gd name="T15" fmla="*/ 84 h 107"/>
                  <a:gd name="T16" fmla="*/ 27 w 29"/>
                  <a:gd name="T17" fmla="*/ 107 h 107"/>
                  <a:gd name="T18" fmla="*/ 0 w 29"/>
                  <a:gd name="T19" fmla="*/ 107 h 107"/>
                  <a:gd name="T20" fmla="*/ 0 w 29"/>
                  <a:gd name="T21" fmla="*/ 0 h 107"/>
                  <a:gd name="T22" fmla="*/ 0 w 29"/>
                  <a:gd name="T23" fmla="*/ 0 h 107"/>
                  <a:gd name="T24" fmla="*/ 8 w 29"/>
                  <a:gd name="T25" fmla="*/ 4 h 107"/>
                  <a:gd name="T26" fmla="*/ 14 w 29"/>
                  <a:gd name="T27" fmla="*/ 5 h 107"/>
                  <a:gd name="T28" fmla="*/ 15 w 29"/>
                  <a:gd name="T29" fmla="*/ 5 h 107"/>
                  <a:gd name="T30" fmla="*/ 17 w 29"/>
                  <a:gd name="T31" fmla="*/ 5 h 107"/>
                  <a:gd name="T32" fmla="*/ 17 w 29"/>
                  <a:gd name="T33" fmla="*/ 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9" h="107">
                    <a:moveTo>
                      <a:pt x="17" y="5"/>
                    </a:moveTo>
                    <a:lnTo>
                      <a:pt x="17" y="5"/>
                    </a:lnTo>
                    <a:lnTo>
                      <a:pt x="19" y="12"/>
                    </a:lnTo>
                    <a:lnTo>
                      <a:pt x="22" y="22"/>
                    </a:lnTo>
                    <a:lnTo>
                      <a:pt x="25" y="33"/>
                    </a:lnTo>
                    <a:lnTo>
                      <a:pt x="27" y="47"/>
                    </a:lnTo>
                    <a:lnTo>
                      <a:pt x="29" y="65"/>
                    </a:lnTo>
                    <a:lnTo>
                      <a:pt x="29" y="84"/>
                    </a:lnTo>
                    <a:lnTo>
                      <a:pt x="27" y="107"/>
                    </a:lnTo>
                    <a:lnTo>
                      <a:pt x="0" y="107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" y="4"/>
                    </a:lnTo>
                    <a:lnTo>
                      <a:pt x="14" y="5"/>
                    </a:lnTo>
                    <a:lnTo>
                      <a:pt x="15" y="5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7" name="Freeform 114"/>
              <p:cNvSpPr/>
              <p:nvPr/>
            </p:nvSpPr>
            <p:spPr bwMode="auto">
              <a:xfrm>
                <a:off x="3019426" y="4778375"/>
                <a:ext cx="46038" cy="169863"/>
              </a:xfrm>
              <a:custGeom>
                <a:avLst/>
                <a:gdLst>
                  <a:gd name="T0" fmla="*/ 13 w 29"/>
                  <a:gd name="T1" fmla="*/ 5 h 107"/>
                  <a:gd name="T2" fmla="*/ 13 w 29"/>
                  <a:gd name="T3" fmla="*/ 5 h 107"/>
                  <a:gd name="T4" fmla="*/ 10 w 29"/>
                  <a:gd name="T5" fmla="*/ 12 h 107"/>
                  <a:gd name="T6" fmla="*/ 4 w 29"/>
                  <a:gd name="T7" fmla="*/ 33 h 107"/>
                  <a:gd name="T8" fmla="*/ 2 w 29"/>
                  <a:gd name="T9" fmla="*/ 47 h 107"/>
                  <a:gd name="T10" fmla="*/ 0 w 29"/>
                  <a:gd name="T11" fmla="*/ 65 h 107"/>
                  <a:gd name="T12" fmla="*/ 0 w 29"/>
                  <a:gd name="T13" fmla="*/ 84 h 107"/>
                  <a:gd name="T14" fmla="*/ 1 w 29"/>
                  <a:gd name="T15" fmla="*/ 107 h 107"/>
                  <a:gd name="T16" fmla="*/ 29 w 29"/>
                  <a:gd name="T17" fmla="*/ 107 h 107"/>
                  <a:gd name="T18" fmla="*/ 29 w 29"/>
                  <a:gd name="T19" fmla="*/ 0 h 107"/>
                  <a:gd name="T20" fmla="*/ 29 w 29"/>
                  <a:gd name="T21" fmla="*/ 0 h 107"/>
                  <a:gd name="T22" fmla="*/ 21 w 29"/>
                  <a:gd name="T23" fmla="*/ 4 h 107"/>
                  <a:gd name="T24" fmla="*/ 16 w 29"/>
                  <a:gd name="T25" fmla="*/ 5 h 107"/>
                  <a:gd name="T26" fmla="*/ 13 w 29"/>
                  <a:gd name="T27" fmla="*/ 5 h 107"/>
                  <a:gd name="T28" fmla="*/ 13 w 29"/>
                  <a:gd name="T29" fmla="*/ 5 h 107"/>
                  <a:gd name="T30" fmla="*/ 13 w 29"/>
                  <a:gd name="T31" fmla="*/ 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07">
                    <a:moveTo>
                      <a:pt x="13" y="5"/>
                    </a:moveTo>
                    <a:lnTo>
                      <a:pt x="13" y="5"/>
                    </a:lnTo>
                    <a:lnTo>
                      <a:pt x="10" y="12"/>
                    </a:lnTo>
                    <a:lnTo>
                      <a:pt x="4" y="33"/>
                    </a:lnTo>
                    <a:lnTo>
                      <a:pt x="2" y="47"/>
                    </a:lnTo>
                    <a:lnTo>
                      <a:pt x="0" y="65"/>
                    </a:lnTo>
                    <a:lnTo>
                      <a:pt x="0" y="84"/>
                    </a:lnTo>
                    <a:lnTo>
                      <a:pt x="1" y="107"/>
                    </a:lnTo>
                    <a:lnTo>
                      <a:pt x="29" y="107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1" y="4"/>
                    </a:lnTo>
                    <a:lnTo>
                      <a:pt x="16" y="5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3" y="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8" name="Freeform 115"/>
              <p:cNvSpPr/>
              <p:nvPr/>
            </p:nvSpPr>
            <p:spPr bwMode="auto">
              <a:xfrm>
                <a:off x="3211513" y="4624388"/>
                <a:ext cx="449263" cy="334963"/>
              </a:xfrm>
              <a:custGeom>
                <a:avLst/>
                <a:gdLst>
                  <a:gd name="T0" fmla="*/ 0 w 283"/>
                  <a:gd name="T1" fmla="*/ 0 h 211"/>
                  <a:gd name="T2" fmla="*/ 0 w 283"/>
                  <a:gd name="T3" fmla="*/ 0 h 211"/>
                  <a:gd name="T4" fmla="*/ 63 w 283"/>
                  <a:gd name="T5" fmla="*/ 29 h 211"/>
                  <a:gd name="T6" fmla="*/ 143 w 283"/>
                  <a:gd name="T7" fmla="*/ 67 h 211"/>
                  <a:gd name="T8" fmla="*/ 143 w 283"/>
                  <a:gd name="T9" fmla="*/ 67 h 211"/>
                  <a:gd name="T10" fmla="*/ 221 w 283"/>
                  <a:gd name="T11" fmla="*/ 29 h 211"/>
                  <a:gd name="T12" fmla="*/ 283 w 283"/>
                  <a:gd name="T13" fmla="*/ 0 h 211"/>
                  <a:gd name="T14" fmla="*/ 283 w 283"/>
                  <a:gd name="T15" fmla="*/ 163 h 211"/>
                  <a:gd name="T16" fmla="*/ 283 w 283"/>
                  <a:gd name="T17" fmla="*/ 163 h 211"/>
                  <a:gd name="T18" fmla="*/ 277 w 283"/>
                  <a:gd name="T19" fmla="*/ 170 h 211"/>
                  <a:gd name="T20" fmla="*/ 267 w 283"/>
                  <a:gd name="T21" fmla="*/ 177 h 211"/>
                  <a:gd name="T22" fmla="*/ 259 w 283"/>
                  <a:gd name="T23" fmla="*/ 182 h 211"/>
                  <a:gd name="T24" fmla="*/ 250 w 283"/>
                  <a:gd name="T25" fmla="*/ 188 h 211"/>
                  <a:gd name="T26" fmla="*/ 229 w 283"/>
                  <a:gd name="T27" fmla="*/ 196 h 211"/>
                  <a:gd name="T28" fmla="*/ 209 w 283"/>
                  <a:gd name="T29" fmla="*/ 201 h 211"/>
                  <a:gd name="T30" fmla="*/ 190 w 283"/>
                  <a:gd name="T31" fmla="*/ 205 h 211"/>
                  <a:gd name="T32" fmla="*/ 172 w 283"/>
                  <a:gd name="T33" fmla="*/ 208 h 211"/>
                  <a:gd name="T34" fmla="*/ 147 w 283"/>
                  <a:gd name="T35" fmla="*/ 211 h 211"/>
                  <a:gd name="T36" fmla="*/ 147 w 283"/>
                  <a:gd name="T37" fmla="*/ 211 h 211"/>
                  <a:gd name="T38" fmla="*/ 147 w 283"/>
                  <a:gd name="T39" fmla="*/ 211 h 211"/>
                  <a:gd name="T40" fmla="*/ 143 w 283"/>
                  <a:gd name="T41" fmla="*/ 211 h 211"/>
                  <a:gd name="T42" fmla="*/ 143 w 283"/>
                  <a:gd name="T43" fmla="*/ 211 h 211"/>
                  <a:gd name="T44" fmla="*/ 139 w 283"/>
                  <a:gd name="T45" fmla="*/ 211 h 211"/>
                  <a:gd name="T46" fmla="*/ 139 w 283"/>
                  <a:gd name="T47" fmla="*/ 211 h 211"/>
                  <a:gd name="T48" fmla="*/ 139 w 283"/>
                  <a:gd name="T49" fmla="*/ 211 h 211"/>
                  <a:gd name="T50" fmla="*/ 113 w 283"/>
                  <a:gd name="T51" fmla="*/ 208 h 211"/>
                  <a:gd name="T52" fmla="*/ 94 w 283"/>
                  <a:gd name="T53" fmla="*/ 205 h 211"/>
                  <a:gd name="T54" fmla="*/ 75 w 283"/>
                  <a:gd name="T55" fmla="*/ 201 h 211"/>
                  <a:gd name="T56" fmla="*/ 55 w 283"/>
                  <a:gd name="T57" fmla="*/ 196 h 211"/>
                  <a:gd name="T58" fmla="*/ 36 w 283"/>
                  <a:gd name="T59" fmla="*/ 188 h 211"/>
                  <a:gd name="T60" fmla="*/ 26 w 283"/>
                  <a:gd name="T61" fmla="*/ 182 h 211"/>
                  <a:gd name="T62" fmla="*/ 17 w 283"/>
                  <a:gd name="T63" fmla="*/ 177 h 211"/>
                  <a:gd name="T64" fmla="*/ 9 w 283"/>
                  <a:gd name="T65" fmla="*/ 170 h 211"/>
                  <a:gd name="T66" fmla="*/ 0 w 283"/>
                  <a:gd name="T67" fmla="*/ 163 h 211"/>
                  <a:gd name="T68" fmla="*/ 0 w 283"/>
                  <a:gd name="T69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83" h="211">
                    <a:moveTo>
                      <a:pt x="0" y="0"/>
                    </a:moveTo>
                    <a:lnTo>
                      <a:pt x="0" y="0"/>
                    </a:lnTo>
                    <a:lnTo>
                      <a:pt x="63" y="29"/>
                    </a:lnTo>
                    <a:lnTo>
                      <a:pt x="143" y="67"/>
                    </a:lnTo>
                    <a:lnTo>
                      <a:pt x="143" y="67"/>
                    </a:lnTo>
                    <a:lnTo>
                      <a:pt x="221" y="29"/>
                    </a:lnTo>
                    <a:lnTo>
                      <a:pt x="283" y="0"/>
                    </a:lnTo>
                    <a:lnTo>
                      <a:pt x="283" y="163"/>
                    </a:lnTo>
                    <a:lnTo>
                      <a:pt x="283" y="163"/>
                    </a:lnTo>
                    <a:lnTo>
                      <a:pt x="277" y="170"/>
                    </a:lnTo>
                    <a:lnTo>
                      <a:pt x="267" y="177"/>
                    </a:lnTo>
                    <a:lnTo>
                      <a:pt x="259" y="182"/>
                    </a:lnTo>
                    <a:lnTo>
                      <a:pt x="250" y="188"/>
                    </a:lnTo>
                    <a:lnTo>
                      <a:pt x="229" y="196"/>
                    </a:lnTo>
                    <a:lnTo>
                      <a:pt x="209" y="201"/>
                    </a:lnTo>
                    <a:lnTo>
                      <a:pt x="190" y="205"/>
                    </a:lnTo>
                    <a:lnTo>
                      <a:pt x="172" y="208"/>
                    </a:lnTo>
                    <a:lnTo>
                      <a:pt x="147" y="211"/>
                    </a:lnTo>
                    <a:lnTo>
                      <a:pt x="147" y="211"/>
                    </a:lnTo>
                    <a:lnTo>
                      <a:pt x="147" y="211"/>
                    </a:lnTo>
                    <a:lnTo>
                      <a:pt x="143" y="211"/>
                    </a:lnTo>
                    <a:lnTo>
                      <a:pt x="143" y="211"/>
                    </a:lnTo>
                    <a:lnTo>
                      <a:pt x="139" y="211"/>
                    </a:lnTo>
                    <a:lnTo>
                      <a:pt x="139" y="211"/>
                    </a:lnTo>
                    <a:lnTo>
                      <a:pt x="139" y="211"/>
                    </a:lnTo>
                    <a:lnTo>
                      <a:pt x="113" y="208"/>
                    </a:lnTo>
                    <a:lnTo>
                      <a:pt x="94" y="205"/>
                    </a:lnTo>
                    <a:lnTo>
                      <a:pt x="75" y="201"/>
                    </a:lnTo>
                    <a:lnTo>
                      <a:pt x="55" y="196"/>
                    </a:lnTo>
                    <a:lnTo>
                      <a:pt x="36" y="188"/>
                    </a:lnTo>
                    <a:lnTo>
                      <a:pt x="26" y="182"/>
                    </a:lnTo>
                    <a:lnTo>
                      <a:pt x="17" y="177"/>
                    </a:lnTo>
                    <a:lnTo>
                      <a:pt x="9" y="170"/>
                    </a:lnTo>
                    <a:lnTo>
                      <a:pt x="0" y="16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37" name="Freeform 116"/>
            <p:cNvSpPr>
              <a:spLocks noEditPoints="1"/>
            </p:cNvSpPr>
            <p:nvPr/>
          </p:nvSpPr>
          <p:spPr bwMode="auto">
            <a:xfrm>
              <a:off x="3293738" y="2862918"/>
              <a:ext cx="289428" cy="363229"/>
            </a:xfrm>
            <a:custGeom>
              <a:avLst/>
              <a:gdLst>
                <a:gd name="T0" fmla="*/ 82 w 247"/>
                <a:gd name="T1" fmla="*/ 150 h 310"/>
                <a:gd name="T2" fmla="*/ 87 w 247"/>
                <a:gd name="T3" fmla="*/ 132 h 310"/>
                <a:gd name="T4" fmla="*/ 87 w 247"/>
                <a:gd name="T5" fmla="*/ 59 h 310"/>
                <a:gd name="T6" fmla="*/ 79 w 247"/>
                <a:gd name="T7" fmla="*/ 50 h 310"/>
                <a:gd name="T8" fmla="*/ 80 w 247"/>
                <a:gd name="T9" fmla="*/ 17 h 310"/>
                <a:gd name="T10" fmla="*/ 80 w 247"/>
                <a:gd name="T11" fmla="*/ 13 h 310"/>
                <a:gd name="T12" fmla="*/ 92 w 247"/>
                <a:gd name="T13" fmla="*/ 5 h 310"/>
                <a:gd name="T14" fmla="*/ 125 w 247"/>
                <a:gd name="T15" fmla="*/ 0 h 310"/>
                <a:gd name="T16" fmla="*/ 162 w 247"/>
                <a:gd name="T17" fmla="*/ 6 h 310"/>
                <a:gd name="T18" fmla="*/ 168 w 247"/>
                <a:gd name="T19" fmla="*/ 16 h 310"/>
                <a:gd name="T20" fmla="*/ 170 w 247"/>
                <a:gd name="T21" fmla="*/ 17 h 310"/>
                <a:gd name="T22" fmla="*/ 168 w 247"/>
                <a:gd name="T23" fmla="*/ 50 h 310"/>
                <a:gd name="T24" fmla="*/ 162 w 247"/>
                <a:gd name="T25" fmla="*/ 58 h 310"/>
                <a:gd name="T26" fmla="*/ 156 w 247"/>
                <a:gd name="T27" fmla="*/ 132 h 310"/>
                <a:gd name="T28" fmla="*/ 157 w 247"/>
                <a:gd name="T29" fmla="*/ 140 h 310"/>
                <a:gd name="T30" fmla="*/ 166 w 247"/>
                <a:gd name="T31" fmla="*/ 150 h 310"/>
                <a:gd name="T32" fmla="*/ 190 w 247"/>
                <a:gd name="T33" fmla="*/ 171 h 310"/>
                <a:gd name="T34" fmla="*/ 231 w 247"/>
                <a:gd name="T35" fmla="*/ 222 h 310"/>
                <a:gd name="T36" fmla="*/ 246 w 247"/>
                <a:gd name="T37" fmla="*/ 253 h 310"/>
                <a:gd name="T38" fmla="*/ 243 w 247"/>
                <a:gd name="T39" fmla="*/ 278 h 310"/>
                <a:gd name="T40" fmla="*/ 236 w 247"/>
                <a:gd name="T41" fmla="*/ 285 h 310"/>
                <a:gd name="T42" fmla="*/ 187 w 247"/>
                <a:gd name="T43" fmla="*/ 304 h 310"/>
                <a:gd name="T44" fmla="*/ 141 w 247"/>
                <a:gd name="T45" fmla="*/ 310 h 310"/>
                <a:gd name="T46" fmla="*/ 113 w 247"/>
                <a:gd name="T47" fmla="*/ 310 h 310"/>
                <a:gd name="T48" fmla="*/ 51 w 247"/>
                <a:gd name="T49" fmla="*/ 303 h 310"/>
                <a:gd name="T50" fmla="*/ 63 w 247"/>
                <a:gd name="T51" fmla="*/ 285 h 310"/>
                <a:gd name="T52" fmla="*/ 83 w 247"/>
                <a:gd name="T53" fmla="*/ 287 h 310"/>
                <a:gd name="T54" fmla="*/ 61 w 247"/>
                <a:gd name="T55" fmla="*/ 280 h 310"/>
                <a:gd name="T56" fmla="*/ 51 w 247"/>
                <a:gd name="T57" fmla="*/ 211 h 310"/>
                <a:gd name="T58" fmla="*/ 76 w 247"/>
                <a:gd name="T59" fmla="*/ 180 h 310"/>
                <a:gd name="T60" fmla="*/ 51 w 247"/>
                <a:gd name="T61" fmla="*/ 203 h 310"/>
                <a:gd name="T62" fmla="*/ 68 w 247"/>
                <a:gd name="T63" fmla="*/ 159 h 310"/>
                <a:gd name="T64" fmla="*/ 51 w 247"/>
                <a:gd name="T65" fmla="*/ 303 h 310"/>
                <a:gd name="T66" fmla="*/ 30 w 247"/>
                <a:gd name="T67" fmla="*/ 296 h 310"/>
                <a:gd name="T68" fmla="*/ 11 w 247"/>
                <a:gd name="T69" fmla="*/ 285 h 310"/>
                <a:gd name="T70" fmla="*/ 2 w 247"/>
                <a:gd name="T71" fmla="*/ 270 h 310"/>
                <a:gd name="T72" fmla="*/ 3 w 247"/>
                <a:gd name="T73" fmla="*/ 251 h 310"/>
                <a:gd name="T74" fmla="*/ 27 w 247"/>
                <a:gd name="T75" fmla="*/ 205 h 310"/>
                <a:gd name="T76" fmla="*/ 51 w 247"/>
                <a:gd name="T77" fmla="*/ 203 h 310"/>
                <a:gd name="T78" fmla="*/ 27 w 247"/>
                <a:gd name="T79" fmla="*/ 228 h 310"/>
                <a:gd name="T80" fmla="*/ 18 w 247"/>
                <a:gd name="T81" fmla="*/ 249 h 310"/>
                <a:gd name="T82" fmla="*/ 18 w 247"/>
                <a:gd name="T83" fmla="*/ 261 h 310"/>
                <a:gd name="T84" fmla="*/ 27 w 247"/>
                <a:gd name="T85" fmla="*/ 273 h 310"/>
                <a:gd name="T86" fmla="*/ 51 w 247"/>
                <a:gd name="T87" fmla="*/ 303 h 310"/>
                <a:gd name="T88" fmla="*/ 51 w 247"/>
                <a:gd name="T89" fmla="*/ 211 h 310"/>
                <a:gd name="T90" fmla="*/ 34 w 247"/>
                <a:gd name="T91" fmla="*/ 243 h 310"/>
                <a:gd name="T92" fmla="*/ 36 w 247"/>
                <a:gd name="T93" fmla="*/ 259 h 310"/>
                <a:gd name="T94" fmla="*/ 51 w 247"/>
                <a:gd name="T95" fmla="*/ 274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7" h="310">
                  <a:moveTo>
                    <a:pt x="80" y="150"/>
                  </a:moveTo>
                  <a:lnTo>
                    <a:pt x="80" y="150"/>
                  </a:lnTo>
                  <a:lnTo>
                    <a:pt x="82" y="150"/>
                  </a:lnTo>
                  <a:lnTo>
                    <a:pt x="84" y="146"/>
                  </a:lnTo>
                  <a:lnTo>
                    <a:pt x="86" y="140"/>
                  </a:lnTo>
                  <a:lnTo>
                    <a:pt x="87" y="132"/>
                  </a:lnTo>
                  <a:lnTo>
                    <a:pt x="87" y="132"/>
                  </a:lnTo>
                  <a:lnTo>
                    <a:pt x="87" y="59"/>
                  </a:lnTo>
                  <a:lnTo>
                    <a:pt x="87" y="59"/>
                  </a:lnTo>
                  <a:lnTo>
                    <a:pt x="82" y="55"/>
                  </a:lnTo>
                  <a:lnTo>
                    <a:pt x="80" y="50"/>
                  </a:lnTo>
                  <a:lnTo>
                    <a:pt x="79" y="50"/>
                  </a:lnTo>
                  <a:lnTo>
                    <a:pt x="79" y="17"/>
                  </a:lnTo>
                  <a:lnTo>
                    <a:pt x="80" y="17"/>
                  </a:lnTo>
                  <a:lnTo>
                    <a:pt x="80" y="17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80" y="13"/>
                  </a:lnTo>
                  <a:lnTo>
                    <a:pt x="83" y="10"/>
                  </a:lnTo>
                  <a:lnTo>
                    <a:pt x="87" y="6"/>
                  </a:lnTo>
                  <a:lnTo>
                    <a:pt x="92" y="5"/>
                  </a:lnTo>
                  <a:lnTo>
                    <a:pt x="107" y="1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1" y="1"/>
                  </a:lnTo>
                  <a:lnTo>
                    <a:pt x="156" y="5"/>
                  </a:lnTo>
                  <a:lnTo>
                    <a:pt x="162" y="6"/>
                  </a:lnTo>
                  <a:lnTo>
                    <a:pt x="166" y="10"/>
                  </a:lnTo>
                  <a:lnTo>
                    <a:pt x="168" y="13"/>
                  </a:lnTo>
                  <a:lnTo>
                    <a:pt x="168" y="16"/>
                  </a:lnTo>
                  <a:lnTo>
                    <a:pt x="168" y="16"/>
                  </a:lnTo>
                  <a:lnTo>
                    <a:pt x="168" y="17"/>
                  </a:lnTo>
                  <a:lnTo>
                    <a:pt x="170" y="17"/>
                  </a:lnTo>
                  <a:lnTo>
                    <a:pt x="170" y="50"/>
                  </a:lnTo>
                  <a:lnTo>
                    <a:pt x="168" y="50"/>
                  </a:lnTo>
                  <a:lnTo>
                    <a:pt x="168" y="50"/>
                  </a:lnTo>
                  <a:lnTo>
                    <a:pt x="168" y="52"/>
                  </a:lnTo>
                  <a:lnTo>
                    <a:pt x="166" y="55"/>
                  </a:lnTo>
                  <a:lnTo>
                    <a:pt x="162" y="58"/>
                  </a:lnTo>
                  <a:lnTo>
                    <a:pt x="156" y="59"/>
                  </a:lnTo>
                  <a:lnTo>
                    <a:pt x="156" y="59"/>
                  </a:lnTo>
                  <a:lnTo>
                    <a:pt x="156" y="132"/>
                  </a:lnTo>
                  <a:lnTo>
                    <a:pt x="156" y="132"/>
                  </a:lnTo>
                  <a:lnTo>
                    <a:pt x="156" y="136"/>
                  </a:lnTo>
                  <a:lnTo>
                    <a:pt x="157" y="140"/>
                  </a:lnTo>
                  <a:lnTo>
                    <a:pt x="160" y="146"/>
                  </a:lnTo>
                  <a:lnTo>
                    <a:pt x="164" y="150"/>
                  </a:lnTo>
                  <a:lnTo>
                    <a:pt x="166" y="150"/>
                  </a:lnTo>
                  <a:lnTo>
                    <a:pt x="166" y="150"/>
                  </a:lnTo>
                  <a:lnTo>
                    <a:pt x="175" y="158"/>
                  </a:lnTo>
                  <a:lnTo>
                    <a:pt x="190" y="171"/>
                  </a:lnTo>
                  <a:lnTo>
                    <a:pt x="206" y="189"/>
                  </a:lnTo>
                  <a:lnTo>
                    <a:pt x="222" y="211"/>
                  </a:lnTo>
                  <a:lnTo>
                    <a:pt x="231" y="222"/>
                  </a:lnTo>
                  <a:lnTo>
                    <a:pt x="236" y="232"/>
                  </a:lnTo>
                  <a:lnTo>
                    <a:pt x="241" y="243"/>
                  </a:lnTo>
                  <a:lnTo>
                    <a:pt x="246" y="253"/>
                  </a:lnTo>
                  <a:lnTo>
                    <a:pt x="247" y="262"/>
                  </a:lnTo>
                  <a:lnTo>
                    <a:pt x="246" y="272"/>
                  </a:lnTo>
                  <a:lnTo>
                    <a:pt x="243" y="278"/>
                  </a:lnTo>
                  <a:lnTo>
                    <a:pt x="240" y="282"/>
                  </a:lnTo>
                  <a:lnTo>
                    <a:pt x="236" y="285"/>
                  </a:lnTo>
                  <a:lnTo>
                    <a:pt x="236" y="285"/>
                  </a:lnTo>
                  <a:lnTo>
                    <a:pt x="221" y="293"/>
                  </a:lnTo>
                  <a:lnTo>
                    <a:pt x="205" y="300"/>
                  </a:lnTo>
                  <a:lnTo>
                    <a:pt x="187" y="304"/>
                  </a:lnTo>
                  <a:lnTo>
                    <a:pt x="171" y="307"/>
                  </a:lnTo>
                  <a:lnTo>
                    <a:pt x="155" y="310"/>
                  </a:lnTo>
                  <a:lnTo>
                    <a:pt x="141" y="310"/>
                  </a:lnTo>
                  <a:lnTo>
                    <a:pt x="124" y="310"/>
                  </a:lnTo>
                  <a:lnTo>
                    <a:pt x="124" y="310"/>
                  </a:lnTo>
                  <a:lnTo>
                    <a:pt x="113" y="310"/>
                  </a:lnTo>
                  <a:lnTo>
                    <a:pt x="95" y="310"/>
                  </a:lnTo>
                  <a:lnTo>
                    <a:pt x="74" y="307"/>
                  </a:lnTo>
                  <a:lnTo>
                    <a:pt x="51" y="303"/>
                  </a:lnTo>
                  <a:lnTo>
                    <a:pt x="51" y="282"/>
                  </a:lnTo>
                  <a:lnTo>
                    <a:pt x="51" y="282"/>
                  </a:lnTo>
                  <a:lnTo>
                    <a:pt x="63" y="285"/>
                  </a:lnTo>
                  <a:lnTo>
                    <a:pt x="72" y="287"/>
                  </a:lnTo>
                  <a:lnTo>
                    <a:pt x="83" y="287"/>
                  </a:lnTo>
                  <a:lnTo>
                    <a:pt x="83" y="287"/>
                  </a:lnTo>
                  <a:lnTo>
                    <a:pt x="83" y="287"/>
                  </a:lnTo>
                  <a:lnTo>
                    <a:pt x="72" y="284"/>
                  </a:lnTo>
                  <a:lnTo>
                    <a:pt x="61" y="280"/>
                  </a:lnTo>
                  <a:lnTo>
                    <a:pt x="51" y="274"/>
                  </a:lnTo>
                  <a:lnTo>
                    <a:pt x="51" y="211"/>
                  </a:lnTo>
                  <a:lnTo>
                    <a:pt x="51" y="211"/>
                  </a:lnTo>
                  <a:lnTo>
                    <a:pt x="60" y="199"/>
                  </a:lnTo>
                  <a:lnTo>
                    <a:pt x="68" y="189"/>
                  </a:lnTo>
                  <a:lnTo>
                    <a:pt x="76" y="180"/>
                  </a:lnTo>
                  <a:lnTo>
                    <a:pt x="76" y="180"/>
                  </a:lnTo>
                  <a:lnTo>
                    <a:pt x="68" y="186"/>
                  </a:lnTo>
                  <a:lnTo>
                    <a:pt x="51" y="203"/>
                  </a:lnTo>
                  <a:lnTo>
                    <a:pt x="51" y="178"/>
                  </a:lnTo>
                  <a:lnTo>
                    <a:pt x="51" y="178"/>
                  </a:lnTo>
                  <a:lnTo>
                    <a:pt x="68" y="159"/>
                  </a:lnTo>
                  <a:lnTo>
                    <a:pt x="80" y="150"/>
                  </a:lnTo>
                  <a:lnTo>
                    <a:pt x="80" y="150"/>
                  </a:lnTo>
                  <a:close/>
                  <a:moveTo>
                    <a:pt x="51" y="303"/>
                  </a:moveTo>
                  <a:lnTo>
                    <a:pt x="51" y="303"/>
                  </a:lnTo>
                  <a:lnTo>
                    <a:pt x="40" y="299"/>
                  </a:lnTo>
                  <a:lnTo>
                    <a:pt x="30" y="296"/>
                  </a:lnTo>
                  <a:lnTo>
                    <a:pt x="21" y="291"/>
                  </a:lnTo>
                  <a:lnTo>
                    <a:pt x="11" y="285"/>
                  </a:lnTo>
                  <a:lnTo>
                    <a:pt x="11" y="285"/>
                  </a:lnTo>
                  <a:lnTo>
                    <a:pt x="6" y="281"/>
                  </a:lnTo>
                  <a:lnTo>
                    <a:pt x="3" y="276"/>
                  </a:lnTo>
                  <a:lnTo>
                    <a:pt x="2" y="270"/>
                  </a:lnTo>
                  <a:lnTo>
                    <a:pt x="0" y="265"/>
                  </a:lnTo>
                  <a:lnTo>
                    <a:pt x="0" y="258"/>
                  </a:lnTo>
                  <a:lnTo>
                    <a:pt x="3" y="251"/>
                  </a:lnTo>
                  <a:lnTo>
                    <a:pt x="9" y="236"/>
                  </a:lnTo>
                  <a:lnTo>
                    <a:pt x="17" y="222"/>
                  </a:lnTo>
                  <a:lnTo>
                    <a:pt x="27" y="205"/>
                  </a:lnTo>
                  <a:lnTo>
                    <a:pt x="38" y="192"/>
                  </a:lnTo>
                  <a:lnTo>
                    <a:pt x="51" y="178"/>
                  </a:lnTo>
                  <a:lnTo>
                    <a:pt x="51" y="203"/>
                  </a:lnTo>
                  <a:lnTo>
                    <a:pt x="51" y="203"/>
                  </a:lnTo>
                  <a:lnTo>
                    <a:pt x="38" y="215"/>
                  </a:lnTo>
                  <a:lnTo>
                    <a:pt x="27" y="228"/>
                  </a:lnTo>
                  <a:lnTo>
                    <a:pt x="23" y="235"/>
                  </a:lnTo>
                  <a:lnTo>
                    <a:pt x="21" y="242"/>
                  </a:lnTo>
                  <a:lnTo>
                    <a:pt x="18" y="249"/>
                  </a:lnTo>
                  <a:lnTo>
                    <a:pt x="18" y="255"/>
                  </a:lnTo>
                  <a:lnTo>
                    <a:pt x="18" y="255"/>
                  </a:lnTo>
                  <a:lnTo>
                    <a:pt x="18" y="261"/>
                  </a:lnTo>
                  <a:lnTo>
                    <a:pt x="21" y="266"/>
                  </a:lnTo>
                  <a:lnTo>
                    <a:pt x="23" y="270"/>
                  </a:lnTo>
                  <a:lnTo>
                    <a:pt x="27" y="273"/>
                  </a:lnTo>
                  <a:lnTo>
                    <a:pt x="38" y="278"/>
                  </a:lnTo>
                  <a:lnTo>
                    <a:pt x="51" y="282"/>
                  </a:lnTo>
                  <a:lnTo>
                    <a:pt x="51" y="303"/>
                  </a:lnTo>
                  <a:lnTo>
                    <a:pt x="51" y="303"/>
                  </a:lnTo>
                  <a:close/>
                  <a:moveTo>
                    <a:pt x="51" y="211"/>
                  </a:moveTo>
                  <a:lnTo>
                    <a:pt x="51" y="211"/>
                  </a:lnTo>
                  <a:lnTo>
                    <a:pt x="44" y="222"/>
                  </a:lnTo>
                  <a:lnTo>
                    <a:pt x="38" y="232"/>
                  </a:lnTo>
                  <a:lnTo>
                    <a:pt x="34" y="243"/>
                  </a:lnTo>
                  <a:lnTo>
                    <a:pt x="33" y="253"/>
                  </a:lnTo>
                  <a:lnTo>
                    <a:pt x="33" y="253"/>
                  </a:lnTo>
                  <a:lnTo>
                    <a:pt x="36" y="259"/>
                  </a:lnTo>
                  <a:lnTo>
                    <a:pt x="38" y="265"/>
                  </a:lnTo>
                  <a:lnTo>
                    <a:pt x="44" y="270"/>
                  </a:lnTo>
                  <a:lnTo>
                    <a:pt x="51" y="274"/>
                  </a:lnTo>
                  <a:lnTo>
                    <a:pt x="51" y="211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38" name="组合 228"/>
            <p:cNvGrpSpPr/>
            <p:nvPr/>
          </p:nvGrpSpPr>
          <p:grpSpPr>
            <a:xfrm>
              <a:off x="1205636" y="2739887"/>
              <a:ext cx="298803" cy="451109"/>
              <a:chOff x="1201738" y="2052638"/>
              <a:chExt cx="404813" cy="611188"/>
            </a:xfrm>
            <a:grpFill/>
          </p:grpSpPr>
          <p:sp>
            <p:nvSpPr>
              <p:cNvPr id="129" name="Freeform 117"/>
              <p:cNvSpPr/>
              <p:nvPr/>
            </p:nvSpPr>
            <p:spPr bwMode="auto">
              <a:xfrm>
                <a:off x="1325563" y="2101850"/>
                <a:ext cx="139700" cy="139700"/>
              </a:xfrm>
              <a:custGeom>
                <a:avLst/>
                <a:gdLst>
                  <a:gd name="T0" fmla="*/ 88 w 88"/>
                  <a:gd name="T1" fmla="*/ 44 h 88"/>
                  <a:gd name="T2" fmla="*/ 88 w 88"/>
                  <a:gd name="T3" fmla="*/ 44 h 88"/>
                  <a:gd name="T4" fmla="*/ 86 w 88"/>
                  <a:gd name="T5" fmla="*/ 36 h 88"/>
                  <a:gd name="T6" fmla="*/ 83 w 88"/>
                  <a:gd name="T7" fmla="*/ 27 h 88"/>
                  <a:gd name="T8" fmla="*/ 79 w 88"/>
                  <a:gd name="T9" fmla="*/ 19 h 88"/>
                  <a:gd name="T10" fmla="*/ 74 w 88"/>
                  <a:gd name="T11" fmla="*/ 13 h 88"/>
                  <a:gd name="T12" fmla="*/ 67 w 88"/>
                  <a:gd name="T13" fmla="*/ 7 h 88"/>
                  <a:gd name="T14" fmla="*/ 60 w 88"/>
                  <a:gd name="T15" fmla="*/ 3 h 88"/>
                  <a:gd name="T16" fmla="*/ 52 w 88"/>
                  <a:gd name="T17" fmla="*/ 0 h 88"/>
                  <a:gd name="T18" fmla="*/ 43 w 88"/>
                  <a:gd name="T19" fmla="*/ 0 h 88"/>
                  <a:gd name="T20" fmla="*/ 43 w 88"/>
                  <a:gd name="T21" fmla="*/ 0 h 88"/>
                  <a:gd name="T22" fmla="*/ 35 w 88"/>
                  <a:gd name="T23" fmla="*/ 0 h 88"/>
                  <a:gd name="T24" fmla="*/ 27 w 88"/>
                  <a:gd name="T25" fmla="*/ 3 h 88"/>
                  <a:gd name="T26" fmla="*/ 18 w 88"/>
                  <a:gd name="T27" fmla="*/ 7 h 88"/>
                  <a:gd name="T28" fmla="*/ 12 w 88"/>
                  <a:gd name="T29" fmla="*/ 13 h 88"/>
                  <a:gd name="T30" fmla="*/ 6 w 88"/>
                  <a:gd name="T31" fmla="*/ 19 h 88"/>
                  <a:gd name="T32" fmla="*/ 2 w 88"/>
                  <a:gd name="T33" fmla="*/ 27 h 88"/>
                  <a:gd name="T34" fmla="*/ 0 w 88"/>
                  <a:gd name="T35" fmla="*/ 36 h 88"/>
                  <a:gd name="T36" fmla="*/ 0 w 88"/>
                  <a:gd name="T37" fmla="*/ 44 h 88"/>
                  <a:gd name="T38" fmla="*/ 0 w 88"/>
                  <a:gd name="T39" fmla="*/ 44 h 88"/>
                  <a:gd name="T40" fmla="*/ 0 w 88"/>
                  <a:gd name="T41" fmla="*/ 53 h 88"/>
                  <a:gd name="T42" fmla="*/ 2 w 88"/>
                  <a:gd name="T43" fmla="*/ 61 h 88"/>
                  <a:gd name="T44" fmla="*/ 6 w 88"/>
                  <a:gd name="T45" fmla="*/ 68 h 88"/>
                  <a:gd name="T46" fmla="*/ 12 w 88"/>
                  <a:gd name="T47" fmla="*/ 75 h 88"/>
                  <a:gd name="T48" fmla="*/ 18 w 88"/>
                  <a:gd name="T49" fmla="*/ 80 h 88"/>
                  <a:gd name="T50" fmla="*/ 27 w 88"/>
                  <a:gd name="T51" fmla="*/ 84 h 88"/>
                  <a:gd name="T52" fmla="*/ 35 w 88"/>
                  <a:gd name="T53" fmla="*/ 87 h 88"/>
                  <a:gd name="T54" fmla="*/ 43 w 88"/>
                  <a:gd name="T55" fmla="*/ 88 h 88"/>
                  <a:gd name="T56" fmla="*/ 43 w 88"/>
                  <a:gd name="T57" fmla="*/ 88 h 88"/>
                  <a:gd name="T58" fmla="*/ 52 w 88"/>
                  <a:gd name="T59" fmla="*/ 87 h 88"/>
                  <a:gd name="T60" fmla="*/ 60 w 88"/>
                  <a:gd name="T61" fmla="*/ 84 h 88"/>
                  <a:gd name="T62" fmla="*/ 67 w 88"/>
                  <a:gd name="T63" fmla="*/ 80 h 88"/>
                  <a:gd name="T64" fmla="*/ 74 w 88"/>
                  <a:gd name="T65" fmla="*/ 75 h 88"/>
                  <a:gd name="T66" fmla="*/ 79 w 88"/>
                  <a:gd name="T67" fmla="*/ 68 h 88"/>
                  <a:gd name="T68" fmla="*/ 83 w 88"/>
                  <a:gd name="T69" fmla="*/ 61 h 88"/>
                  <a:gd name="T70" fmla="*/ 86 w 88"/>
                  <a:gd name="T71" fmla="*/ 53 h 88"/>
                  <a:gd name="T72" fmla="*/ 88 w 88"/>
                  <a:gd name="T73" fmla="*/ 44 h 88"/>
                  <a:gd name="T74" fmla="*/ 88 w 88"/>
                  <a:gd name="T75" fmla="*/ 4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8" h="88">
                    <a:moveTo>
                      <a:pt x="88" y="44"/>
                    </a:moveTo>
                    <a:lnTo>
                      <a:pt x="88" y="44"/>
                    </a:lnTo>
                    <a:lnTo>
                      <a:pt x="86" y="36"/>
                    </a:lnTo>
                    <a:lnTo>
                      <a:pt x="83" y="27"/>
                    </a:lnTo>
                    <a:lnTo>
                      <a:pt x="79" y="19"/>
                    </a:lnTo>
                    <a:lnTo>
                      <a:pt x="74" y="13"/>
                    </a:lnTo>
                    <a:lnTo>
                      <a:pt x="67" y="7"/>
                    </a:lnTo>
                    <a:lnTo>
                      <a:pt x="60" y="3"/>
                    </a:lnTo>
                    <a:lnTo>
                      <a:pt x="52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35" y="0"/>
                    </a:lnTo>
                    <a:lnTo>
                      <a:pt x="27" y="3"/>
                    </a:lnTo>
                    <a:lnTo>
                      <a:pt x="18" y="7"/>
                    </a:lnTo>
                    <a:lnTo>
                      <a:pt x="12" y="13"/>
                    </a:lnTo>
                    <a:lnTo>
                      <a:pt x="6" y="19"/>
                    </a:lnTo>
                    <a:lnTo>
                      <a:pt x="2" y="27"/>
                    </a:lnTo>
                    <a:lnTo>
                      <a:pt x="0" y="36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53"/>
                    </a:lnTo>
                    <a:lnTo>
                      <a:pt x="2" y="61"/>
                    </a:lnTo>
                    <a:lnTo>
                      <a:pt x="6" y="68"/>
                    </a:lnTo>
                    <a:lnTo>
                      <a:pt x="12" y="75"/>
                    </a:lnTo>
                    <a:lnTo>
                      <a:pt x="18" y="80"/>
                    </a:lnTo>
                    <a:lnTo>
                      <a:pt x="27" y="84"/>
                    </a:lnTo>
                    <a:lnTo>
                      <a:pt x="35" y="87"/>
                    </a:lnTo>
                    <a:lnTo>
                      <a:pt x="43" y="88"/>
                    </a:lnTo>
                    <a:lnTo>
                      <a:pt x="43" y="88"/>
                    </a:lnTo>
                    <a:lnTo>
                      <a:pt x="52" y="87"/>
                    </a:lnTo>
                    <a:lnTo>
                      <a:pt x="60" y="84"/>
                    </a:lnTo>
                    <a:lnTo>
                      <a:pt x="67" y="80"/>
                    </a:lnTo>
                    <a:lnTo>
                      <a:pt x="74" y="75"/>
                    </a:lnTo>
                    <a:lnTo>
                      <a:pt x="79" y="68"/>
                    </a:lnTo>
                    <a:lnTo>
                      <a:pt x="83" y="61"/>
                    </a:lnTo>
                    <a:lnTo>
                      <a:pt x="86" y="53"/>
                    </a:lnTo>
                    <a:lnTo>
                      <a:pt x="88" y="44"/>
                    </a:lnTo>
                    <a:lnTo>
                      <a:pt x="88" y="4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0" name="Freeform 118"/>
              <p:cNvSpPr/>
              <p:nvPr/>
            </p:nvSpPr>
            <p:spPr bwMode="auto">
              <a:xfrm>
                <a:off x="1201738" y="2205038"/>
                <a:ext cx="212725" cy="458788"/>
              </a:xfrm>
              <a:custGeom>
                <a:avLst/>
                <a:gdLst>
                  <a:gd name="T0" fmla="*/ 134 w 134"/>
                  <a:gd name="T1" fmla="*/ 7 h 289"/>
                  <a:gd name="T2" fmla="*/ 134 w 134"/>
                  <a:gd name="T3" fmla="*/ 7 h 289"/>
                  <a:gd name="T4" fmla="*/ 88 w 134"/>
                  <a:gd name="T5" fmla="*/ 129 h 289"/>
                  <a:gd name="T6" fmla="*/ 42 w 134"/>
                  <a:gd name="T7" fmla="*/ 248 h 289"/>
                  <a:gd name="T8" fmla="*/ 42 w 134"/>
                  <a:gd name="T9" fmla="*/ 248 h 289"/>
                  <a:gd name="T10" fmla="*/ 22 w 134"/>
                  <a:gd name="T11" fmla="*/ 268 h 289"/>
                  <a:gd name="T12" fmla="*/ 8 w 134"/>
                  <a:gd name="T13" fmla="*/ 282 h 289"/>
                  <a:gd name="T14" fmla="*/ 3 w 134"/>
                  <a:gd name="T15" fmla="*/ 286 h 289"/>
                  <a:gd name="T16" fmla="*/ 0 w 134"/>
                  <a:gd name="T17" fmla="*/ 289 h 289"/>
                  <a:gd name="T18" fmla="*/ 0 w 134"/>
                  <a:gd name="T19" fmla="*/ 289 h 289"/>
                  <a:gd name="T20" fmla="*/ 3 w 134"/>
                  <a:gd name="T21" fmla="*/ 275 h 289"/>
                  <a:gd name="T22" fmla="*/ 15 w 134"/>
                  <a:gd name="T23" fmla="*/ 243 h 289"/>
                  <a:gd name="T24" fmla="*/ 50 w 134"/>
                  <a:gd name="T25" fmla="*/ 144 h 289"/>
                  <a:gd name="T26" fmla="*/ 105 w 134"/>
                  <a:gd name="T27" fmla="*/ 0 h 289"/>
                  <a:gd name="T28" fmla="*/ 134 w 134"/>
                  <a:gd name="T29" fmla="*/ 7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4" h="289">
                    <a:moveTo>
                      <a:pt x="134" y="7"/>
                    </a:moveTo>
                    <a:lnTo>
                      <a:pt x="134" y="7"/>
                    </a:lnTo>
                    <a:lnTo>
                      <a:pt x="88" y="129"/>
                    </a:lnTo>
                    <a:lnTo>
                      <a:pt x="42" y="248"/>
                    </a:lnTo>
                    <a:lnTo>
                      <a:pt x="42" y="248"/>
                    </a:lnTo>
                    <a:lnTo>
                      <a:pt x="22" y="268"/>
                    </a:lnTo>
                    <a:lnTo>
                      <a:pt x="8" y="282"/>
                    </a:lnTo>
                    <a:lnTo>
                      <a:pt x="3" y="286"/>
                    </a:lnTo>
                    <a:lnTo>
                      <a:pt x="0" y="289"/>
                    </a:lnTo>
                    <a:lnTo>
                      <a:pt x="0" y="289"/>
                    </a:lnTo>
                    <a:lnTo>
                      <a:pt x="3" y="275"/>
                    </a:lnTo>
                    <a:lnTo>
                      <a:pt x="15" y="243"/>
                    </a:lnTo>
                    <a:lnTo>
                      <a:pt x="50" y="144"/>
                    </a:lnTo>
                    <a:lnTo>
                      <a:pt x="105" y="0"/>
                    </a:lnTo>
                    <a:lnTo>
                      <a:pt x="134" y="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1" name="Freeform 119"/>
              <p:cNvSpPr/>
              <p:nvPr/>
            </p:nvSpPr>
            <p:spPr bwMode="auto">
              <a:xfrm>
                <a:off x="1371601" y="2205038"/>
                <a:ext cx="234950" cy="449263"/>
              </a:xfrm>
              <a:custGeom>
                <a:avLst/>
                <a:gdLst>
                  <a:gd name="T0" fmla="*/ 2 w 148"/>
                  <a:gd name="T1" fmla="*/ 13 h 283"/>
                  <a:gd name="T2" fmla="*/ 109 w 148"/>
                  <a:gd name="T3" fmla="*/ 244 h 283"/>
                  <a:gd name="T4" fmla="*/ 148 w 148"/>
                  <a:gd name="T5" fmla="*/ 283 h 283"/>
                  <a:gd name="T6" fmla="*/ 137 w 148"/>
                  <a:gd name="T7" fmla="*/ 229 h 283"/>
                  <a:gd name="T8" fmla="*/ 33 w 148"/>
                  <a:gd name="T9" fmla="*/ 0 h 283"/>
                  <a:gd name="T10" fmla="*/ 0 w 148"/>
                  <a:gd name="T11" fmla="*/ 10 h 283"/>
                  <a:gd name="T12" fmla="*/ 2 w 148"/>
                  <a:gd name="T13" fmla="*/ 13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" h="283">
                    <a:moveTo>
                      <a:pt x="2" y="13"/>
                    </a:moveTo>
                    <a:lnTo>
                      <a:pt x="109" y="244"/>
                    </a:lnTo>
                    <a:lnTo>
                      <a:pt x="148" y="283"/>
                    </a:lnTo>
                    <a:lnTo>
                      <a:pt x="137" y="229"/>
                    </a:lnTo>
                    <a:lnTo>
                      <a:pt x="33" y="0"/>
                    </a:lnTo>
                    <a:lnTo>
                      <a:pt x="0" y="10"/>
                    </a:lnTo>
                    <a:lnTo>
                      <a:pt x="2" y="1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2" name="Freeform 120"/>
              <p:cNvSpPr/>
              <p:nvPr/>
            </p:nvSpPr>
            <p:spPr bwMode="auto">
              <a:xfrm>
                <a:off x="1376363" y="2052638"/>
                <a:ext cx="25400" cy="77788"/>
              </a:xfrm>
              <a:custGeom>
                <a:avLst/>
                <a:gdLst>
                  <a:gd name="T0" fmla="*/ 0 w 16"/>
                  <a:gd name="T1" fmla="*/ 41 h 49"/>
                  <a:gd name="T2" fmla="*/ 0 w 16"/>
                  <a:gd name="T3" fmla="*/ 41 h 49"/>
                  <a:gd name="T4" fmla="*/ 0 w 16"/>
                  <a:gd name="T5" fmla="*/ 44 h 49"/>
                  <a:gd name="T6" fmla="*/ 3 w 16"/>
                  <a:gd name="T7" fmla="*/ 46 h 49"/>
                  <a:gd name="T8" fmla="*/ 4 w 16"/>
                  <a:gd name="T9" fmla="*/ 48 h 49"/>
                  <a:gd name="T10" fmla="*/ 8 w 16"/>
                  <a:gd name="T11" fmla="*/ 49 h 49"/>
                  <a:gd name="T12" fmla="*/ 8 w 16"/>
                  <a:gd name="T13" fmla="*/ 49 h 49"/>
                  <a:gd name="T14" fmla="*/ 11 w 16"/>
                  <a:gd name="T15" fmla="*/ 48 h 49"/>
                  <a:gd name="T16" fmla="*/ 14 w 16"/>
                  <a:gd name="T17" fmla="*/ 46 h 49"/>
                  <a:gd name="T18" fmla="*/ 15 w 16"/>
                  <a:gd name="T19" fmla="*/ 44 h 49"/>
                  <a:gd name="T20" fmla="*/ 16 w 16"/>
                  <a:gd name="T21" fmla="*/ 41 h 49"/>
                  <a:gd name="T22" fmla="*/ 16 w 16"/>
                  <a:gd name="T23" fmla="*/ 8 h 49"/>
                  <a:gd name="T24" fmla="*/ 16 w 16"/>
                  <a:gd name="T25" fmla="*/ 8 h 49"/>
                  <a:gd name="T26" fmla="*/ 15 w 16"/>
                  <a:gd name="T27" fmla="*/ 6 h 49"/>
                  <a:gd name="T28" fmla="*/ 14 w 16"/>
                  <a:gd name="T29" fmla="*/ 3 h 49"/>
                  <a:gd name="T30" fmla="*/ 11 w 16"/>
                  <a:gd name="T31" fmla="*/ 0 h 49"/>
                  <a:gd name="T32" fmla="*/ 8 w 16"/>
                  <a:gd name="T33" fmla="*/ 0 h 49"/>
                  <a:gd name="T34" fmla="*/ 8 w 16"/>
                  <a:gd name="T35" fmla="*/ 0 h 49"/>
                  <a:gd name="T36" fmla="*/ 4 w 16"/>
                  <a:gd name="T37" fmla="*/ 0 h 49"/>
                  <a:gd name="T38" fmla="*/ 3 w 16"/>
                  <a:gd name="T39" fmla="*/ 3 h 49"/>
                  <a:gd name="T40" fmla="*/ 0 w 16"/>
                  <a:gd name="T41" fmla="*/ 6 h 49"/>
                  <a:gd name="T42" fmla="*/ 0 w 16"/>
                  <a:gd name="T43" fmla="*/ 8 h 49"/>
                  <a:gd name="T44" fmla="*/ 0 w 16"/>
                  <a:gd name="T45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" h="49">
                    <a:moveTo>
                      <a:pt x="0" y="41"/>
                    </a:moveTo>
                    <a:lnTo>
                      <a:pt x="0" y="41"/>
                    </a:lnTo>
                    <a:lnTo>
                      <a:pt x="0" y="44"/>
                    </a:lnTo>
                    <a:lnTo>
                      <a:pt x="3" y="46"/>
                    </a:lnTo>
                    <a:lnTo>
                      <a:pt x="4" y="48"/>
                    </a:lnTo>
                    <a:lnTo>
                      <a:pt x="8" y="49"/>
                    </a:lnTo>
                    <a:lnTo>
                      <a:pt x="8" y="49"/>
                    </a:lnTo>
                    <a:lnTo>
                      <a:pt x="11" y="48"/>
                    </a:lnTo>
                    <a:lnTo>
                      <a:pt x="14" y="46"/>
                    </a:lnTo>
                    <a:lnTo>
                      <a:pt x="15" y="44"/>
                    </a:lnTo>
                    <a:lnTo>
                      <a:pt x="16" y="41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5" y="6"/>
                    </a:lnTo>
                    <a:lnTo>
                      <a:pt x="14" y="3"/>
                    </a:lnTo>
                    <a:lnTo>
                      <a:pt x="11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0"/>
                    </a:lnTo>
                    <a:lnTo>
                      <a:pt x="3" y="3"/>
                    </a:lnTo>
                    <a:lnTo>
                      <a:pt x="0" y="6"/>
                    </a:lnTo>
                    <a:lnTo>
                      <a:pt x="0" y="8"/>
                    </a:lnTo>
                    <a:lnTo>
                      <a:pt x="0" y="4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9" name="组合 233"/>
            <p:cNvGrpSpPr/>
            <p:nvPr/>
          </p:nvGrpSpPr>
          <p:grpSpPr>
            <a:xfrm>
              <a:off x="1877064" y="2489142"/>
              <a:ext cx="444103" cy="444079"/>
              <a:chOff x="2111376" y="1712913"/>
              <a:chExt cx="601663" cy="601663"/>
            </a:xfrm>
            <a:grpFill/>
          </p:grpSpPr>
          <p:sp>
            <p:nvSpPr>
              <p:cNvPr id="124" name="Freeform 121"/>
              <p:cNvSpPr>
                <a:spLocks noEditPoints="1"/>
              </p:cNvSpPr>
              <p:nvPr/>
            </p:nvSpPr>
            <p:spPr bwMode="auto">
              <a:xfrm>
                <a:off x="2300288" y="1712913"/>
                <a:ext cx="223838" cy="601663"/>
              </a:xfrm>
              <a:custGeom>
                <a:avLst/>
                <a:gdLst>
                  <a:gd name="T0" fmla="*/ 71 w 141"/>
                  <a:gd name="T1" fmla="*/ 0 h 379"/>
                  <a:gd name="T2" fmla="*/ 84 w 141"/>
                  <a:gd name="T3" fmla="*/ 4 h 379"/>
                  <a:gd name="T4" fmla="*/ 98 w 141"/>
                  <a:gd name="T5" fmla="*/ 15 h 379"/>
                  <a:gd name="T6" fmla="*/ 110 w 141"/>
                  <a:gd name="T7" fmla="*/ 33 h 379"/>
                  <a:gd name="T8" fmla="*/ 119 w 141"/>
                  <a:gd name="T9" fmla="*/ 56 h 379"/>
                  <a:gd name="T10" fmla="*/ 136 w 141"/>
                  <a:gd name="T11" fmla="*/ 117 h 379"/>
                  <a:gd name="T12" fmla="*/ 141 w 141"/>
                  <a:gd name="T13" fmla="*/ 190 h 379"/>
                  <a:gd name="T14" fmla="*/ 140 w 141"/>
                  <a:gd name="T15" fmla="*/ 228 h 379"/>
                  <a:gd name="T16" fmla="*/ 129 w 141"/>
                  <a:gd name="T17" fmla="*/ 295 h 379"/>
                  <a:gd name="T18" fmla="*/ 115 w 141"/>
                  <a:gd name="T19" fmla="*/ 336 h 379"/>
                  <a:gd name="T20" fmla="*/ 105 w 141"/>
                  <a:gd name="T21" fmla="*/ 356 h 379"/>
                  <a:gd name="T22" fmla="*/ 91 w 141"/>
                  <a:gd name="T23" fmla="*/ 371 h 379"/>
                  <a:gd name="T24" fmla="*/ 77 w 141"/>
                  <a:gd name="T25" fmla="*/ 378 h 379"/>
                  <a:gd name="T26" fmla="*/ 71 w 141"/>
                  <a:gd name="T27" fmla="*/ 379 h 379"/>
                  <a:gd name="T28" fmla="*/ 71 w 141"/>
                  <a:gd name="T29" fmla="*/ 348 h 379"/>
                  <a:gd name="T30" fmla="*/ 71 w 141"/>
                  <a:gd name="T31" fmla="*/ 348 h 379"/>
                  <a:gd name="T32" fmla="*/ 83 w 141"/>
                  <a:gd name="T33" fmla="*/ 346 h 379"/>
                  <a:gd name="T34" fmla="*/ 94 w 141"/>
                  <a:gd name="T35" fmla="*/ 336 h 379"/>
                  <a:gd name="T36" fmla="*/ 103 w 141"/>
                  <a:gd name="T37" fmla="*/ 321 h 379"/>
                  <a:gd name="T38" fmla="*/ 119 w 141"/>
                  <a:gd name="T39" fmla="*/ 279 h 379"/>
                  <a:gd name="T40" fmla="*/ 128 w 141"/>
                  <a:gd name="T41" fmla="*/ 222 h 379"/>
                  <a:gd name="T42" fmla="*/ 129 w 141"/>
                  <a:gd name="T43" fmla="*/ 190 h 379"/>
                  <a:gd name="T44" fmla="*/ 125 w 141"/>
                  <a:gd name="T45" fmla="*/ 128 h 379"/>
                  <a:gd name="T46" fmla="*/ 113 w 141"/>
                  <a:gd name="T47" fmla="*/ 77 h 379"/>
                  <a:gd name="T48" fmla="*/ 99 w 141"/>
                  <a:gd name="T49" fmla="*/ 50 h 379"/>
                  <a:gd name="T50" fmla="*/ 88 w 141"/>
                  <a:gd name="T51" fmla="*/ 38 h 379"/>
                  <a:gd name="T52" fmla="*/ 76 w 141"/>
                  <a:gd name="T53" fmla="*/ 31 h 379"/>
                  <a:gd name="T54" fmla="*/ 71 w 141"/>
                  <a:gd name="T55" fmla="*/ 31 h 379"/>
                  <a:gd name="T56" fmla="*/ 71 w 141"/>
                  <a:gd name="T57" fmla="*/ 0 h 379"/>
                  <a:gd name="T58" fmla="*/ 71 w 141"/>
                  <a:gd name="T59" fmla="*/ 379 h 379"/>
                  <a:gd name="T60" fmla="*/ 57 w 141"/>
                  <a:gd name="T61" fmla="*/ 375 h 379"/>
                  <a:gd name="T62" fmla="*/ 44 w 141"/>
                  <a:gd name="T63" fmla="*/ 365 h 379"/>
                  <a:gd name="T64" fmla="*/ 31 w 141"/>
                  <a:gd name="T65" fmla="*/ 347 h 379"/>
                  <a:gd name="T66" fmla="*/ 22 w 141"/>
                  <a:gd name="T67" fmla="*/ 324 h 379"/>
                  <a:gd name="T68" fmla="*/ 7 w 141"/>
                  <a:gd name="T69" fmla="*/ 264 h 379"/>
                  <a:gd name="T70" fmla="*/ 0 w 141"/>
                  <a:gd name="T71" fmla="*/ 190 h 379"/>
                  <a:gd name="T72" fmla="*/ 3 w 141"/>
                  <a:gd name="T73" fmla="*/ 152 h 379"/>
                  <a:gd name="T74" fmla="*/ 12 w 141"/>
                  <a:gd name="T75" fmla="*/ 84 h 379"/>
                  <a:gd name="T76" fmla="*/ 26 w 141"/>
                  <a:gd name="T77" fmla="*/ 44 h 379"/>
                  <a:gd name="T78" fmla="*/ 37 w 141"/>
                  <a:gd name="T79" fmla="*/ 23 h 379"/>
                  <a:gd name="T80" fmla="*/ 50 w 141"/>
                  <a:gd name="T81" fmla="*/ 8 h 379"/>
                  <a:gd name="T82" fmla="*/ 64 w 141"/>
                  <a:gd name="T83" fmla="*/ 2 h 379"/>
                  <a:gd name="T84" fmla="*/ 71 w 141"/>
                  <a:gd name="T85" fmla="*/ 31 h 379"/>
                  <a:gd name="T86" fmla="*/ 65 w 141"/>
                  <a:gd name="T87" fmla="*/ 31 h 379"/>
                  <a:gd name="T88" fmla="*/ 53 w 141"/>
                  <a:gd name="T89" fmla="*/ 38 h 379"/>
                  <a:gd name="T90" fmla="*/ 42 w 141"/>
                  <a:gd name="T91" fmla="*/ 50 h 379"/>
                  <a:gd name="T92" fmla="*/ 29 w 141"/>
                  <a:gd name="T93" fmla="*/ 77 h 379"/>
                  <a:gd name="T94" fmla="*/ 17 w 141"/>
                  <a:gd name="T95" fmla="*/ 128 h 379"/>
                  <a:gd name="T96" fmla="*/ 12 w 141"/>
                  <a:gd name="T97" fmla="*/ 190 h 379"/>
                  <a:gd name="T98" fmla="*/ 14 w 141"/>
                  <a:gd name="T99" fmla="*/ 222 h 379"/>
                  <a:gd name="T100" fmla="*/ 22 w 141"/>
                  <a:gd name="T101" fmla="*/ 279 h 379"/>
                  <a:gd name="T102" fmla="*/ 38 w 141"/>
                  <a:gd name="T103" fmla="*/ 321 h 379"/>
                  <a:gd name="T104" fmla="*/ 48 w 141"/>
                  <a:gd name="T105" fmla="*/ 336 h 379"/>
                  <a:gd name="T106" fmla="*/ 59 w 141"/>
                  <a:gd name="T107" fmla="*/ 346 h 379"/>
                  <a:gd name="T108" fmla="*/ 71 w 141"/>
                  <a:gd name="T109" fmla="*/ 348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1" h="379">
                    <a:moveTo>
                      <a:pt x="71" y="0"/>
                    </a:moveTo>
                    <a:lnTo>
                      <a:pt x="71" y="0"/>
                    </a:lnTo>
                    <a:lnTo>
                      <a:pt x="77" y="2"/>
                    </a:lnTo>
                    <a:lnTo>
                      <a:pt x="84" y="4"/>
                    </a:lnTo>
                    <a:lnTo>
                      <a:pt x="91" y="8"/>
                    </a:lnTo>
                    <a:lnTo>
                      <a:pt x="98" y="15"/>
                    </a:lnTo>
                    <a:lnTo>
                      <a:pt x="105" y="23"/>
                    </a:lnTo>
                    <a:lnTo>
                      <a:pt x="110" y="33"/>
                    </a:lnTo>
                    <a:lnTo>
                      <a:pt x="115" y="44"/>
                    </a:lnTo>
                    <a:lnTo>
                      <a:pt x="119" y="56"/>
                    </a:lnTo>
                    <a:lnTo>
                      <a:pt x="129" y="84"/>
                    </a:lnTo>
                    <a:lnTo>
                      <a:pt x="136" y="117"/>
                    </a:lnTo>
                    <a:lnTo>
                      <a:pt x="140" y="152"/>
                    </a:lnTo>
                    <a:lnTo>
                      <a:pt x="141" y="190"/>
                    </a:lnTo>
                    <a:lnTo>
                      <a:pt x="141" y="190"/>
                    </a:lnTo>
                    <a:lnTo>
                      <a:pt x="140" y="228"/>
                    </a:lnTo>
                    <a:lnTo>
                      <a:pt x="136" y="264"/>
                    </a:lnTo>
                    <a:lnTo>
                      <a:pt x="129" y="295"/>
                    </a:lnTo>
                    <a:lnTo>
                      <a:pt x="119" y="324"/>
                    </a:lnTo>
                    <a:lnTo>
                      <a:pt x="115" y="336"/>
                    </a:lnTo>
                    <a:lnTo>
                      <a:pt x="110" y="347"/>
                    </a:lnTo>
                    <a:lnTo>
                      <a:pt x="105" y="356"/>
                    </a:lnTo>
                    <a:lnTo>
                      <a:pt x="98" y="365"/>
                    </a:lnTo>
                    <a:lnTo>
                      <a:pt x="91" y="371"/>
                    </a:lnTo>
                    <a:lnTo>
                      <a:pt x="84" y="375"/>
                    </a:lnTo>
                    <a:lnTo>
                      <a:pt x="77" y="378"/>
                    </a:lnTo>
                    <a:lnTo>
                      <a:pt x="71" y="379"/>
                    </a:lnTo>
                    <a:lnTo>
                      <a:pt x="71" y="379"/>
                    </a:lnTo>
                    <a:lnTo>
                      <a:pt x="71" y="348"/>
                    </a:lnTo>
                    <a:lnTo>
                      <a:pt x="71" y="348"/>
                    </a:lnTo>
                    <a:lnTo>
                      <a:pt x="71" y="348"/>
                    </a:lnTo>
                    <a:lnTo>
                      <a:pt x="71" y="348"/>
                    </a:lnTo>
                    <a:lnTo>
                      <a:pt x="76" y="348"/>
                    </a:lnTo>
                    <a:lnTo>
                      <a:pt x="83" y="346"/>
                    </a:lnTo>
                    <a:lnTo>
                      <a:pt x="88" y="342"/>
                    </a:lnTo>
                    <a:lnTo>
                      <a:pt x="94" y="336"/>
                    </a:lnTo>
                    <a:lnTo>
                      <a:pt x="99" y="329"/>
                    </a:lnTo>
                    <a:lnTo>
                      <a:pt x="103" y="321"/>
                    </a:lnTo>
                    <a:lnTo>
                      <a:pt x="113" y="302"/>
                    </a:lnTo>
                    <a:lnTo>
                      <a:pt x="119" y="279"/>
                    </a:lnTo>
                    <a:lnTo>
                      <a:pt x="125" y="252"/>
                    </a:lnTo>
                    <a:lnTo>
                      <a:pt x="128" y="222"/>
                    </a:lnTo>
                    <a:lnTo>
                      <a:pt x="129" y="190"/>
                    </a:lnTo>
                    <a:lnTo>
                      <a:pt x="129" y="190"/>
                    </a:lnTo>
                    <a:lnTo>
                      <a:pt x="128" y="157"/>
                    </a:lnTo>
                    <a:lnTo>
                      <a:pt x="125" y="128"/>
                    </a:lnTo>
                    <a:lnTo>
                      <a:pt x="119" y="102"/>
                    </a:lnTo>
                    <a:lnTo>
                      <a:pt x="113" y="77"/>
                    </a:lnTo>
                    <a:lnTo>
                      <a:pt x="103" y="59"/>
                    </a:lnTo>
                    <a:lnTo>
                      <a:pt x="99" y="50"/>
                    </a:lnTo>
                    <a:lnTo>
                      <a:pt x="94" y="44"/>
                    </a:lnTo>
                    <a:lnTo>
                      <a:pt x="88" y="38"/>
                    </a:lnTo>
                    <a:lnTo>
                      <a:pt x="83" y="34"/>
                    </a:lnTo>
                    <a:lnTo>
                      <a:pt x="76" y="31"/>
                    </a:lnTo>
                    <a:lnTo>
                      <a:pt x="71" y="31"/>
                    </a:lnTo>
                    <a:lnTo>
                      <a:pt x="71" y="31"/>
                    </a:lnTo>
                    <a:lnTo>
                      <a:pt x="71" y="0"/>
                    </a:lnTo>
                    <a:lnTo>
                      <a:pt x="71" y="0"/>
                    </a:lnTo>
                    <a:close/>
                    <a:moveTo>
                      <a:pt x="71" y="379"/>
                    </a:moveTo>
                    <a:lnTo>
                      <a:pt x="71" y="379"/>
                    </a:lnTo>
                    <a:lnTo>
                      <a:pt x="64" y="378"/>
                    </a:lnTo>
                    <a:lnTo>
                      <a:pt x="57" y="375"/>
                    </a:lnTo>
                    <a:lnTo>
                      <a:pt x="50" y="371"/>
                    </a:lnTo>
                    <a:lnTo>
                      <a:pt x="44" y="365"/>
                    </a:lnTo>
                    <a:lnTo>
                      <a:pt x="37" y="356"/>
                    </a:lnTo>
                    <a:lnTo>
                      <a:pt x="31" y="347"/>
                    </a:lnTo>
                    <a:lnTo>
                      <a:pt x="26" y="336"/>
                    </a:lnTo>
                    <a:lnTo>
                      <a:pt x="22" y="324"/>
                    </a:lnTo>
                    <a:lnTo>
                      <a:pt x="12" y="295"/>
                    </a:lnTo>
                    <a:lnTo>
                      <a:pt x="7" y="264"/>
                    </a:lnTo>
                    <a:lnTo>
                      <a:pt x="3" y="228"/>
                    </a:lnTo>
                    <a:lnTo>
                      <a:pt x="0" y="190"/>
                    </a:lnTo>
                    <a:lnTo>
                      <a:pt x="0" y="190"/>
                    </a:lnTo>
                    <a:lnTo>
                      <a:pt x="3" y="152"/>
                    </a:lnTo>
                    <a:lnTo>
                      <a:pt x="7" y="117"/>
                    </a:lnTo>
                    <a:lnTo>
                      <a:pt x="12" y="84"/>
                    </a:lnTo>
                    <a:lnTo>
                      <a:pt x="22" y="56"/>
                    </a:lnTo>
                    <a:lnTo>
                      <a:pt x="26" y="44"/>
                    </a:lnTo>
                    <a:lnTo>
                      <a:pt x="31" y="33"/>
                    </a:lnTo>
                    <a:lnTo>
                      <a:pt x="37" y="23"/>
                    </a:lnTo>
                    <a:lnTo>
                      <a:pt x="44" y="15"/>
                    </a:lnTo>
                    <a:lnTo>
                      <a:pt x="50" y="8"/>
                    </a:lnTo>
                    <a:lnTo>
                      <a:pt x="57" y="4"/>
                    </a:lnTo>
                    <a:lnTo>
                      <a:pt x="64" y="2"/>
                    </a:lnTo>
                    <a:lnTo>
                      <a:pt x="71" y="0"/>
                    </a:lnTo>
                    <a:lnTo>
                      <a:pt x="71" y="31"/>
                    </a:lnTo>
                    <a:lnTo>
                      <a:pt x="71" y="31"/>
                    </a:lnTo>
                    <a:lnTo>
                      <a:pt x="65" y="31"/>
                    </a:lnTo>
                    <a:lnTo>
                      <a:pt x="59" y="34"/>
                    </a:lnTo>
                    <a:lnTo>
                      <a:pt x="53" y="38"/>
                    </a:lnTo>
                    <a:lnTo>
                      <a:pt x="48" y="44"/>
                    </a:lnTo>
                    <a:lnTo>
                      <a:pt x="42" y="50"/>
                    </a:lnTo>
                    <a:lnTo>
                      <a:pt x="38" y="59"/>
                    </a:lnTo>
                    <a:lnTo>
                      <a:pt x="29" y="77"/>
                    </a:lnTo>
                    <a:lnTo>
                      <a:pt x="22" y="102"/>
                    </a:lnTo>
                    <a:lnTo>
                      <a:pt x="17" y="128"/>
                    </a:lnTo>
                    <a:lnTo>
                      <a:pt x="14" y="157"/>
                    </a:lnTo>
                    <a:lnTo>
                      <a:pt x="12" y="190"/>
                    </a:lnTo>
                    <a:lnTo>
                      <a:pt x="12" y="190"/>
                    </a:lnTo>
                    <a:lnTo>
                      <a:pt x="14" y="222"/>
                    </a:lnTo>
                    <a:lnTo>
                      <a:pt x="17" y="252"/>
                    </a:lnTo>
                    <a:lnTo>
                      <a:pt x="22" y="279"/>
                    </a:lnTo>
                    <a:lnTo>
                      <a:pt x="29" y="302"/>
                    </a:lnTo>
                    <a:lnTo>
                      <a:pt x="38" y="321"/>
                    </a:lnTo>
                    <a:lnTo>
                      <a:pt x="42" y="329"/>
                    </a:lnTo>
                    <a:lnTo>
                      <a:pt x="48" y="336"/>
                    </a:lnTo>
                    <a:lnTo>
                      <a:pt x="53" y="342"/>
                    </a:lnTo>
                    <a:lnTo>
                      <a:pt x="59" y="346"/>
                    </a:lnTo>
                    <a:lnTo>
                      <a:pt x="65" y="348"/>
                    </a:lnTo>
                    <a:lnTo>
                      <a:pt x="71" y="348"/>
                    </a:lnTo>
                    <a:lnTo>
                      <a:pt x="71" y="37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5" name="Freeform 122"/>
              <p:cNvSpPr>
                <a:spLocks noEditPoints="1"/>
              </p:cNvSpPr>
              <p:nvPr/>
            </p:nvSpPr>
            <p:spPr bwMode="auto">
              <a:xfrm>
                <a:off x="2111376" y="1905000"/>
                <a:ext cx="601663" cy="220663"/>
              </a:xfrm>
              <a:custGeom>
                <a:avLst/>
                <a:gdLst>
                  <a:gd name="T0" fmla="*/ 190 w 379"/>
                  <a:gd name="T1" fmla="*/ 0 h 139"/>
                  <a:gd name="T2" fmla="*/ 228 w 379"/>
                  <a:gd name="T3" fmla="*/ 1 h 139"/>
                  <a:gd name="T4" fmla="*/ 295 w 379"/>
                  <a:gd name="T5" fmla="*/ 11 h 139"/>
                  <a:gd name="T6" fmla="*/ 336 w 379"/>
                  <a:gd name="T7" fmla="*/ 24 h 139"/>
                  <a:gd name="T8" fmla="*/ 356 w 379"/>
                  <a:gd name="T9" fmla="*/ 35 h 139"/>
                  <a:gd name="T10" fmla="*/ 371 w 379"/>
                  <a:gd name="T11" fmla="*/ 49 h 139"/>
                  <a:gd name="T12" fmla="*/ 378 w 379"/>
                  <a:gd name="T13" fmla="*/ 62 h 139"/>
                  <a:gd name="T14" fmla="*/ 379 w 379"/>
                  <a:gd name="T15" fmla="*/ 69 h 139"/>
                  <a:gd name="T16" fmla="*/ 375 w 379"/>
                  <a:gd name="T17" fmla="*/ 82 h 139"/>
                  <a:gd name="T18" fmla="*/ 364 w 379"/>
                  <a:gd name="T19" fmla="*/ 96 h 139"/>
                  <a:gd name="T20" fmla="*/ 347 w 379"/>
                  <a:gd name="T21" fmla="*/ 108 h 139"/>
                  <a:gd name="T22" fmla="*/ 324 w 379"/>
                  <a:gd name="T23" fmla="*/ 119 h 139"/>
                  <a:gd name="T24" fmla="*/ 264 w 379"/>
                  <a:gd name="T25" fmla="*/ 134 h 139"/>
                  <a:gd name="T26" fmla="*/ 190 w 379"/>
                  <a:gd name="T27" fmla="*/ 139 h 139"/>
                  <a:gd name="T28" fmla="*/ 190 w 379"/>
                  <a:gd name="T29" fmla="*/ 127 h 139"/>
                  <a:gd name="T30" fmla="*/ 190 w 379"/>
                  <a:gd name="T31" fmla="*/ 127 h 139"/>
                  <a:gd name="T32" fmla="*/ 252 w 379"/>
                  <a:gd name="T33" fmla="*/ 123 h 139"/>
                  <a:gd name="T34" fmla="*/ 302 w 379"/>
                  <a:gd name="T35" fmla="*/ 111 h 139"/>
                  <a:gd name="T36" fmla="*/ 329 w 379"/>
                  <a:gd name="T37" fmla="*/ 97 h 139"/>
                  <a:gd name="T38" fmla="*/ 341 w 379"/>
                  <a:gd name="T39" fmla="*/ 86 h 139"/>
                  <a:gd name="T40" fmla="*/ 348 w 379"/>
                  <a:gd name="T41" fmla="*/ 74 h 139"/>
                  <a:gd name="T42" fmla="*/ 348 w 379"/>
                  <a:gd name="T43" fmla="*/ 69 h 139"/>
                  <a:gd name="T44" fmla="*/ 348 w 379"/>
                  <a:gd name="T45" fmla="*/ 63 h 139"/>
                  <a:gd name="T46" fmla="*/ 341 w 379"/>
                  <a:gd name="T47" fmla="*/ 51 h 139"/>
                  <a:gd name="T48" fmla="*/ 329 w 379"/>
                  <a:gd name="T49" fmla="*/ 40 h 139"/>
                  <a:gd name="T50" fmla="*/ 302 w 379"/>
                  <a:gd name="T51" fmla="*/ 28 h 139"/>
                  <a:gd name="T52" fmla="*/ 252 w 379"/>
                  <a:gd name="T53" fmla="*/ 15 h 139"/>
                  <a:gd name="T54" fmla="*/ 190 w 379"/>
                  <a:gd name="T55" fmla="*/ 11 h 139"/>
                  <a:gd name="T56" fmla="*/ 190 w 379"/>
                  <a:gd name="T57" fmla="*/ 0 h 139"/>
                  <a:gd name="T58" fmla="*/ 0 w 379"/>
                  <a:gd name="T59" fmla="*/ 69 h 139"/>
                  <a:gd name="T60" fmla="*/ 4 w 379"/>
                  <a:gd name="T61" fmla="*/ 55 h 139"/>
                  <a:gd name="T62" fmla="*/ 15 w 379"/>
                  <a:gd name="T63" fmla="*/ 42 h 139"/>
                  <a:gd name="T64" fmla="*/ 33 w 379"/>
                  <a:gd name="T65" fmla="*/ 30 h 139"/>
                  <a:gd name="T66" fmla="*/ 56 w 379"/>
                  <a:gd name="T67" fmla="*/ 20 h 139"/>
                  <a:gd name="T68" fmla="*/ 117 w 379"/>
                  <a:gd name="T69" fmla="*/ 5 h 139"/>
                  <a:gd name="T70" fmla="*/ 190 w 379"/>
                  <a:gd name="T71" fmla="*/ 0 h 139"/>
                  <a:gd name="T72" fmla="*/ 190 w 379"/>
                  <a:gd name="T73" fmla="*/ 11 h 139"/>
                  <a:gd name="T74" fmla="*/ 127 w 379"/>
                  <a:gd name="T75" fmla="*/ 15 h 139"/>
                  <a:gd name="T76" fmla="*/ 77 w 379"/>
                  <a:gd name="T77" fmla="*/ 28 h 139"/>
                  <a:gd name="T78" fmla="*/ 50 w 379"/>
                  <a:gd name="T79" fmla="*/ 40 h 139"/>
                  <a:gd name="T80" fmla="*/ 38 w 379"/>
                  <a:gd name="T81" fmla="*/ 51 h 139"/>
                  <a:gd name="T82" fmla="*/ 31 w 379"/>
                  <a:gd name="T83" fmla="*/ 63 h 139"/>
                  <a:gd name="T84" fmla="*/ 31 w 379"/>
                  <a:gd name="T85" fmla="*/ 69 h 139"/>
                  <a:gd name="T86" fmla="*/ 34 w 379"/>
                  <a:gd name="T87" fmla="*/ 81 h 139"/>
                  <a:gd name="T88" fmla="*/ 43 w 379"/>
                  <a:gd name="T89" fmla="*/ 92 h 139"/>
                  <a:gd name="T90" fmla="*/ 58 w 379"/>
                  <a:gd name="T91" fmla="*/ 101 h 139"/>
                  <a:gd name="T92" fmla="*/ 102 w 379"/>
                  <a:gd name="T93" fmla="*/ 118 h 139"/>
                  <a:gd name="T94" fmla="*/ 157 w 379"/>
                  <a:gd name="T95" fmla="*/ 126 h 139"/>
                  <a:gd name="T96" fmla="*/ 190 w 379"/>
                  <a:gd name="T97" fmla="*/ 139 h 139"/>
                  <a:gd name="T98" fmla="*/ 152 w 379"/>
                  <a:gd name="T99" fmla="*/ 138 h 139"/>
                  <a:gd name="T100" fmla="*/ 84 w 379"/>
                  <a:gd name="T101" fmla="*/ 127 h 139"/>
                  <a:gd name="T102" fmla="*/ 43 w 379"/>
                  <a:gd name="T103" fmla="*/ 114 h 139"/>
                  <a:gd name="T104" fmla="*/ 23 w 379"/>
                  <a:gd name="T105" fmla="*/ 103 h 139"/>
                  <a:gd name="T106" fmla="*/ 8 w 379"/>
                  <a:gd name="T107" fmla="*/ 89 h 139"/>
                  <a:gd name="T108" fmla="*/ 1 w 379"/>
                  <a:gd name="T109" fmla="*/ 76 h 139"/>
                  <a:gd name="T110" fmla="*/ 0 w 379"/>
                  <a:gd name="T111" fmla="*/ 6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9" h="139">
                    <a:moveTo>
                      <a:pt x="190" y="0"/>
                    </a:moveTo>
                    <a:lnTo>
                      <a:pt x="190" y="0"/>
                    </a:lnTo>
                    <a:lnTo>
                      <a:pt x="190" y="0"/>
                    </a:lnTo>
                    <a:lnTo>
                      <a:pt x="228" y="1"/>
                    </a:lnTo>
                    <a:lnTo>
                      <a:pt x="264" y="5"/>
                    </a:lnTo>
                    <a:lnTo>
                      <a:pt x="295" y="11"/>
                    </a:lnTo>
                    <a:lnTo>
                      <a:pt x="324" y="20"/>
                    </a:lnTo>
                    <a:lnTo>
                      <a:pt x="336" y="24"/>
                    </a:lnTo>
                    <a:lnTo>
                      <a:pt x="347" y="30"/>
                    </a:lnTo>
                    <a:lnTo>
                      <a:pt x="356" y="35"/>
                    </a:lnTo>
                    <a:lnTo>
                      <a:pt x="364" y="42"/>
                    </a:lnTo>
                    <a:lnTo>
                      <a:pt x="371" y="49"/>
                    </a:lnTo>
                    <a:lnTo>
                      <a:pt x="375" y="55"/>
                    </a:lnTo>
                    <a:lnTo>
                      <a:pt x="378" y="62"/>
                    </a:lnTo>
                    <a:lnTo>
                      <a:pt x="379" y="69"/>
                    </a:lnTo>
                    <a:lnTo>
                      <a:pt x="379" y="69"/>
                    </a:lnTo>
                    <a:lnTo>
                      <a:pt x="378" y="76"/>
                    </a:lnTo>
                    <a:lnTo>
                      <a:pt x="375" y="82"/>
                    </a:lnTo>
                    <a:lnTo>
                      <a:pt x="371" y="89"/>
                    </a:lnTo>
                    <a:lnTo>
                      <a:pt x="364" y="96"/>
                    </a:lnTo>
                    <a:lnTo>
                      <a:pt x="356" y="103"/>
                    </a:lnTo>
                    <a:lnTo>
                      <a:pt x="347" y="108"/>
                    </a:lnTo>
                    <a:lnTo>
                      <a:pt x="336" y="114"/>
                    </a:lnTo>
                    <a:lnTo>
                      <a:pt x="324" y="119"/>
                    </a:lnTo>
                    <a:lnTo>
                      <a:pt x="295" y="127"/>
                    </a:lnTo>
                    <a:lnTo>
                      <a:pt x="264" y="134"/>
                    </a:lnTo>
                    <a:lnTo>
                      <a:pt x="228" y="138"/>
                    </a:lnTo>
                    <a:lnTo>
                      <a:pt x="190" y="139"/>
                    </a:lnTo>
                    <a:lnTo>
                      <a:pt x="190" y="139"/>
                    </a:lnTo>
                    <a:lnTo>
                      <a:pt x="190" y="127"/>
                    </a:lnTo>
                    <a:lnTo>
                      <a:pt x="190" y="127"/>
                    </a:lnTo>
                    <a:lnTo>
                      <a:pt x="190" y="127"/>
                    </a:lnTo>
                    <a:lnTo>
                      <a:pt x="222" y="126"/>
                    </a:lnTo>
                    <a:lnTo>
                      <a:pt x="252" y="123"/>
                    </a:lnTo>
                    <a:lnTo>
                      <a:pt x="279" y="118"/>
                    </a:lnTo>
                    <a:lnTo>
                      <a:pt x="302" y="111"/>
                    </a:lnTo>
                    <a:lnTo>
                      <a:pt x="321" y="101"/>
                    </a:lnTo>
                    <a:lnTo>
                      <a:pt x="329" y="97"/>
                    </a:lnTo>
                    <a:lnTo>
                      <a:pt x="336" y="92"/>
                    </a:lnTo>
                    <a:lnTo>
                      <a:pt x="341" y="86"/>
                    </a:lnTo>
                    <a:lnTo>
                      <a:pt x="345" y="81"/>
                    </a:lnTo>
                    <a:lnTo>
                      <a:pt x="348" y="74"/>
                    </a:lnTo>
                    <a:lnTo>
                      <a:pt x="348" y="69"/>
                    </a:lnTo>
                    <a:lnTo>
                      <a:pt x="348" y="69"/>
                    </a:lnTo>
                    <a:lnTo>
                      <a:pt x="348" y="69"/>
                    </a:lnTo>
                    <a:lnTo>
                      <a:pt x="348" y="63"/>
                    </a:lnTo>
                    <a:lnTo>
                      <a:pt x="345" y="57"/>
                    </a:lnTo>
                    <a:lnTo>
                      <a:pt x="341" y="51"/>
                    </a:lnTo>
                    <a:lnTo>
                      <a:pt x="336" y="46"/>
                    </a:lnTo>
                    <a:lnTo>
                      <a:pt x="329" y="40"/>
                    </a:lnTo>
                    <a:lnTo>
                      <a:pt x="321" y="36"/>
                    </a:lnTo>
                    <a:lnTo>
                      <a:pt x="302" y="28"/>
                    </a:lnTo>
                    <a:lnTo>
                      <a:pt x="279" y="20"/>
                    </a:lnTo>
                    <a:lnTo>
                      <a:pt x="252" y="15"/>
                    </a:lnTo>
                    <a:lnTo>
                      <a:pt x="222" y="12"/>
                    </a:lnTo>
                    <a:lnTo>
                      <a:pt x="190" y="11"/>
                    </a:lnTo>
                    <a:lnTo>
                      <a:pt x="190" y="11"/>
                    </a:lnTo>
                    <a:lnTo>
                      <a:pt x="190" y="0"/>
                    </a:lnTo>
                    <a:close/>
                    <a:moveTo>
                      <a:pt x="0" y="69"/>
                    </a:moveTo>
                    <a:lnTo>
                      <a:pt x="0" y="69"/>
                    </a:lnTo>
                    <a:lnTo>
                      <a:pt x="1" y="62"/>
                    </a:lnTo>
                    <a:lnTo>
                      <a:pt x="4" y="55"/>
                    </a:lnTo>
                    <a:lnTo>
                      <a:pt x="8" y="49"/>
                    </a:lnTo>
                    <a:lnTo>
                      <a:pt x="15" y="42"/>
                    </a:lnTo>
                    <a:lnTo>
                      <a:pt x="23" y="36"/>
                    </a:lnTo>
                    <a:lnTo>
                      <a:pt x="33" y="30"/>
                    </a:lnTo>
                    <a:lnTo>
                      <a:pt x="43" y="24"/>
                    </a:lnTo>
                    <a:lnTo>
                      <a:pt x="56" y="20"/>
                    </a:lnTo>
                    <a:lnTo>
                      <a:pt x="84" y="11"/>
                    </a:lnTo>
                    <a:lnTo>
                      <a:pt x="117" y="5"/>
                    </a:lnTo>
                    <a:lnTo>
                      <a:pt x="152" y="1"/>
                    </a:lnTo>
                    <a:lnTo>
                      <a:pt x="190" y="0"/>
                    </a:lnTo>
                    <a:lnTo>
                      <a:pt x="190" y="11"/>
                    </a:lnTo>
                    <a:lnTo>
                      <a:pt x="190" y="11"/>
                    </a:lnTo>
                    <a:lnTo>
                      <a:pt x="157" y="12"/>
                    </a:lnTo>
                    <a:lnTo>
                      <a:pt x="127" y="15"/>
                    </a:lnTo>
                    <a:lnTo>
                      <a:pt x="102" y="20"/>
                    </a:lnTo>
                    <a:lnTo>
                      <a:pt x="77" y="28"/>
                    </a:lnTo>
                    <a:lnTo>
                      <a:pt x="58" y="36"/>
                    </a:lnTo>
                    <a:lnTo>
                      <a:pt x="50" y="40"/>
                    </a:lnTo>
                    <a:lnTo>
                      <a:pt x="43" y="46"/>
                    </a:lnTo>
                    <a:lnTo>
                      <a:pt x="38" y="51"/>
                    </a:lnTo>
                    <a:lnTo>
                      <a:pt x="34" y="57"/>
                    </a:lnTo>
                    <a:lnTo>
                      <a:pt x="31" y="63"/>
                    </a:lnTo>
                    <a:lnTo>
                      <a:pt x="31" y="69"/>
                    </a:lnTo>
                    <a:lnTo>
                      <a:pt x="31" y="69"/>
                    </a:lnTo>
                    <a:lnTo>
                      <a:pt x="31" y="74"/>
                    </a:lnTo>
                    <a:lnTo>
                      <a:pt x="34" y="81"/>
                    </a:lnTo>
                    <a:lnTo>
                      <a:pt x="38" y="86"/>
                    </a:lnTo>
                    <a:lnTo>
                      <a:pt x="43" y="92"/>
                    </a:lnTo>
                    <a:lnTo>
                      <a:pt x="50" y="97"/>
                    </a:lnTo>
                    <a:lnTo>
                      <a:pt x="58" y="101"/>
                    </a:lnTo>
                    <a:lnTo>
                      <a:pt x="77" y="111"/>
                    </a:lnTo>
                    <a:lnTo>
                      <a:pt x="102" y="118"/>
                    </a:lnTo>
                    <a:lnTo>
                      <a:pt x="127" y="123"/>
                    </a:lnTo>
                    <a:lnTo>
                      <a:pt x="157" y="126"/>
                    </a:lnTo>
                    <a:lnTo>
                      <a:pt x="190" y="127"/>
                    </a:lnTo>
                    <a:lnTo>
                      <a:pt x="190" y="139"/>
                    </a:lnTo>
                    <a:lnTo>
                      <a:pt x="190" y="139"/>
                    </a:lnTo>
                    <a:lnTo>
                      <a:pt x="152" y="138"/>
                    </a:lnTo>
                    <a:lnTo>
                      <a:pt x="117" y="134"/>
                    </a:lnTo>
                    <a:lnTo>
                      <a:pt x="84" y="127"/>
                    </a:lnTo>
                    <a:lnTo>
                      <a:pt x="56" y="119"/>
                    </a:lnTo>
                    <a:lnTo>
                      <a:pt x="43" y="114"/>
                    </a:lnTo>
                    <a:lnTo>
                      <a:pt x="33" y="108"/>
                    </a:lnTo>
                    <a:lnTo>
                      <a:pt x="23" y="103"/>
                    </a:lnTo>
                    <a:lnTo>
                      <a:pt x="15" y="96"/>
                    </a:lnTo>
                    <a:lnTo>
                      <a:pt x="8" y="89"/>
                    </a:lnTo>
                    <a:lnTo>
                      <a:pt x="4" y="82"/>
                    </a:lnTo>
                    <a:lnTo>
                      <a:pt x="1" y="76"/>
                    </a:lnTo>
                    <a:lnTo>
                      <a:pt x="0" y="69"/>
                    </a:lnTo>
                    <a:lnTo>
                      <a:pt x="0" y="6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6" name="Freeform 123"/>
              <p:cNvSpPr>
                <a:spLocks noEditPoints="1"/>
              </p:cNvSpPr>
              <p:nvPr/>
            </p:nvSpPr>
            <p:spPr bwMode="auto">
              <a:xfrm>
                <a:off x="2187576" y="1789113"/>
                <a:ext cx="450850" cy="452438"/>
              </a:xfrm>
              <a:custGeom>
                <a:avLst/>
                <a:gdLst>
                  <a:gd name="T0" fmla="*/ 142 w 284"/>
                  <a:gd name="T1" fmla="*/ 50 h 285"/>
                  <a:gd name="T2" fmla="*/ 190 w 284"/>
                  <a:gd name="T3" fmla="*/ 93 h 285"/>
                  <a:gd name="T4" fmla="*/ 218 w 284"/>
                  <a:gd name="T5" fmla="*/ 120 h 285"/>
                  <a:gd name="T6" fmla="*/ 258 w 284"/>
                  <a:gd name="T7" fmla="*/ 176 h 285"/>
                  <a:gd name="T8" fmla="*/ 277 w 284"/>
                  <a:gd name="T9" fmla="*/ 214 h 285"/>
                  <a:gd name="T10" fmla="*/ 283 w 284"/>
                  <a:gd name="T11" fmla="*/ 237 h 285"/>
                  <a:gd name="T12" fmla="*/ 284 w 284"/>
                  <a:gd name="T13" fmla="*/ 256 h 285"/>
                  <a:gd name="T14" fmla="*/ 280 w 284"/>
                  <a:gd name="T15" fmla="*/ 271 h 285"/>
                  <a:gd name="T16" fmla="*/ 276 w 284"/>
                  <a:gd name="T17" fmla="*/ 276 h 285"/>
                  <a:gd name="T18" fmla="*/ 266 w 284"/>
                  <a:gd name="T19" fmla="*/ 283 h 285"/>
                  <a:gd name="T20" fmla="*/ 254 w 284"/>
                  <a:gd name="T21" fmla="*/ 285 h 285"/>
                  <a:gd name="T22" fmla="*/ 223 w 284"/>
                  <a:gd name="T23" fmla="*/ 280 h 285"/>
                  <a:gd name="T24" fmla="*/ 184 w 284"/>
                  <a:gd name="T25" fmla="*/ 262 h 285"/>
                  <a:gd name="T26" fmla="*/ 142 w 284"/>
                  <a:gd name="T27" fmla="*/ 235 h 285"/>
                  <a:gd name="T28" fmla="*/ 142 w 284"/>
                  <a:gd name="T29" fmla="*/ 219 h 285"/>
                  <a:gd name="T30" fmla="*/ 177 w 284"/>
                  <a:gd name="T31" fmla="*/ 243 h 285"/>
                  <a:gd name="T32" fmla="*/ 209 w 284"/>
                  <a:gd name="T33" fmla="*/ 257 h 285"/>
                  <a:gd name="T34" fmla="*/ 235 w 284"/>
                  <a:gd name="T35" fmla="*/ 261 h 285"/>
                  <a:gd name="T36" fmla="*/ 246 w 284"/>
                  <a:gd name="T37" fmla="*/ 260 h 285"/>
                  <a:gd name="T38" fmla="*/ 254 w 284"/>
                  <a:gd name="T39" fmla="*/ 254 h 285"/>
                  <a:gd name="T40" fmla="*/ 254 w 284"/>
                  <a:gd name="T41" fmla="*/ 254 h 285"/>
                  <a:gd name="T42" fmla="*/ 260 w 284"/>
                  <a:gd name="T43" fmla="*/ 243 h 285"/>
                  <a:gd name="T44" fmla="*/ 261 w 284"/>
                  <a:gd name="T45" fmla="*/ 230 h 285"/>
                  <a:gd name="T46" fmla="*/ 258 w 284"/>
                  <a:gd name="T47" fmla="*/ 212 h 285"/>
                  <a:gd name="T48" fmla="*/ 239 w 284"/>
                  <a:gd name="T49" fmla="*/ 170 h 285"/>
                  <a:gd name="T50" fmla="*/ 205 w 284"/>
                  <a:gd name="T51" fmla="*/ 124 h 285"/>
                  <a:gd name="T52" fmla="*/ 184 w 284"/>
                  <a:gd name="T53" fmla="*/ 101 h 285"/>
                  <a:gd name="T54" fmla="*/ 142 w 284"/>
                  <a:gd name="T55" fmla="*/ 65 h 285"/>
                  <a:gd name="T56" fmla="*/ 8 w 284"/>
                  <a:gd name="T57" fmla="*/ 8 h 285"/>
                  <a:gd name="T58" fmla="*/ 12 w 284"/>
                  <a:gd name="T59" fmla="*/ 5 h 285"/>
                  <a:gd name="T60" fmla="*/ 23 w 284"/>
                  <a:gd name="T61" fmla="*/ 0 h 285"/>
                  <a:gd name="T62" fmla="*/ 44 w 284"/>
                  <a:gd name="T63" fmla="*/ 0 h 285"/>
                  <a:gd name="T64" fmla="*/ 79 w 284"/>
                  <a:gd name="T65" fmla="*/ 11 h 285"/>
                  <a:gd name="T66" fmla="*/ 120 w 284"/>
                  <a:gd name="T67" fmla="*/ 34 h 285"/>
                  <a:gd name="T68" fmla="*/ 142 w 284"/>
                  <a:gd name="T69" fmla="*/ 65 h 285"/>
                  <a:gd name="T70" fmla="*/ 124 w 284"/>
                  <a:gd name="T71" fmla="*/ 51 h 285"/>
                  <a:gd name="T72" fmla="*/ 89 w 284"/>
                  <a:gd name="T73" fmla="*/ 32 h 285"/>
                  <a:gd name="T74" fmla="*/ 60 w 284"/>
                  <a:gd name="T75" fmla="*/ 23 h 285"/>
                  <a:gd name="T76" fmla="*/ 43 w 284"/>
                  <a:gd name="T77" fmla="*/ 23 h 285"/>
                  <a:gd name="T78" fmla="*/ 33 w 284"/>
                  <a:gd name="T79" fmla="*/ 27 h 285"/>
                  <a:gd name="T80" fmla="*/ 29 w 284"/>
                  <a:gd name="T81" fmla="*/ 29 h 285"/>
                  <a:gd name="T82" fmla="*/ 24 w 284"/>
                  <a:gd name="T83" fmla="*/ 40 h 285"/>
                  <a:gd name="T84" fmla="*/ 23 w 284"/>
                  <a:gd name="T85" fmla="*/ 55 h 285"/>
                  <a:gd name="T86" fmla="*/ 25 w 284"/>
                  <a:gd name="T87" fmla="*/ 71 h 285"/>
                  <a:gd name="T88" fmla="*/ 44 w 284"/>
                  <a:gd name="T89" fmla="*/ 113 h 285"/>
                  <a:gd name="T90" fmla="*/ 78 w 284"/>
                  <a:gd name="T91" fmla="*/ 159 h 285"/>
                  <a:gd name="T92" fmla="*/ 100 w 284"/>
                  <a:gd name="T93" fmla="*/ 184 h 285"/>
                  <a:gd name="T94" fmla="*/ 142 w 284"/>
                  <a:gd name="T95" fmla="*/ 219 h 285"/>
                  <a:gd name="T96" fmla="*/ 142 w 284"/>
                  <a:gd name="T97" fmla="*/ 235 h 285"/>
                  <a:gd name="T98" fmla="*/ 93 w 284"/>
                  <a:gd name="T99" fmla="*/ 192 h 285"/>
                  <a:gd name="T100" fmla="*/ 66 w 284"/>
                  <a:gd name="T101" fmla="*/ 164 h 285"/>
                  <a:gd name="T102" fmla="*/ 25 w 284"/>
                  <a:gd name="T103" fmla="*/ 108 h 285"/>
                  <a:gd name="T104" fmla="*/ 6 w 284"/>
                  <a:gd name="T105" fmla="*/ 70 h 285"/>
                  <a:gd name="T106" fmla="*/ 1 w 284"/>
                  <a:gd name="T107" fmla="*/ 47 h 285"/>
                  <a:gd name="T108" fmla="*/ 0 w 284"/>
                  <a:gd name="T109" fmla="*/ 28 h 285"/>
                  <a:gd name="T110" fmla="*/ 4 w 284"/>
                  <a:gd name="T111" fmla="*/ 13 h 285"/>
                  <a:gd name="T112" fmla="*/ 8 w 284"/>
                  <a:gd name="T113" fmla="*/ 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4" h="285">
                    <a:moveTo>
                      <a:pt x="142" y="50"/>
                    </a:moveTo>
                    <a:lnTo>
                      <a:pt x="142" y="50"/>
                    </a:lnTo>
                    <a:lnTo>
                      <a:pt x="166" y="70"/>
                    </a:lnTo>
                    <a:lnTo>
                      <a:pt x="190" y="93"/>
                    </a:lnTo>
                    <a:lnTo>
                      <a:pt x="190" y="93"/>
                    </a:lnTo>
                    <a:lnTo>
                      <a:pt x="218" y="120"/>
                    </a:lnTo>
                    <a:lnTo>
                      <a:pt x="239" y="149"/>
                    </a:lnTo>
                    <a:lnTo>
                      <a:pt x="258" y="176"/>
                    </a:lnTo>
                    <a:lnTo>
                      <a:pt x="272" y="201"/>
                    </a:lnTo>
                    <a:lnTo>
                      <a:pt x="277" y="214"/>
                    </a:lnTo>
                    <a:lnTo>
                      <a:pt x="280" y="226"/>
                    </a:lnTo>
                    <a:lnTo>
                      <a:pt x="283" y="237"/>
                    </a:lnTo>
                    <a:lnTo>
                      <a:pt x="284" y="246"/>
                    </a:lnTo>
                    <a:lnTo>
                      <a:pt x="284" y="256"/>
                    </a:lnTo>
                    <a:lnTo>
                      <a:pt x="283" y="264"/>
                    </a:lnTo>
                    <a:lnTo>
                      <a:pt x="280" y="271"/>
                    </a:lnTo>
                    <a:lnTo>
                      <a:pt x="276" y="276"/>
                    </a:lnTo>
                    <a:lnTo>
                      <a:pt x="276" y="276"/>
                    </a:lnTo>
                    <a:lnTo>
                      <a:pt x="272" y="280"/>
                    </a:lnTo>
                    <a:lnTo>
                      <a:pt x="266" y="283"/>
                    </a:lnTo>
                    <a:lnTo>
                      <a:pt x="261" y="284"/>
                    </a:lnTo>
                    <a:lnTo>
                      <a:pt x="254" y="285"/>
                    </a:lnTo>
                    <a:lnTo>
                      <a:pt x="239" y="284"/>
                    </a:lnTo>
                    <a:lnTo>
                      <a:pt x="223" y="280"/>
                    </a:lnTo>
                    <a:lnTo>
                      <a:pt x="204" y="273"/>
                    </a:lnTo>
                    <a:lnTo>
                      <a:pt x="184" y="262"/>
                    </a:lnTo>
                    <a:lnTo>
                      <a:pt x="163" y="250"/>
                    </a:lnTo>
                    <a:lnTo>
                      <a:pt x="142" y="235"/>
                    </a:lnTo>
                    <a:lnTo>
                      <a:pt x="142" y="219"/>
                    </a:lnTo>
                    <a:lnTo>
                      <a:pt x="142" y="219"/>
                    </a:lnTo>
                    <a:lnTo>
                      <a:pt x="159" y="233"/>
                    </a:lnTo>
                    <a:lnTo>
                      <a:pt x="177" y="243"/>
                    </a:lnTo>
                    <a:lnTo>
                      <a:pt x="195" y="252"/>
                    </a:lnTo>
                    <a:lnTo>
                      <a:pt x="209" y="257"/>
                    </a:lnTo>
                    <a:lnTo>
                      <a:pt x="223" y="261"/>
                    </a:lnTo>
                    <a:lnTo>
                      <a:pt x="235" y="261"/>
                    </a:lnTo>
                    <a:lnTo>
                      <a:pt x="241" y="261"/>
                    </a:lnTo>
                    <a:lnTo>
                      <a:pt x="246" y="260"/>
                    </a:lnTo>
                    <a:lnTo>
                      <a:pt x="250" y="257"/>
                    </a:lnTo>
                    <a:lnTo>
                      <a:pt x="254" y="254"/>
                    </a:lnTo>
                    <a:lnTo>
                      <a:pt x="254" y="254"/>
                    </a:lnTo>
                    <a:lnTo>
                      <a:pt x="254" y="254"/>
                    </a:lnTo>
                    <a:lnTo>
                      <a:pt x="258" y="249"/>
                    </a:lnTo>
                    <a:lnTo>
                      <a:pt x="260" y="243"/>
                    </a:lnTo>
                    <a:lnTo>
                      <a:pt x="261" y="237"/>
                    </a:lnTo>
                    <a:lnTo>
                      <a:pt x="261" y="230"/>
                    </a:lnTo>
                    <a:lnTo>
                      <a:pt x="260" y="220"/>
                    </a:lnTo>
                    <a:lnTo>
                      <a:pt x="258" y="212"/>
                    </a:lnTo>
                    <a:lnTo>
                      <a:pt x="250" y="192"/>
                    </a:lnTo>
                    <a:lnTo>
                      <a:pt x="239" y="170"/>
                    </a:lnTo>
                    <a:lnTo>
                      <a:pt x="223" y="147"/>
                    </a:lnTo>
                    <a:lnTo>
                      <a:pt x="205" y="124"/>
                    </a:lnTo>
                    <a:lnTo>
                      <a:pt x="184" y="101"/>
                    </a:lnTo>
                    <a:lnTo>
                      <a:pt x="184" y="101"/>
                    </a:lnTo>
                    <a:lnTo>
                      <a:pt x="162" y="81"/>
                    </a:lnTo>
                    <a:lnTo>
                      <a:pt x="142" y="65"/>
                    </a:lnTo>
                    <a:lnTo>
                      <a:pt x="142" y="50"/>
                    </a:lnTo>
                    <a:close/>
                    <a:moveTo>
                      <a:pt x="8" y="8"/>
                    </a:moveTo>
                    <a:lnTo>
                      <a:pt x="8" y="8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3" y="0"/>
                    </a:lnTo>
                    <a:lnTo>
                      <a:pt x="29" y="0"/>
                    </a:lnTo>
                    <a:lnTo>
                      <a:pt x="44" y="0"/>
                    </a:lnTo>
                    <a:lnTo>
                      <a:pt x="60" y="4"/>
                    </a:lnTo>
                    <a:lnTo>
                      <a:pt x="79" y="11"/>
                    </a:lnTo>
                    <a:lnTo>
                      <a:pt x="100" y="21"/>
                    </a:lnTo>
                    <a:lnTo>
                      <a:pt x="120" y="34"/>
                    </a:lnTo>
                    <a:lnTo>
                      <a:pt x="142" y="50"/>
                    </a:lnTo>
                    <a:lnTo>
                      <a:pt x="142" y="65"/>
                    </a:lnTo>
                    <a:lnTo>
                      <a:pt x="142" y="65"/>
                    </a:lnTo>
                    <a:lnTo>
                      <a:pt x="124" y="51"/>
                    </a:lnTo>
                    <a:lnTo>
                      <a:pt x="107" y="40"/>
                    </a:lnTo>
                    <a:lnTo>
                      <a:pt x="89" y="32"/>
                    </a:lnTo>
                    <a:lnTo>
                      <a:pt x="74" y="27"/>
                    </a:lnTo>
                    <a:lnTo>
                      <a:pt x="60" y="23"/>
                    </a:lnTo>
                    <a:lnTo>
                      <a:pt x="48" y="23"/>
                    </a:lnTo>
                    <a:lnTo>
                      <a:pt x="43" y="23"/>
                    </a:lnTo>
                    <a:lnTo>
                      <a:pt x="37" y="24"/>
                    </a:lnTo>
                    <a:lnTo>
                      <a:pt x="33" y="27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25" y="35"/>
                    </a:lnTo>
                    <a:lnTo>
                      <a:pt x="24" y="40"/>
                    </a:lnTo>
                    <a:lnTo>
                      <a:pt x="23" y="47"/>
                    </a:lnTo>
                    <a:lnTo>
                      <a:pt x="23" y="55"/>
                    </a:lnTo>
                    <a:lnTo>
                      <a:pt x="24" y="63"/>
                    </a:lnTo>
                    <a:lnTo>
                      <a:pt x="25" y="71"/>
                    </a:lnTo>
                    <a:lnTo>
                      <a:pt x="33" y="92"/>
                    </a:lnTo>
                    <a:lnTo>
                      <a:pt x="44" y="113"/>
                    </a:lnTo>
                    <a:lnTo>
                      <a:pt x="60" y="136"/>
                    </a:lnTo>
                    <a:lnTo>
                      <a:pt x="78" y="159"/>
                    </a:lnTo>
                    <a:lnTo>
                      <a:pt x="100" y="184"/>
                    </a:lnTo>
                    <a:lnTo>
                      <a:pt x="100" y="184"/>
                    </a:lnTo>
                    <a:lnTo>
                      <a:pt x="121" y="203"/>
                    </a:lnTo>
                    <a:lnTo>
                      <a:pt x="142" y="219"/>
                    </a:lnTo>
                    <a:lnTo>
                      <a:pt x="142" y="235"/>
                    </a:lnTo>
                    <a:lnTo>
                      <a:pt x="142" y="235"/>
                    </a:lnTo>
                    <a:lnTo>
                      <a:pt x="117" y="215"/>
                    </a:lnTo>
                    <a:lnTo>
                      <a:pt x="93" y="192"/>
                    </a:lnTo>
                    <a:lnTo>
                      <a:pt x="93" y="192"/>
                    </a:lnTo>
                    <a:lnTo>
                      <a:pt x="66" y="164"/>
                    </a:lnTo>
                    <a:lnTo>
                      <a:pt x="44" y="135"/>
                    </a:lnTo>
                    <a:lnTo>
                      <a:pt x="25" y="108"/>
                    </a:lnTo>
                    <a:lnTo>
                      <a:pt x="12" y="82"/>
                    </a:lnTo>
                    <a:lnTo>
                      <a:pt x="6" y="70"/>
                    </a:lnTo>
                    <a:lnTo>
                      <a:pt x="4" y="58"/>
                    </a:lnTo>
                    <a:lnTo>
                      <a:pt x="1" y="47"/>
                    </a:lnTo>
                    <a:lnTo>
                      <a:pt x="0" y="38"/>
                    </a:lnTo>
                    <a:lnTo>
                      <a:pt x="0" y="28"/>
                    </a:lnTo>
                    <a:lnTo>
                      <a:pt x="1" y="20"/>
                    </a:lnTo>
                    <a:lnTo>
                      <a:pt x="4" y="13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7" name="Freeform 124"/>
              <p:cNvSpPr>
                <a:spLocks noEditPoints="1"/>
              </p:cNvSpPr>
              <p:nvPr/>
            </p:nvSpPr>
            <p:spPr bwMode="auto">
              <a:xfrm>
                <a:off x="2187576" y="1789113"/>
                <a:ext cx="450850" cy="452438"/>
              </a:xfrm>
              <a:custGeom>
                <a:avLst/>
                <a:gdLst>
                  <a:gd name="T0" fmla="*/ 142 w 284"/>
                  <a:gd name="T1" fmla="*/ 50 h 285"/>
                  <a:gd name="T2" fmla="*/ 184 w 284"/>
                  <a:gd name="T3" fmla="*/ 21 h 285"/>
                  <a:gd name="T4" fmla="*/ 223 w 284"/>
                  <a:gd name="T5" fmla="*/ 4 h 285"/>
                  <a:gd name="T6" fmla="*/ 254 w 284"/>
                  <a:gd name="T7" fmla="*/ 0 h 285"/>
                  <a:gd name="T8" fmla="*/ 266 w 284"/>
                  <a:gd name="T9" fmla="*/ 2 h 285"/>
                  <a:gd name="T10" fmla="*/ 276 w 284"/>
                  <a:gd name="T11" fmla="*/ 8 h 285"/>
                  <a:gd name="T12" fmla="*/ 280 w 284"/>
                  <a:gd name="T13" fmla="*/ 13 h 285"/>
                  <a:gd name="T14" fmla="*/ 284 w 284"/>
                  <a:gd name="T15" fmla="*/ 28 h 285"/>
                  <a:gd name="T16" fmla="*/ 283 w 284"/>
                  <a:gd name="T17" fmla="*/ 47 h 285"/>
                  <a:gd name="T18" fmla="*/ 277 w 284"/>
                  <a:gd name="T19" fmla="*/ 70 h 285"/>
                  <a:gd name="T20" fmla="*/ 258 w 284"/>
                  <a:gd name="T21" fmla="*/ 108 h 285"/>
                  <a:gd name="T22" fmla="*/ 218 w 284"/>
                  <a:gd name="T23" fmla="*/ 164 h 285"/>
                  <a:gd name="T24" fmla="*/ 190 w 284"/>
                  <a:gd name="T25" fmla="*/ 192 h 285"/>
                  <a:gd name="T26" fmla="*/ 142 w 284"/>
                  <a:gd name="T27" fmla="*/ 235 h 285"/>
                  <a:gd name="T28" fmla="*/ 142 w 284"/>
                  <a:gd name="T29" fmla="*/ 219 h 285"/>
                  <a:gd name="T30" fmla="*/ 184 w 284"/>
                  <a:gd name="T31" fmla="*/ 184 h 285"/>
                  <a:gd name="T32" fmla="*/ 205 w 284"/>
                  <a:gd name="T33" fmla="*/ 159 h 285"/>
                  <a:gd name="T34" fmla="*/ 239 w 284"/>
                  <a:gd name="T35" fmla="*/ 113 h 285"/>
                  <a:gd name="T36" fmla="*/ 258 w 284"/>
                  <a:gd name="T37" fmla="*/ 71 h 285"/>
                  <a:gd name="T38" fmla="*/ 261 w 284"/>
                  <a:gd name="T39" fmla="*/ 55 h 285"/>
                  <a:gd name="T40" fmla="*/ 260 w 284"/>
                  <a:gd name="T41" fmla="*/ 40 h 285"/>
                  <a:gd name="T42" fmla="*/ 254 w 284"/>
                  <a:gd name="T43" fmla="*/ 29 h 285"/>
                  <a:gd name="T44" fmla="*/ 254 w 284"/>
                  <a:gd name="T45" fmla="*/ 29 h 285"/>
                  <a:gd name="T46" fmla="*/ 246 w 284"/>
                  <a:gd name="T47" fmla="*/ 24 h 285"/>
                  <a:gd name="T48" fmla="*/ 235 w 284"/>
                  <a:gd name="T49" fmla="*/ 23 h 285"/>
                  <a:gd name="T50" fmla="*/ 209 w 284"/>
                  <a:gd name="T51" fmla="*/ 27 h 285"/>
                  <a:gd name="T52" fmla="*/ 177 w 284"/>
                  <a:gd name="T53" fmla="*/ 40 h 285"/>
                  <a:gd name="T54" fmla="*/ 142 w 284"/>
                  <a:gd name="T55" fmla="*/ 65 h 285"/>
                  <a:gd name="T56" fmla="*/ 8 w 284"/>
                  <a:gd name="T57" fmla="*/ 276 h 285"/>
                  <a:gd name="T58" fmla="*/ 4 w 284"/>
                  <a:gd name="T59" fmla="*/ 271 h 285"/>
                  <a:gd name="T60" fmla="*/ 0 w 284"/>
                  <a:gd name="T61" fmla="*/ 256 h 285"/>
                  <a:gd name="T62" fmla="*/ 1 w 284"/>
                  <a:gd name="T63" fmla="*/ 237 h 285"/>
                  <a:gd name="T64" fmla="*/ 6 w 284"/>
                  <a:gd name="T65" fmla="*/ 214 h 285"/>
                  <a:gd name="T66" fmla="*/ 25 w 284"/>
                  <a:gd name="T67" fmla="*/ 176 h 285"/>
                  <a:gd name="T68" fmla="*/ 66 w 284"/>
                  <a:gd name="T69" fmla="*/ 120 h 285"/>
                  <a:gd name="T70" fmla="*/ 93 w 284"/>
                  <a:gd name="T71" fmla="*/ 93 h 285"/>
                  <a:gd name="T72" fmla="*/ 142 w 284"/>
                  <a:gd name="T73" fmla="*/ 50 h 285"/>
                  <a:gd name="T74" fmla="*/ 142 w 284"/>
                  <a:gd name="T75" fmla="*/ 65 h 285"/>
                  <a:gd name="T76" fmla="*/ 100 w 284"/>
                  <a:gd name="T77" fmla="*/ 101 h 285"/>
                  <a:gd name="T78" fmla="*/ 78 w 284"/>
                  <a:gd name="T79" fmla="*/ 124 h 285"/>
                  <a:gd name="T80" fmla="*/ 44 w 284"/>
                  <a:gd name="T81" fmla="*/ 170 h 285"/>
                  <a:gd name="T82" fmla="*/ 25 w 284"/>
                  <a:gd name="T83" fmla="*/ 212 h 285"/>
                  <a:gd name="T84" fmla="*/ 23 w 284"/>
                  <a:gd name="T85" fmla="*/ 230 h 285"/>
                  <a:gd name="T86" fmla="*/ 24 w 284"/>
                  <a:gd name="T87" fmla="*/ 243 h 285"/>
                  <a:gd name="T88" fmla="*/ 29 w 284"/>
                  <a:gd name="T89" fmla="*/ 254 h 285"/>
                  <a:gd name="T90" fmla="*/ 33 w 284"/>
                  <a:gd name="T91" fmla="*/ 257 h 285"/>
                  <a:gd name="T92" fmla="*/ 43 w 284"/>
                  <a:gd name="T93" fmla="*/ 261 h 285"/>
                  <a:gd name="T94" fmla="*/ 60 w 284"/>
                  <a:gd name="T95" fmla="*/ 261 h 285"/>
                  <a:gd name="T96" fmla="*/ 89 w 284"/>
                  <a:gd name="T97" fmla="*/ 252 h 285"/>
                  <a:gd name="T98" fmla="*/ 124 w 284"/>
                  <a:gd name="T99" fmla="*/ 233 h 285"/>
                  <a:gd name="T100" fmla="*/ 142 w 284"/>
                  <a:gd name="T101" fmla="*/ 235 h 285"/>
                  <a:gd name="T102" fmla="*/ 120 w 284"/>
                  <a:gd name="T103" fmla="*/ 250 h 285"/>
                  <a:gd name="T104" fmla="*/ 79 w 284"/>
                  <a:gd name="T105" fmla="*/ 273 h 285"/>
                  <a:gd name="T106" fmla="*/ 44 w 284"/>
                  <a:gd name="T107" fmla="*/ 284 h 285"/>
                  <a:gd name="T108" fmla="*/ 23 w 284"/>
                  <a:gd name="T109" fmla="*/ 284 h 285"/>
                  <a:gd name="T110" fmla="*/ 12 w 284"/>
                  <a:gd name="T111" fmla="*/ 280 h 285"/>
                  <a:gd name="T112" fmla="*/ 8 w 284"/>
                  <a:gd name="T113" fmla="*/ 27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4" h="285">
                    <a:moveTo>
                      <a:pt x="142" y="50"/>
                    </a:moveTo>
                    <a:lnTo>
                      <a:pt x="142" y="50"/>
                    </a:lnTo>
                    <a:lnTo>
                      <a:pt x="163" y="34"/>
                    </a:lnTo>
                    <a:lnTo>
                      <a:pt x="184" y="21"/>
                    </a:lnTo>
                    <a:lnTo>
                      <a:pt x="204" y="11"/>
                    </a:lnTo>
                    <a:lnTo>
                      <a:pt x="223" y="4"/>
                    </a:lnTo>
                    <a:lnTo>
                      <a:pt x="239" y="0"/>
                    </a:lnTo>
                    <a:lnTo>
                      <a:pt x="254" y="0"/>
                    </a:lnTo>
                    <a:lnTo>
                      <a:pt x="261" y="0"/>
                    </a:lnTo>
                    <a:lnTo>
                      <a:pt x="266" y="2"/>
                    </a:lnTo>
                    <a:lnTo>
                      <a:pt x="272" y="4"/>
                    </a:lnTo>
                    <a:lnTo>
                      <a:pt x="276" y="8"/>
                    </a:lnTo>
                    <a:lnTo>
                      <a:pt x="276" y="8"/>
                    </a:lnTo>
                    <a:lnTo>
                      <a:pt x="280" y="13"/>
                    </a:lnTo>
                    <a:lnTo>
                      <a:pt x="283" y="20"/>
                    </a:lnTo>
                    <a:lnTo>
                      <a:pt x="284" y="28"/>
                    </a:lnTo>
                    <a:lnTo>
                      <a:pt x="284" y="38"/>
                    </a:lnTo>
                    <a:lnTo>
                      <a:pt x="283" y="47"/>
                    </a:lnTo>
                    <a:lnTo>
                      <a:pt x="280" y="58"/>
                    </a:lnTo>
                    <a:lnTo>
                      <a:pt x="277" y="70"/>
                    </a:lnTo>
                    <a:lnTo>
                      <a:pt x="272" y="82"/>
                    </a:lnTo>
                    <a:lnTo>
                      <a:pt x="258" y="108"/>
                    </a:lnTo>
                    <a:lnTo>
                      <a:pt x="239" y="135"/>
                    </a:lnTo>
                    <a:lnTo>
                      <a:pt x="218" y="164"/>
                    </a:lnTo>
                    <a:lnTo>
                      <a:pt x="190" y="192"/>
                    </a:lnTo>
                    <a:lnTo>
                      <a:pt x="190" y="192"/>
                    </a:lnTo>
                    <a:lnTo>
                      <a:pt x="166" y="215"/>
                    </a:lnTo>
                    <a:lnTo>
                      <a:pt x="142" y="235"/>
                    </a:lnTo>
                    <a:lnTo>
                      <a:pt x="142" y="219"/>
                    </a:lnTo>
                    <a:lnTo>
                      <a:pt x="142" y="219"/>
                    </a:lnTo>
                    <a:lnTo>
                      <a:pt x="162" y="203"/>
                    </a:lnTo>
                    <a:lnTo>
                      <a:pt x="184" y="184"/>
                    </a:lnTo>
                    <a:lnTo>
                      <a:pt x="184" y="184"/>
                    </a:lnTo>
                    <a:lnTo>
                      <a:pt x="205" y="159"/>
                    </a:lnTo>
                    <a:lnTo>
                      <a:pt x="223" y="136"/>
                    </a:lnTo>
                    <a:lnTo>
                      <a:pt x="239" y="113"/>
                    </a:lnTo>
                    <a:lnTo>
                      <a:pt x="250" y="92"/>
                    </a:lnTo>
                    <a:lnTo>
                      <a:pt x="258" y="71"/>
                    </a:lnTo>
                    <a:lnTo>
                      <a:pt x="260" y="63"/>
                    </a:lnTo>
                    <a:lnTo>
                      <a:pt x="261" y="55"/>
                    </a:lnTo>
                    <a:lnTo>
                      <a:pt x="261" y="47"/>
                    </a:lnTo>
                    <a:lnTo>
                      <a:pt x="260" y="40"/>
                    </a:lnTo>
                    <a:lnTo>
                      <a:pt x="258" y="35"/>
                    </a:lnTo>
                    <a:lnTo>
                      <a:pt x="254" y="29"/>
                    </a:lnTo>
                    <a:lnTo>
                      <a:pt x="254" y="29"/>
                    </a:lnTo>
                    <a:lnTo>
                      <a:pt x="254" y="29"/>
                    </a:lnTo>
                    <a:lnTo>
                      <a:pt x="250" y="27"/>
                    </a:lnTo>
                    <a:lnTo>
                      <a:pt x="246" y="24"/>
                    </a:lnTo>
                    <a:lnTo>
                      <a:pt x="241" y="23"/>
                    </a:lnTo>
                    <a:lnTo>
                      <a:pt x="235" y="23"/>
                    </a:lnTo>
                    <a:lnTo>
                      <a:pt x="223" y="23"/>
                    </a:lnTo>
                    <a:lnTo>
                      <a:pt x="209" y="27"/>
                    </a:lnTo>
                    <a:lnTo>
                      <a:pt x="195" y="32"/>
                    </a:lnTo>
                    <a:lnTo>
                      <a:pt x="177" y="40"/>
                    </a:lnTo>
                    <a:lnTo>
                      <a:pt x="159" y="51"/>
                    </a:lnTo>
                    <a:lnTo>
                      <a:pt x="142" y="65"/>
                    </a:lnTo>
                    <a:lnTo>
                      <a:pt x="142" y="50"/>
                    </a:lnTo>
                    <a:close/>
                    <a:moveTo>
                      <a:pt x="8" y="276"/>
                    </a:moveTo>
                    <a:lnTo>
                      <a:pt x="8" y="276"/>
                    </a:lnTo>
                    <a:lnTo>
                      <a:pt x="4" y="271"/>
                    </a:lnTo>
                    <a:lnTo>
                      <a:pt x="1" y="264"/>
                    </a:lnTo>
                    <a:lnTo>
                      <a:pt x="0" y="256"/>
                    </a:lnTo>
                    <a:lnTo>
                      <a:pt x="0" y="246"/>
                    </a:lnTo>
                    <a:lnTo>
                      <a:pt x="1" y="237"/>
                    </a:lnTo>
                    <a:lnTo>
                      <a:pt x="4" y="226"/>
                    </a:lnTo>
                    <a:lnTo>
                      <a:pt x="6" y="214"/>
                    </a:lnTo>
                    <a:lnTo>
                      <a:pt x="12" y="201"/>
                    </a:lnTo>
                    <a:lnTo>
                      <a:pt x="25" y="176"/>
                    </a:lnTo>
                    <a:lnTo>
                      <a:pt x="44" y="149"/>
                    </a:lnTo>
                    <a:lnTo>
                      <a:pt x="66" y="120"/>
                    </a:lnTo>
                    <a:lnTo>
                      <a:pt x="93" y="93"/>
                    </a:lnTo>
                    <a:lnTo>
                      <a:pt x="93" y="93"/>
                    </a:lnTo>
                    <a:lnTo>
                      <a:pt x="117" y="70"/>
                    </a:lnTo>
                    <a:lnTo>
                      <a:pt x="142" y="50"/>
                    </a:lnTo>
                    <a:lnTo>
                      <a:pt x="142" y="65"/>
                    </a:lnTo>
                    <a:lnTo>
                      <a:pt x="142" y="65"/>
                    </a:lnTo>
                    <a:lnTo>
                      <a:pt x="121" y="81"/>
                    </a:lnTo>
                    <a:lnTo>
                      <a:pt x="100" y="101"/>
                    </a:lnTo>
                    <a:lnTo>
                      <a:pt x="100" y="101"/>
                    </a:lnTo>
                    <a:lnTo>
                      <a:pt x="78" y="124"/>
                    </a:lnTo>
                    <a:lnTo>
                      <a:pt x="60" y="147"/>
                    </a:lnTo>
                    <a:lnTo>
                      <a:pt x="44" y="170"/>
                    </a:lnTo>
                    <a:lnTo>
                      <a:pt x="33" y="192"/>
                    </a:lnTo>
                    <a:lnTo>
                      <a:pt x="25" y="212"/>
                    </a:lnTo>
                    <a:lnTo>
                      <a:pt x="24" y="220"/>
                    </a:lnTo>
                    <a:lnTo>
                      <a:pt x="23" y="230"/>
                    </a:lnTo>
                    <a:lnTo>
                      <a:pt x="23" y="237"/>
                    </a:lnTo>
                    <a:lnTo>
                      <a:pt x="24" y="243"/>
                    </a:lnTo>
                    <a:lnTo>
                      <a:pt x="25" y="249"/>
                    </a:lnTo>
                    <a:lnTo>
                      <a:pt x="29" y="254"/>
                    </a:lnTo>
                    <a:lnTo>
                      <a:pt x="29" y="254"/>
                    </a:lnTo>
                    <a:lnTo>
                      <a:pt x="33" y="257"/>
                    </a:lnTo>
                    <a:lnTo>
                      <a:pt x="37" y="260"/>
                    </a:lnTo>
                    <a:lnTo>
                      <a:pt x="43" y="261"/>
                    </a:lnTo>
                    <a:lnTo>
                      <a:pt x="48" y="261"/>
                    </a:lnTo>
                    <a:lnTo>
                      <a:pt x="60" y="261"/>
                    </a:lnTo>
                    <a:lnTo>
                      <a:pt x="74" y="257"/>
                    </a:lnTo>
                    <a:lnTo>
                      <a:pt x="89" y="252"/>
                    </a:lnTo>
                    <a:lnTo>
                      <a:pt x="107" y="243"/>
                    </a:lnTo>
                    <a:lnTo>
                      <a:pt x="124" y="233"/>
                    </a:lnTo>
                    <a:lnTo>
                      <a:pt x="142" y="219"/>
                    </a:lnTo>
                    <a:lnTo>
                      <a:pt x="142" y="235"/>
                    </a:lnTo>
                    <a:lnTo>
                      <a:pt x="142" y="235"/>
                    </a:lnTo>
                    <a:lnTo>
                      <a:pt x="120" y="250"/>
                    </a:lnTo>
                    <a:lnTo>
                      <a:pt x="100" y="262"/>
                    </a:lnTo>
                    <a:lnTo>
                      <a:pt x="79" y="273"/>
                    </a:lnTo>
                    <a:lnTo>
                      <a:pt x="60" y="280"/>
                    </a:lnTo>
                    <a:lnTo>
                      <a:pt x="44" y="284"/>
                    </a:lnTo>
                    <a:lnTo>
                      <a:pt x="29" y="285"/>
                    </a:lnTo>
                    <a:lnTo>
                      <a:pt x="23" y="284"/>
                    </a:lnTo>
                    <a:lnTo>
                      <a:pt x="17" y="283"/>
                    </a:lnTo>
                    <a:lnTo>
                      <a:pt x="12" y="280"/>
                    </a:lnTo>
                    <a:lnTo>
                      <a:pt x="8" y="276"/>
                    </a:lnTo>
                    <a:lnTo>
                      <a:pt x="8" y="27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8" name="Freeform 125"/>
              <p:cNvSpPr/>
              <p:nvPr/>
            </p:nvSpPr>
            <p:spPr bwMode="auto">
              <a:xfrm>
                <a:off x="2365376" y="1966913"/>
                <a:ext cx="92075" cy="95250"/>
              </a:xfrm>
              <a:custGeom>
                <a:avLst/>
                <a:gdLst>
                  <a:gd name="T0" fmla="*/ 0 w 58"/>
                  <a:gd name="T1" fmla="*/ 30 h 60"/>
                  <a:gd name="T2" fmla="*/ 0 w 58"/>
                  <a:gd name="T3" fmla="*/ 30 h 60"/>
                  <a:gd name="T4" fmla="*/ 1 w 58"/>
                  <a:gd name="T5" fmla="*/ 24 h 60"/>
                  <a:gd name="T6" fmla="*/ 3 w 58"/>
                  <a:gd name="T7" fmla="*/ 19 h 60"/>
                  <a:gd name="T8" fmla="*/ 5 w 58"/>
                  <a:gd name="T9" fmla="*/ 14 h 60"/>
                  <a:gd name="T10" fmla="*/ 9 w 58"/>
                  <a:gd name="T11" fmla="*/ 10 h 60"/>
                  <a:gd name="T12" fmla="*/ 13 w 58"/>
                  <a:gd name="T13" fmla="*/ 6 h 60"/>
                  <a:gd name="T14" fmla="*/ 18 w 58"/>
                  <a:gd name="T15" fmla="*/ 3 h 60"/>
                  <a:gd name="T16" fmla="*/ 24 w 58"/>
                  <a:gd name="T17" fmla="*/ 1 h 60"/>
                  <a:gd name="T18" fmla="*/ 30 w 58"/>
                  <a:gd name="T19" fmla="*/ 0 h 60"/>
                  <a:gd name="T20" fmla="*/ 30 w 58"/>
                  <a:gd name="T21" fmla="*/ 0 h 60"/>
                  <a:gd name="T22" fmla="*/ 35 w 58"/>
                  <a:gd name="T23" fmla="*/ 1 h 60"/>
                  <a:gd name="T24" fmla="*/ 41 w 58"/>
                  <a:gd name="T25" fmla="*/ 3 h 60"/>
                  <a:gd name="T26" fmla="*/ 46 w 58"/>
                  <a:gd name="T27" fmla="*/ 6 h 60"/>
                  <a:gd name="T28" fmla="*/ 50 w 58"/>
                  <a:gd name="T29" fmla="*/ 10 h 60"/>
                  <a:gd name="T30" fmla="*/ 54 w 58"/>
                  <a:gd name="T31" fmla="*/ 14 h 60"/>
                  <a:gd name="T32" fmla="*/ 57 w 58"/>
                  <a:gd name="T33" fmla="*/ 19 h 60"/>
                  <a:gd name="T34" fmla="*/ 58 w 58"/>
                  <a:gd name="T35" fmla="*/ 24 h 60"/>
                  <a:gd name="T36" fmla="*/ 58 w 58"/>
                  <a:gd name="T37" fmla="*/ 30 h 60"/>
                  <a:gd name="T38" fmla="*/ 58 w 58"/>
                  <a:gd name="T39" fmla="*/ 30 h 60"/>
                  <a:gd name="T40" fmla="*/ 58 w 58"/>
                  <a:gd name="T41" fmla="*/ 35 h 60"/>
                  <a:gd name="T42" fmla="*/ 57 w 58"/>
                  <a:gd name="T43" fmla="*/ 41 h 60"/>
                  <a:gd name="T44" fmla="*/ 54 w 58"/>
                  <a:gd name="T45" fmla="*/ 46 h 60"/>
                  <a:gd name="T46" fmla="*/ 50 w 58"/>
                  <a:gd name="T47" fmla="*/ 50 h 60"/>
                  <a:gd name="T48" fmla="*/ 46 w 58"/>
                  <a:gd name="T49" fmla="*/ 54 h 60"/>
                  <a:gd name="T50" fmla="*/ 41 w 58"/>
                  <a:gd name="T51" fmla="*/ 57 h 60"/>
                  <a:gd name="T52" fmla="*/ 35 w 58"/>
                  <a:gd name="T53" fmla="*/ 58 h 60"/>
                  <a:gd name="T54" fmla="*/ 30 w 58"/>
                  <a:gd name="T55" fmla="*/ 60 h 60"/>
                  <a:gd name="T56" fmla="*/ 30 w 58"/>
                  <a:gd name="T57" fmla="*/ 60 h 60"/>
                  <a:gd name="T58" fmla="*/ 24 w 58"/>
                  <a:gd name="T59" fmla="*/ 58 h 60"/>
                  <a:gd name="T60" fmla="*/ 18 w 58"/>
                  <a:gd name="T61" fmla="*/ 57 h 60"/>
                  <a:gd name="T62" fmla="*/ 13 w 58"/>
                  <a:gd name="T63" fmla="*/ 54 h 60"/>
                  <a:gd name="T64" fmla="*/ 9 w 58"/>
                  <a:gd name="T65" fmla="*/ 50 h 60"/>
                  <a:gd name="T66" fmla="*/ 5 w 58"/>
                  <a:gd name="T67" fmla="*/ 46 h 60"/>
                  <a:gd name="T68" fmla="*/ 3 w 58"/>
                  <a:gd name="T69" fmla="*/ 41 h 60"/>
                  <a:gd name="T70" fmla="*/ 1 w 58"/>
                  <a:gd name="T71" fmla="*/ 35 h 60"/>
                  <a:gd name="T72" fmla="*/ 0 w 58"/>
                  <a:gd name="T73" fmla="*/ 30 h 60"/>
                  <a:gd name="T74" fmla="*/ 0 w 58"/>
                  <a:gd name="T75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8" h="60">
                    <a:moveTo>
                      <a:pt x="0" y="30"/>
                    </a:moveTo>
                    <a:lnTo>
                      <a:pt x="0" y="30"/>
                    </a:lnTo>
                    <a:lnTo>
                      <a:pt x="1" y="24"/>
                    </a:lnTo>
                    <a:lnTo>
                      <a:pt x="3" y="19"/>
                    </a:lnTo>
                    <a:lnTo>
                      <a:pt x="5" y="14"/>
                    </a:lnTo>
                    <a:lnTo>
                      <a:pt x="9" y="10"/>
                    </a:lnTo>
                    <a:lnTo>
                      <a:pt x="13" y="6"/>
                    </a:lnTo>
                    <a:lnTo>
                      <a:pt x="18" y="3"/>
                    </a:lnTo>
                    <a:lnTo>
                      <a:pt x="24" y="1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5" y="1"/>
                    </a:lnTo>
                    <a:lnTo>
                      <a:pt x="41" y="3"/>
                    </a:lnTo>
                    <a:lnTo>
                      <a:pt x="46" y="6"/>
                    </a:lnTo>
                    <a:lnTo>
                      <a:pt x="50" y="10"/>
                    </a:lnTo>
                    <a:lnTo>
                      <a:pt x="54" y="14"/>
                    </a:lnTo>
                    <a:lnTo>
                      <a:pt x="57" y="19"/>
                    </a:lnTo>
                    <a:lnTo>
                      <a:pt x="58" y="24"/>
                    </a:lnTo>
                    <a:lnTo>
                      <a:pt x="58" y="30"/>
                    </a:lnTo>
                    <a:lnTo>
                      <a:pt x="58" y="30"/>
                    </a:lnTo>
                    <a:lnTo>
                      <a:pt x="58" y="35"/>
                    </a:lnTo>
                    <a:lnTo>
                      <a:pt x="57" y="41"/>
                    </a:lnTo>
                    <a:lnTo>
                      <a:pt x="54" y="46"/>
                    </a:lnTo>
                    <a:lnTo>
                      <a:pt x="50" y="50"/>
                    </a:lnTo>
                    <a:lnTo>
                      <a:pt x="46" y="54"/>
                    </a:lnTo>
                    <a:lnTo>
                      <a:pt x="41" y="57"/>
                    </a:lnTo>
                    <a:lnTo>
                      <a:pt x="35" y="58"/>
                    </a:lnTo>
                    <a:lnTo>
                      <a:pt x="30" y="60"/>
                    </a:lnTo>
                    <a:lnTo>
                      <a:pt x="30" y="60"/>
                    </a:lnTo>
                    <a:lnTo>
                      <a:pt x="24" y="58"/>
                    </a:lnTo>
                    <a:lnTo>
                      <a:pt x="18" y="57"/>
                    </a:lnTo>
                    <a:lnTo>
                      <a:pt x="13" y="54"/>
                    </a:lnTo>
                    <a:lnTo>
                      <a:pt x="9" y="50"/>
                    </a:lnTo>
                    <a:lnTo>
                      <a:pt x="5" y="46"/>
                    </a:lnTo>
                    <a:lnTo>
                      <a:pt x="3" y="41"/>
                    </a:lnTo>
                    <a:lnTo>
                      <a:pt x="1" y="35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40" name="组合 239"/>
            <p:cNvGrpSpPr/>
            <p:nvPr/>
          </p:nvGrpSpPr>
          <p:grpSpPr>
            <a:xfrm>
              <a:off x="1421243" y="2362598"/>
              <a:ext cx="281225" cy="357371"/>
              <a:chOff x="1493838" y="1541463"/>
              <a:chExt cx="381000" cy="484187"/>
            </a:xfrm>
            <a:grpFill/>
          </p:grpSpPr>
          <p:sp>
            <p:nvSpPr>
              <p:cNvPr id="122" name="Freeform 126"/>
              <p:cNvSpPr>
                <a:spLocks noEditPoints="1"/>
              </p:cNvSpPr>
              <p:nvPr/>
            </p:nvSpPr>
            <p:spPr bwMode="auto">
              <a:xfrm>
                <a:off x="1493838" y="1546225"/>
                <a:ext cx="254000" cy="479425"/>
              </a:xfrm>
              <a:custGeom>
                <a:avLst/>
                <a:gdLst>
                  <a:gd name="T0" fmla="*/ 160 w 160"/>
                  <a:gd name="T1" fmla="*/ 0 h 302"/>
                  <a:gd name="T2" fmla="*/ 160 w 160"/>
                  <a:gd name="T3" fmla="*/ 302 h 302"/>
                  <a:gd name="T4" fmla="*/ 94 w 160"/>
                  <a:gd name="T5" fmla="*/ 302 h 302"/>
                  <a:gd name="T6" fmla="*/ 94 w 160"/>
                  <a:gd name="T7" fmla="*/ 261 h 302"/>
                  <a:gd name="T8" fmla="*/ 136 w 160"/>
                  <a:gd name="T9" fmla="*/ 261 h 302"/>
                  <a:gd name="T10" fmla="*/ 136 w 160"/>
                  <a:gd name="T11" fmla="*/ 116 h 302"/>
                  <a:gd name="T12" fmla="*/ 136 w 160"/>
                  <a:gd name="T13" fmla="*/ 116 h 302"/>
                  <a:gd name="T14" fmla="*/ 94 w 160"/>
                  <a:gd name="T15" fmla="*/ 189 h 302"/>
                  <a:gd name="T16" fmla="*/ 94 w 160"/>
                  <a:gd name="T17" fmla="*/ 124 h 302"/>
                  <a:gd name="T18" fmla="*/ 160 w 160"/>
                  <a:gd name="T19" fmla="*/ 0 h 302"/>
                  <a:gd name="T20" fmla="*/ 94 w 160"/>
                  <a:gd name="T21" fmla="*/ 302 h 302"/>
                  <a:gd name="T22" fmla="*/ 0 w 160"/>
                  <a:gd name="T23" fmla="*/ 302 h 302"/>
                  <a:gd name="T24" fmla="*/ 94 w 160"/>
                  <a:gd name="T25" fmla="*/ 124 h 302"/>
                  <a:gd name="T26" fmla="*/ 94 w 160"/>
                  <a:gd name="T27" fmla="*/ 189 h 302"/>
                  <a:gd name="T28" fmla="*/ 53 w 160"/>
                  <a:gd name="T29" fmla="*/ 261 h 302"/>
                  <a:gd name="T30" fmla="*/ 94 w 160"/>
                  <a:gd name="T31" fmla="*/ 261 h 302"/>
                  <a:gd name="T32" fmla="*/ 94 w 160"/>
                  <a:gd name="T33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0" h="302">
                    <a:moveTo>
                      <a:pt x="160" y="0"/>
                    </a:moveTo>
                    <a:lnTo>
                      <a:pt x="160" y="302"/>
                    </a:lnTo>
                    <a:lnTo>
                      <a:pt x="94" y="302"/>
                    </a:lnTo>
                    <a:lnTo>
                      <a:pt x="94" y="261"/>
                    </a:lnTo>
                    <a:lnTo>
                      <a:pt x="136" y="261"/>
                    </a:lnTo>
                    <a:lnTo>
                      <a:pt x="136" y="116"/>
                    </a:lnTo>
                    <a:lnTo>
                      <a:pt x="136" y="116"/>
                    </a:lnTo>
                    <a:lnTo>
                      <a:pt x="94" y="189"/>
                    </a:lnTo>
                    <a:lnTo>
                      <a:pt x="94" y="124"/>
                    </a:lnTo>
                    <a:lnTo>
                      <a:pt x="160" y="0"/>
                    </a:lnTo>
                    <a:close/>
                    <a:moveTo>
                      <a:pt x="94" y="302"/>
                    </a:moveTo>
                    <a:lnTo>
                      <a:pt x="0" y="302"/>
                    </a:lnTo>
                    <a:lnTo>
                      <a:pt x="94" y="124"/>
                    </a:lnTo>
                    <a:lnTo>
                      <a:pt x="94" y="189"/>
                    </a:lnTo>
                    <a:lnTo>
                      <a:pt x="53" y="261"/>
                    </a:lnTo>
                    <a:lnTo>
                      <a:pt x="94" y="261"/>
                    </a:lnTo>
                    <a:lnTo>
                      <a:pt x="94" y="30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3" name="Rectangle 127"/>
              <p:cNvSpPr>
                <a:spLocks noChangeArrowheads="1"/>
              </p:cNvSpPr>
              <p:nvPr/>
            </p:nvSpPr>
            <p:spPr bwMode="auto">
              <a:xfrm>
                <a:off x="1811338" y="1541463"/>
                <a:ext cx="63500" cy="47148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41" name="Freeform 128"/>
            <p:cNvSpPr>
              <a:spLocks noEditPoints="1"/>
            </p:cNvSpPr>
            <p:nvPr/>
          </p:nvSpPr>
          <p:spPr bwMode="auto">
            <a:xfrm>
              <a:off x="2835573" y="4109615"/>
              <a:ext cx="374968" cy="292928"/>
            </a:xfrm>
            <a:custGeom>
              <a:avLst/>
              <a:gdLst>
                <a:gd name="T0" fmla="*/ 298 w 320"/>
                <a:gd name="T1" fmla="*/ 57 h 250"/>
                <a:gd name="T2" fmla="*/ 320 w 320"/>
                <a:gd name="T3" fmla="*/ 138 h 250"/>
                <a:gd name="T4" fmla="*/ 303 w 320"/>
                <a:gd name="T5" fmla="*/ 212 h 250"/>
                <a:gd name="T6" fmla="*/ 271 w 320"/>
                <a:gd name="T7" fmla="*/ 245 h 250"/>
                <a:gd name="T8" fmla="*/ 263 w 320"/>
                <a:gd name="T9" fmla="*/ 233 h 250"/>
                <a:gd name="T10" fmla="*/ 279 w 320"/>
                <a:gd name="T11" fmla="*/ 214 h 250"/>
                <a:gd name="T12" fmla="*/ 276 w 320"/>
                <a:gd name="T13" fmla="*/ 191 h 250"/>
                <a:gd name="T14" fmla="*/ 261 w 320"/>
                <a:gd name="T15" fmla="*/ 165 h 250"/>
                <a:gd name="T16" fmla="*/ 287 w 320"/>
                <a:gd name="T17" fmla="*/ 165 h 250"/>
                <a:gd name="T18" fmla="*/ 299 w 320"/>
                <a:gd name="T19" fmla="*/ 153 h 250"/>
                <a:gd name="T20" fmla="*/ 299 w 320"/>
                <a:gd name="T21" fmla="*/ 126 h 250"/>
                <a:gd name="T22" fmla="*/ 283 w 320"/>
                <a:gd name="T23" fmla="*/ 112 h 250"/>
                <a:gd name="T24" fmla="*/ 261 w 320"/>
                <a:gd name="T25" fmla="*/ 100 h 250"/>
                <a:gd name="T26" fmla="*/ 278 w 320"/>
                <a:gd name="T27" fmla="*/ 96 h 250"/>
                <a:gd name="T28" fmla="*/ 287 w 320"/>
                <a:gd name="T29" fmla="*/ 74 h 250"/>
                <a:gd name="T30" fmla="*/ 280 w 320"/>
                <a:gd name="T31" fmla="*/ 58 h 250"/>
                <a:gd name="T32" fmla="*/ 238 w 320"/>
                <a:gd name="T33" fmla="*/ 8 h 250"/>
                <a:gd name="T34" fmla="*/ 261 w 320"/>
                <a:gd name="T35" fmla="*/ 50 h 250"/>
                <a:gd name="T36" fmla="*/ 242 w 320"/>
                <a:gd name="T37" fmla="*/ 59 h 250"/>
                <a:gd name="T38" fmla="*/ 238 w 320"/>
                <a:gd name="T39" fmla="*/ 34 h 250"/>
                <a:gd name="T40" fmla="*/ 261 w 320"/>
                <a:gd name="T41" fmla="*/ 247 h 250"/>
                <a:gd name="T42" fmla="*/ 244 w 320"/>
                <a:gd name="T43" fmla="*/ 235 h 250"/>
                <a:gd name="T44" fmla="*/ 261 w 320"/>
                <a:gd name="T45" fmla="*/ 247 h 250"/>
                <a:gd name="T46" fmla="*/ 261 w 320"/>
                <a:gd name="T47" fmla="*/ 113 h 250"/>
                <a:gd name="T48" fmla="*/ 245 w 320"/>
                <a:gd name="T49" fmla="*/ 135 h 250"/>
                <a:gd name="T50" fmla="*/ 252 w 320"/>
                <a:gd name="T51" fmla="*/ 155 h 250"/>
                <a:gd name="T52" fmla="*/ 256 w 320"/>
                <a:gd name="T53" fmla="*/ 174 h 250"/>
                <a:gd name="T54" fmla="*/ 238 w 320"/>
                <a:gd name="T55" fmla="*/ 82 h 250"/>
                <a:gd name="T56" fmla="*/ 255 w 320"/>
                <a:gd name="T57" fmla="*/ 100 h 250"/>
                <a:gd name="T58" fmla="*/ 238 w 320"/>
                <a:gd name="T59" fmla="*/ 8 h 250"/>
                <a:gd name="T60" fmla="*/ 234 w 320"/>
                <a:gd name="T61" fmla="*/ 20 h 250"/>
                <a:gd name="T62" fmla="*/ 219 w 320"/>
                <a:gd name="T63" fmla="*/ 2 h 250"/>
                <a:gd name="T64" fmla="*/ 219 w 320"/>
                <a:gd name="T65" fmla="*/ 215 h 250"/>
                <a:gd name="T66" fmla="*/ 229 w 320"/>
                <a:gd name="T67" fmla="*/ 227 h 250"/>
                <a:gd name="T68" fmla="*/ 238 w 320"/>
                <a:gd name="T69" fmla="*/ 39 h 250"/>
                <a:gd name="T70" fmla="*/ 238 w 320"/>
                <a:gd name="T71" fmla="*/ 174 h 250"/>
                <a:gd name="T72" fmla="*/ 226 w 320"/>
                <a:gd name="T73" fmla="*/ 184 h 250"/>
                <a:gd name="T74" fmla="*/ 225 w 320"/>
                <a:gd name="T75" fmla="*/ 51 h 250"/>
                <a:gd name="T76" fmla="*/ 238 w 320"/>
                <a:gd name="T77" fmla="*/ 39 h 250"/>
                <a:gd name="T78" fmla="*/ 134 w 320"/>
                <a:gd name="T79" fmla="*/ 8 h 250"/>
                <a:gd name="T80" fmla="*/ 219 w 320"/>
                <a:gd name="T81" fmla="*/ 2 h 250"/>
                <a:gd name="T82" fmla="*/ 211 w 320"/>
                <a:gd name="T83" fmla="*/ 16 h 250"/>
                <a:gd name="T84" fmla="*/ 203 w 320"/>
                <a:gd name="T85" fmla="*/ 42 h 250"/>
                <a:gd name="T86" fmla="*/ 219 w 320"/>
                <a:gd name="T87" fmla="*/ 53 h 250"/>
                <a:gd name="T88" fmla="*/ 218 w 320"/>
                <a:gd name="T89" fmla="*/ 210 h 250"/>
                <a:gd name="T90" fmla="*/ 194 w 320"/>
                <a:gd name="T91" fmla="*/ 230 h 250"/>
                <a:gd name="T92" fmla="*/ 125 w 320"/>
                <a:gd name="T93" fmla="*/ 192 h 250"/>
                <a:gd name="T94" fmla="*/ 68 w 320"/>
                <a:gd name="T95" fmla="*/ 164 h 250"/>
                <a:gd name="T96" fmla="*/ 84 w 320"/>
                <a:gd name="T97" fmla="*/ 159 h 250"/>
                <a:gd name="T98" fmla="*/ 104 w 320"/>
                <a:gd name="T99" fmla="*/ 131 h 250"/>
                <a:gd name="T100" fmla="*/ 95 w 320"/>
                <a:gd name="T101" fmla="*/ 100 h 250"/>
                <a:gd name="T102" fmla="*/ 0 w 320"/>
                <a:gd name="T103" fmla="*/ 136 h 250"/>
                <a:gd name="T104" fmla="*/ 5 w 320"/>
                <a:gd name="T105" fmla="*/ 96 h 250"/>
                <a:gd name="T106" fmla="*/ 45 w 320"/>
                <a:gd name="T107" fmla="*/ 44 h 250"/>
                <a:gd name="T108" fmla="*/ 68 w 320"/>
                <a:gd name="T109" fmla="*/ 88 h 250"/>
                <a:gd name="T110" fmla="*/ 38 w 320"/>
                <a:gd name="T111" fmla="*/ 101 h 250"/>
                <a:gd name="T112" fmla="*/ 31 w 320"/>
                <a:gd name="T113" fmla="*/ 135 h 250"/>
                <a:gd name="T114" fmla="*/ 57 w 320"/>
                <a:gd name="T115" fmla="*/ 162 h 250"/>
                <a:gd name="T116" fmla="*/ 42 w 320"/>
                <a:gd name="T117" fmla="*/ 189 h 250"/>
                <a:gd name="T118" fmla="*/ 3 w 320"/>
                <a:gd name="T119" fmla="*/ 15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0" h="250">
                  <a:moveTo>
                    <a:pt x="261" y="19"/>
                  </a:moveTo>
                  <a:lnTo>
                    <a:pt x="261" y="19"/>
                  </a:lnTo>
                  <a:lnTo>
                    <a:pt x="276" y="30"/>
                  </a:lnTo>
                  <a:lnTo>
                    <a:pt x="288" y="42"/>
                  </a:lnTo>
                  <a:lnTo>
                    <a:pt x="298" y="57"/>
                  </a:lnTo>
                  <a:lnTo>
                    <a:pt x="306" y="71"/>
                  </a:lnTo>
                  <a:lnTo>
                    <a:pt x="312" y="88"/>
                  </a:lnTo>
                  <a:lnTo>
                    <a:pt x="316" y="104"/>
                  </a:lnTo>
                  <a:lnTo>
                    <a:pt x="318" y="120"/>
                  </a:lnTo>
                  <a:lnTo>
                    <a:pt x="320" y="138"/>
                  </a:lnTo>
                  <a:lnTo>
                    <a:pt x="320" y="154"/>
                  </a:lnTo>
                  <a:lnTo>
                    <a:pt x="317" y="170"/>
                  </a:lnTo>
                  <a:lnTo>
                    <a:pt x="314" y="185"/>
                  </a:lnTo>
                  <a:lnTo>
                    <a:pt x="310" y="200"/>
                  </a:lnTo>
                  <a:lnTo>
                    <a:pt x="303" y="212"/>
                  </a:lnTo>
                  <a:lnTo>
                    <a:pt x="297" y="223"/>
                  </a:lnTo>
                  <a:lnTo>
                    <a:pt x="290" y="233"/>
                  </a:lnTo>
                  <a:lnTo>
                    <a:pt x="282" y="239"/>
                  </a:lnTo>
                  <a:lnTo>
                    <a:pt x="282" y="239"/>
                  </a:lnTo>
                  <a:lnTo>
                    <a:pt x="271" y="245"/>
                  </a:lnTo>
                  <a:lnTo>
                    <a:pt x="261" y="247"/>
                  </a:lnTo>
                  <a:lnTo>
                    <a:pt x="261" y="233"/>
                  </a:lnTo>
                  <a:lnTo>
                    <a:pt x="261" y="233"/>
                  </a:lnTo>
                  <a:lnTo>
                    <a:pt x="263" y="233"/>
                  </a:lnTo>
                  <a:lnTo>
                    <a:pt x="263" y="233"/>
                  </a:lnTo>
                  <a:lnTo>
                    <a:pt x="263" y="233"/>
                  </a:lnTo>
                  <a:lnTo>
                    <a:pt x="268" y="229"/>
                  </a:lnTo>
                  <a:lnTo>
                    <a:pt x="272" y="224"/>
                  </a:lnTo>
                  <a:lnTo>
                    <a:pt x="276" y="219"/>
                  </a:lnTo>
                  <a:lnTo>
                    <a:pt x="279" y="214"/>
                  </a:lnTo>
                  <a:lnTo>
                    <a:pt x="280" y="208"/>
                  </a:lnTo>
                  <a:lnTo>
                    <a:pt x="280" y="203"/>
                  </a:lnTo>
                  <a:lnTo>
                    <a:pt x="279" y="196"/>
                  </a:lnTo>
                  <a:lnTo>
                    <a:pt x="276" y="191"/>
                  </a:lnTo>
                  <a:lnTo>
                    <a:pt x="276" y="191"/>
                  </a:lnTo>
                  <a:lnTo>
                    <a:pt x="274" y="185"/>
                  </a:lnTo>
                  <a:lnTo>
                    <a:pt x="271" y="181"/>
                  </a:lnTo>
                  <a:lnTo>
                    <a:pt x="267" y="178"/>
                  </a:lnTo>
                  <a:lnTo>
                    <a:pt x="261" y="176"/>
                  </a:lnTo>
                  <a:lnTo>
                    <a:pt x="261" y="165"/>
                  </a:lnTo>
                  <a:lnTo>
                    <a:pt x="261" y="165"/>
                  </a:lnTo>
                  <a:lnTo>
                    <a:pt x="268" y="168"/>
                  </a:lnTo>
                  <a:lnTo>
                    <a:pt x="275" y="168"/>
                  </a:lnTo>
                  <a:lnTo>
                    <a:pt x="280" y="168"/>
                  </a:lnTo>
                  <a:lnTo>
                    <a:pt x="287" y="165"/>
                  </a:lnTo>
                  <a:lnTo>
                    <a:pt x="287" y="165"/>
                  </a:lnTo>
                  <a:lnTo>
                    <a:pt x="287" y="165"/>
                  </a:lnTo>
                  <a:lnTo>
                    <a:pt x="293" y="162"/>
                  </a:lnTo>
                  <a:lnTo>
                    <a:pt x="297" y="158"/>
                  </a:lnTo>
                  <a:lnTo>
                    <a:pt x="299" y="153"/>
                  </a:lnTo>
                  <a:lnTo>
                    <a:pt x="302" y="149"/>
                  </a:lnTo>
                  <a:lnTo>
                    <a:pt x="303" y="143"/>
                  </a:lnTo>
                  <a:lnTo>
                    <a:pt x="303" y="136"/>
                  </a:lnTo>
                  <a:lnTo>
                    <a:pt x="302" y="131"/>
                  </a:lnTo>
                  <a:lnTo>
                    <a:pt x="299" y="126"/>
                  </a:lnTo>
                  <a:lnTo>
                    <a:pt x="299" y="126"/>
                  </a:lnTo>
                  <a:lnTo>
                    <a:pt x="297" y="122"/>
                  </a:lnTo>
                  <a:lnTo>
                    <a:pt x="293" y="118"/>
                  </a:lnTo>
                  <a:lnTo>
                    <a:pt x="288" y="113"/>
                  </a:lnTo>
                  <a:lnTo>
                    <a:pt x="283" y="112"/>
                  </a:lnTo>
                  <a:lnTo>
                    <a:pt x="279" y="111"/>
                  </a:lnTo>
                  <a:lnTo>
                    <a:pt x="272" y="109"/>
                  </a:lnTo>
                  <a:lnTo>
                    <a:pt x="267" y="111"/>
                  </a:lnTo>
                  <a:lnTo>
                    <a:pt x="261" y="112"/>
                  </a:lnTo>
                  <a:lnTo>
                    <a:pt x="261" y="100"/>
                  </a:lnTo>
                  <a:lnTo>
                    <a:pt x="261" y="100"/>
                  </a:lnTo>
                  <a:lnTo>
                    <a:pt x="268" y="100"/>
                  </a:lnTo>
                  <a:lnTo>
                    <a:pt x="274" y="99"/>
                  </a:lnTo>
                  <a:lnTo>
                    <a:pt x="274" y="99"/>
                  </a:lnTo>
                  <a:lnTo>
                    <a:pt x="278" y="96"/>
                  </a:lnTo>
                  <a:lnTo>
                    <a:pt x="282" y="92"/>
                  </a:lnTo>
                  <a:lnTo>
                    <a:pt x="284" y="88"/>
                  </a:lnTo>
                  <a:lnTo>
                    <a:pt x="286" y="84"/>
                  </a:lnTo>
                  <a:lnTo>
                    <a:pt x="287" y="78"/>
                  </a:lnTo>
                  <a:lnTo>
                    <a:pt x="287" y="74"/>
                  </a:lnTo>
                  <a:lnTo>
                    <a:pt x="286" y="69"/>
                  </a:lnTo>
                  <a:lnTo>
                    <a:pt x="284" y="63"/>
                  </a:lnTo>
                  <a:lnTo>
                    <a:pt x="284" y="63"/>
                  </a:lnTo>
                  <a:lnTo>
                    <a:pt x="284" y="63"/>
                  </a:lnTo>
                  <a:lnTo>
                    <a:pt x="280" y="58"/>
                  </a:lnTo>
                  <a:lnTo>
                    <a:pt x="275" y="54"/>
                  </a:lnTo>
                  <a:lnTo>
                    <a:pt x="270" y="51"/>
                  </a:lnTo>
                  <a:lnTo>
                    <a:pt x="261" y="50"/>
                  </a:lnTo>
                  <a:lnTo>
                    <a:pt x="261" y="19"/>
                  </a:lnTo>
                  <a:close/>
                  <a:moveTo>
                    <a:pt x="238" y="8"/>
                  </a:moveTo>
                  <a:lnTo>
                    <a:pt x="238" y="8"/>
                  </a:lnTo>
                  <a:lnTo>
                    <a:pt x="251" y="12"/>
                  </a:lnTo>
                  <a:lnTo>
                    <a:pt x="261" y="19"/>
                  </a:lnTo>
                  <a:lnTo>
                    <a:pt x="261" y="50"/>
                  </a:lnTo>
                  <a:lnTo>
                    <a:pt x="261" y="50"/>
                  </a:lnTo>
                  <a:lnTo>
                    <a:pt x="256" y="50"/>
                  </a:lnTo>
                  <a:lnTo>
                    <a:pt x="251" y="53"/>
                  </a:lnTo>
                  <a:lnTo>
                    <a:pt x="251" y="53"/>
                  </a:lnTo>
                  <a:lnTo>
                    <a:pt x="247" y="55"/>
                  </a:lnTo>
                  <a:lnTo>
                    <a:pt x="242" y="59"/>
                  </a:lnTo>
                  <a:lnTo>
                    <a:pt x="240" y="63"/>
                  </a:lnTo>
                  <a:lnTo>
                    <a:pt x="238" y="67"/>
                  </a:lnTo>
                  <a:lnTo>
                    <a:pt x="238" y="39"/>
                  </a:lnTo>
                  <a:lnTo>
                    <a:pt x="238" y="39"/>
                  </a:lnTo>
                  <a:lnTo>
                    <a:pt x="238" y="34"/>
                  </a:lnTo>
                  <a:lnTo>
                    <a:pt x="238" y="27"/>
                  </a:lnTo>
                  <a:lnTo>
                    <a:pt x="238" y="8"/>
                  </a:lnTo>
                  <a:lnTo>
                    <a:pt x="238" y="8"/>
                  </a:lnTo>
                  <a:close/>
                  <a:moveTo>
                    <a:pt x="261" y="247"/>
                  </a:moveTo>
                  <a:lnTo>
                    <a:pt x="261" y="247"/>
                  </a:lnTo>
                  <a:lnTo>
                    <a:pt x="249" y="250"/>
                  </a:lnTo>
                  <a:lnTo>
                    <a:pt x="238" y="250"/>
                  </a:lnTo>
                  <a:lnTo>
                    <a:pt x="238" y="233"/>
                  </a:lnTo>
                  <a:lnTo>
                    <a:pt x="238" y="233"/>
                  </a:lnTo>
                  <a:lnTo>
                    <a:pt x="244" y="235"/>
                  </a:lnTo>
                  <a:lnTo>
                    <a:pt x="249" y="235"/>
                  </a:lnTo>
                  <a:lnTo>
                    <a:pt x="256" y="235"/>
                  </a:lnTo>
                  <a:lnTo>
                    <a:pt x="261" y="233"/>
                  </a:lnTo>
                  <a:lnTo>
                    <a:pt x="261" y="247"/>
                  </a:lnTo>
                  <a:lnTo>
                    <a:pt x="261" y="247"/>
                  </a:lnTo>
                  <a:close/>
                  <a:moveTo>
                    <a:pt x="261" y="100"/>
                  </a:moveTo>
                  <a:lnTo>
                    <a:pt x="261" y="112"/>
                  </a:lnTo>
                  <a:lnTo>
                    <a:pt x="261" y="112"/>
                  </a:lnTo>
                  <a:lnTo>
                    <a:pt x="261" y="113"/>
                  </a:lnTo>
                  <a:lnTo>
                    <a:pt x="261" y="113"/>
                  </a:lnTo>
                  <a:lnTo>
                    <a:pt x="256" y="116"/>
                  </a:lnTo>
                  <a:lnTo>
                    <a:pt x="252" y="120"/>
                  </a:lnTo>
                  <a:lnTo>
                    <a:pt x="249" y="124"/>
                  </a:lnTo>
                  <a:lnTo>
                    <a:pt x="247" y="130"/>
                  </a:lnTo>
                  <a:lnTo>
                    <a:pt x="245" y="135"/>
                  </a:lnTo>
                  <a:lnTo>
                    <a:pt x="245" y="141"/>
                  </a:lnTo>
                  <a:lnTo>
                    <a:pt x="247" y="146"/>
                  </a:lnTo>
                  <a:lnTo>
                    <a:pt x="249" y="151"/>
                  </a:lnTo>
                  <a:lnTo>
                    <a:pt x="249" y="151"/>
                  </a:lnTo>
                  <a:lnTo>
                    <a:pt x="252" y="155"/>
                  </a:lnTo>
                  <a:lnTo>
                    <a:pt x="255" y="159"/>
                  </a:lnTo>
                  <a:lnTo>
                    <a:pt x="261" y="165"/>
                  </a:lnTo>
                  <a:lnTo>
                    <a:pt x="261" y="176"/>
                  </a:lnTo>
                  <a:lnTo>
                    <a:pt x="261" y="176"/>
                  </a:lnTo>
                  <a:lnTo>
                    <a:pt x="256" y="174"/>
                  </a:lnTo>
                  <a:lnTo>
                    <a:pt x="251" y="173"/>
                  </a:lnTo>
                  <a:lnTo>
                    <a:pt x="244" y="173"/>
                  </a:lnTo>
                  <a:lnTo>
                    <a:pt x="238" y="174"/>
                  </a:lnTo>
                  <a:lnTo>
                    <a:pt x="238" y="82"/>
                  </a:lnTo>
                  <a:lnTo>
                    <a:pt x="238" y="82"/>
                  </a:lnTo>
                  <a:lnTo>
                    <a:pt x="240" y="86"/>
                  </a:lnTo>
                  <a:lnTo>
                    <a:pt x="240" y="86"/>
                  </a:lnTo>
                  <a:lnTo>
                    <a:pt x="244" y="92"/>
                  </a:lnTo>
                  <a:lnTo>
                    <a:pt x="249" y="97"/>
                  </a:lnTo>
                  <a:lnTo>
                    <a:pt x="255" y="100"/>
                  </a:lnTo>
                  <a:lnTo>
                    <a:pt x="261" y="100"/>
                  </a:lnTo>
                  <a:lnTo>
                    <a:pt x="261" y="100"/>
                  </a:lnTo>
                  <a:close/>
                  <a:moveTo>
                    <a:pt x="219" y="2"/>
                  </a:moveTo>
                  <a:lnTo>
                    <a:pt x="219" y="2"/>
                  </a:lnTo>
                  <a:lnTo>
                    <a:pt x="238" y="8"/>
                  </a:lnTo>
                  <a:lnTo>
                    <a:pt x="238" y="27"/>
                  </a:lnTo>
                  <a:lnTo>
                    <a:pt x="238" y="27"/>
                  </a:lnTo>
                  <a:lnTo>
                    <a:pt x="237" y="24"/>
                  </a:lnTo>
                  <a:lnTo>
                    <a:pt x="237" y="24"/>
                  </a:lnTo>
                  <a:lnTo>
                    <a:pt x="234" y="20"/>
                  </a:lnTo>
                  <a:lnTo>
                    <a:pt x="230" y="17"/>
                  </a:lnTo>
                  <a:lnTo>
                    <a:pt x="225" y="15"/>
                  </a:lnTo>
                  <a:lnTo>
                    <a:pt x="219" y="15"/>
                  </a:lnTo>
                  <a:lnTo>
                    <a:pt x="219" y="2"/>
                  </a:lnTo>
                  <a:lnTo>
                    <a:pt x="219" y="2"/>
                  </a:lnTo>
                  <a:close/>
                  <a:moveTo>
                    <a:pt x="238" y="250"/>
                  </a:moveTo>
                  <a:lnTo>
                    <a:pt x="238" y="250"/>
                  </a:lnTo>
                  <a:lnTo>
                    <a:pt x="229" y="247"/>
                  </a:lnTo>
                  <a:lnTo>
                    <a:pt x="219" y="245"/>
                  </a:lnTo>
                  <a:lnTo>
                    <a:pt x="219" y="215"/>
                  </a:lnTo>
                  <a:lnTo>
                    <a:pt x="219" y="215"/>
                  </a:lnTo>
                  <a:lnTo>
                    <a:pt x="221" y="218"/>
                  </a:lnTo>
                  <a:lnTo>
                    <a:pt x="221" y="218"/>
                  </a:lnTo>
                  <a:lnTo>
                    <a:pt x="225" y="223"/>
                  </a:lnTo>
                  <a:lnTo>
                    <a:pt x="229" y="227"/>
                  </a:lnTo>
                  <a:lnTo>
                    <a:pt x="233" y="231"/>
                  </a:lnTo>
                  <a:lnTo>
                    <a:pt x="238" y="233"/>
                  </a:lnTo>
                  <a:lnTo>
                    <a:pt x="238" y="250"/>
                  </a:lnTo>
                  <a:lnTo>
                    <a:pt x="238" y="250"/>
                  </a:lnTo>
                  <a:close/>
                  <a:moveTo>
                    <a:pt x="238" y="39"/>
                  </a:moveTo>
                  <a:lnTo>
                    <a:pt x="238" y="67"/>
                  </a:lnTo>
                  <a:lnTo>
                    <a:pt x="238" y="67"/>
                  </a:lnTo>
                  <a:lnTo>
                    <a:pt x="237" y="74"/>
                  </a:lnTo>
                  <a:lnTo>
                    <a:pt x="238" y="82"/>
                  </a:lnTo>
                  <a:lnTo>
                    <a:pt x="238" y="174"/>
                  </a:lnTo>
                  <a:lnTo>
                    <a:pt x="238" y="174"/>
                  </a:lnTo>
                  <a:lnTo>
                    <a:pt x="236" y="176"/>
                  </a:lnTo>
                  <a:lnTo>
                    <a:pt x="236" y="176"/>
                  </a:lnTo>
                  <a:lnTo>
                    <a:pt x="230" y="180"/>
                  </a:lnTo>
                  <a:lnTo>
                    <a:pt x="226" y="184"/>
                  </a:lnTo>
                  <a:lnTo>
                    <a:pt x="222" y="188"/>
                  </a:lnTo>
                  <a:lnTo>
                    <a:pt x="219" y="19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25" y="51"/>
                  </a:lnTo>
                  <a:lnTo>
                    <a:pt x="229" y="50"/>
                  </a:lnTo>
                  <a:lnTo>
                    <a:pt x="229" y="50"/>
                  </a:lnTo>
                  <a:lnTo>
                    <a:pt x="234" y="46"/>
                  </a:lnTo>
                  <a:lnTo>
                    <a:pt x="238" y="39"/>
                  </a:lnTo>
                  <a:lnTo>
                    <a:pt x="238" y="39"/>
                  </a:lnTo>
                  <a:close/>
                  <a:moveTo>
                    <a:pt x="68" y="31"/>
                  </a:moveTo>
                  <a:lnTo>
                    <a:pt x="68" y="31"/>
                  </a:lnTo>
                  <a:lnTo>
                    <a:pt x="91" y="21"/>
                  </a:lnTo>
                  <a:lnTo>
                    <a:pt x="112" y="13"/>
                  </a:lnTo>
                  <a:lnTo>
                    <a:pt x="134" y="8"/>
                  </a:lnTo>
                  <a:lnTo>
                    <a:pt x="153" y="4"/>
                  </a:lnTo>
                  <a:lnTo>
                    <a:pt x="172" y="1"/>
                  </a:lnTo>
                  <a:lnTo>
                    <a:pt x="190" y="0"/>
                  </a:lnTo>
                  <a:lnTo>
                    <a:pt x="205" y="1"/>
                  </a:lnTo>
                  <a:lnTo>
                    <a:pt x="219" y="2"/>
                  </a:lnTo>
                  <a:lnTo>
                    <a:pt x="219" y="15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1" y="16"/>
                  </a:lnTo>
                  <a:lnTo>
                    <a:pt x="211" y="16"/>
                  </a:lnTo>
                  <a:lnTo>
                    <a:pt x="211" y="16"/>
                  </a:lnTo>
                  <a:lnTo>
                    <a:pt x="206" y="20"/>
                  </a:lnTo>
                  <a:lnTo>
                    <a:pt x="202" y="27"/>
                  </a:lnTo>
                  <a:lnTo>
                    <a:pt x="200" y="34"/>
                  </a:lnTo>
                  <a:lnTo>
                    <a:pt x="203" y="42"/>
                  </a:lnTo>
                  <a:lnTo>
                    <a:pt x="203" y="42"/>
                  </a:lnTo>
                  <a:lnTo>
                    <a:pt x="206" y="46"/>
                  </a:lnTo>
                  <a:lnTo>
                    <a:pt x="210" y="50"/>
                  </a:lnTo>
                  <a:lnTo>
                    <a:pt x="215" y="51"/>
                  </a:lnTo>
                  <a:lnTo>
                    <a:pt x="219" y="53"/>
                  </a:lnTo>
                  <a:lnTo>
                    <a:pt x="219" y="193"/>
                  </a:lnTo>
                  <a:lnTo>
                    <a:pt x="219" y="193"/>
                  </a:lnTo>
                  <a:lnTo>
                    <a:pt x="218" y="199"/>
                  </a:lnTo>
                  <a:lnTo>
                    <a:pt x="218" y="204"/>
                  </a:lnTo>
                  <a:lnTo>
                    <a:pt x="218" y="210"/>
                  </a:lnTo>
                  <a:lnTo>
                    <a:pt x="219" y="215"/>
                  </a:lnTo>
                  <a:lnTo>
                    <a:pt x="219" y="245"/>
                  </a:lnTo>
                  <a:lnTo>
                    <a:pt x="219" y="245"/>
                  </a:lnTo>
                  <a:lnTo>
                    <a:pt x="207" y="238"/>
                  </a:lnTo>
                  <a:lnTo>
                    <a:pt x="194" y="230"/>
                  </a:lnTo>
                  <a:lnTo>
                    <a:pt x="169" y="212"/>
                  </a:lnTo>
                  <a:lnTo>
                    <a:pt x="157" y="203"/>
                  </a:lnTo>
                  <a:lnTo>
                    <a:pt x="145" y="196"/>
                  </a:lnTo>
                  <a:lnTo>
                    <a:pt x="131" y="192"/>
                  </a:lnTo>
                  <a:lnTo>
                    <a:pt x="125" y="192"/>
                  </a:lnTo>
                  <a:lnTo>
                    <a:pt x="118" y="192"/>
                  </a:lnTo>
                  <a:lnTo>
                    <a:pt x="118" y="192"/>
                  </a:lnTo>
                  <a:lnTo>
                    <a:pt x="92" y="193"/>
                  </a:lnTo>
                  <a:lnTo>
                    <a:pt x="68" y="193"/>
                  </a:lnTo>
                  <a:lnTo>
                    <a:pt x="68" y="164"/>
                  </a:lnTo>
                  <a:lnTo>
                    <a:pt x="68" y="164"/>
                  </a:lnTo>
                  <a:lnTo>
                    <a:pt x="76" y="162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91" y="155"/>
                  </a:lnTo>
                  <a:lnTo>
                    <a:pt x="96" y="150"/>
                  </a:lnTo>
                  <a:lnTo>
                    <a:pt x="100" y="145"/>
                  </a:lnTo>
                  <a:lnTo>
                    <a:pt x="103" y="138"/>
                  </a:lnTo>
                  <a:lnTo>
                    <a:pt x="104" y="131"/>
                  </a:lnTo>
                  <a:lnTo>
                    <a:pt x="104" y="123"/>
                  </a:lnTo>
                  <a:lnTo>
                    <a:pt x="103" y="116"/>
                  </a:lnTo>
                  <a:lnTo>
                    <a:pt x="100" y="109"/>
                  </a:lnTo>
                  <a:lnTo>
                    <a:pt x="100" y="109"/>
                  </a:lnTo>
                  <a:lnTo>
                    <a:pt x="95" y="100"/>
                  </a:lnTo>
                  <a:lnTo>
                    <a:pt x="87" y="93"/>
                  </a:lnTo>
                  <a:lnTo>
                    <a:pt x="77" y="89"/>
                  </a:lnTo>
                  <a:lnTo>
                    <a:pt x="68" y="88"/>
                  </a:lnTo>
                  <a:lnTo>
                    <a:pt x="68" y="31"/>
                  </a:lnTo>
                  <a:close/>
                  <a:moveTo>
                    <a:pt x="0" y="136"/>
                  </a:moveTo>
                  <a:lnTo>
                    <a:pt x="0" y="136"/>
                  </a:lnTo>
                  <a:lnTo>
                    <a:pt x="0" y="124"/>
                  </a:lnTo>
                  <a:lnTo>
                    <a:pt x="0" y="115"/>
                  </a:lnTo>
                  <a:lnTo>
                    <a:pt x="3" y="104"/>
                  </a:lnTo>
                  <a:lnTo>
                    <a:pt x="5" y="96"/>
                  </a:lnTo>
                  <a:lnTo>
                    <a:pt x="10" y="86"/>
                  </a:lnTo>
                  <a:lnTo>
                    <a:pt x="14" y="78"/>
                  </a:lnTo>
                  <a:lnTo>
                    <a:pt x="24" y="65"/>
                  </a:lnTo>
                  <a:lnTo>
                    <a:pt x="35" y="53"/>
                  </a:lnTo>
                  <a:lnTo>
                    <a:pt x="45" y="44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68" y="31"/>
                  </a:lnTo>
                  <a:lnTo>
                    <a:pt x="68" y="88"/>
                  </a:lnTo>
                  <a:lnTo>
                    <a:pt x="68" y="88"/>
                  </a:lnTo>
                  <a:lnTo>
                    <a:pt x="58" y="89"/>
                  </a:lnTo>
                  <a:lnTo>
                    <a:pt x="50" y="92"/>
                  </a:lnTo>
                  <a:lnTo>
                    <a:pt x="50" y="92"/>
                  </a:lnTo>
                  <a:lnTo>
                    <a:pt x="43" y="96"/>
                  </a:lnTo>
                  <a:lnTo>
                    <a:pt x="38" y="101"/>
                  </a:lnTo>
                  <a:lnTo>
                    <a:pt x="34" y="108"/>
                  </a:lnTo>
                  <a:lnTo>
                    <a:pt x="31" y="113"/>
                  </a:lnTo>
                  <a:lnTo>
                    <a:pt x="30" y="122"/>
                  </a:lnTo>
                  <a:lnTo>
                    <a:pt x="30" y="128"/>
                  </a:lnTo>
                  <a:lnTo>
                    <a:pt x="31" y="135"/>
                  </a:lnTo>
                  <a:lnTo>
                    <a:pt x="34" y="143"/>
                  </a:lnTo>
                  <a:lnTo>
                    <a:pt x="34" y="143"/>
                  </a:lnTo>
                  <a:lnTo>
                    <a:pt x="39" y="151"/>
                  </a:lnTo>
                  <a:lnTo>
                    <a:pt x="47" y="158"/>
                  </a:lnTo>
                  <a:lnTo>
                    <a:pt x="57" y="162"/>
                  </a:lnTo>
                  <a:lnTo>
                    <a:pt x="68" y="164"/>
                  </a:lnTo>
                  <a:lnTo>
                    <a:pt x="68" y="193"/>
                  </a:lnTo>
                  <a:lnTo>
                    <a:pt x="68" y="193"/>
                  </a:lnTo>
                  <a:lnTo>
                    <a:pt x="54" y="192"/>
                  </a:lnTo>
                  <a:lnTo>
                    <a:pt x="42" y="189"/>
                  </a:lnTo>
                  <a:lnTo>
                    <a:pt x="31" y="185"/>
                  </a:lnTo>
                  <a:lnTo>
                    <a:pt x="22" y="178"/>
                  </a:lnTo>
                  <a:lnTo>
                    <a:pt x="14" y="172"/>
                  </a:lnTo>
                  <a:lnTo>
                    <a:pt x="8" y="162"/>
                  </a:lnTo>
                  <a:lnTo>
                    <a:pt x="3" y="150"/>
                  </a:lnTo>
                  <a:lnTo>
                    <a:pt x="0" y="136"/>
                  </a:lnTo>
                  <a:lnTo>
                    <a:pt x="0" y="136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42" name="组合 243"/>
            <p:cNvGrpSpPr/>
            <p:nvPr/>
          </p:nvGrpSpPr>
          <p:grpSpPr>
            <a:xfrm>
              <a:off x="1716531" y="4402543"/>
              <a:ext cx="365593" cy="475715"/>
              <a:chOff x="1893888" y="4305300"/>
              <a:chExt cx="495300" cy="644526"/>
            </a:xfrm>
            <a:grpFill/>
          </p:grpSpPr>
          <p:sp>
            <p:nvSpPr>
              <p:cNvPr id="114" name="Freeform 129"/>
              <p:cNvSpPr/>
              <p:nvPr/>
            </p:nvSpPr>
            <p:spPr bwMode="auto">
              <a:xfrm>
                <a:off x="1893888" y="4305300"/>
                <a:ext cx="495300" cy="496888"/>
              </a:xfrm>
              <a:custGeom>
                <a:avLst/>
                <a:gdLst>
                  <a:gd name="T0" fmla="*/ 83 w 312"/>
                  <a:gd name="T1" fmla="*/ 16 h 313"/>
                  <a:gd name="T2" fmla="*/ 57 w 312"/>
                  <a:gd name="T3" fmla="*/ 41 h 313"/>
                  <a:gd name="T4" fmla="*/ 37 w 312"/>
                  <a:gd name="T5" fmla="*/ 71 h 313"/>
                  <a:gd name="T6" fmla="*/ 25 w 312"/>
                  <a:gd name="T7" fmla="*/ 103 h 313"/>
                  <a:gd name="T8" fmla="*/ 21 w 312"/>
                  <a:gd name="T9" fmla="*/ 140 h 313"/>
                  <a:gd name="T10" fmla="*/ 21 w 312"/>
                  <a:gd name="T11" fmla="*/ 156 h 313"/>
                  <a:gd name="T12" fmla="*/ 27 w 312"/>
                  <a:gd name="T13" fmla="*/ 186 h 313"/>
                  <a:gd name="T14" fmla="*/ 40 w 312"/>
                  <a:gd name="T15" fmla="*/ 213 h 313"/>
                  <a:gd name="T16" fmla="*/ 56 w 312"/>
                  <a:gd name="T17" fmla="*/ 237 h 313"/>
                  <a:gd name="T18" fmla="*/ 76 w 312"/>
                  <a:gd name="T19" fmla="*/ 259 h 313"/>
                  <a:gd name="T20" fmla="*/ 101 w 312"/>
                  <a:gd name="T21" fmla="*/ 275 h 313"/>
                  <a:gd name="T22" fmla="*/ 128 w 312"/>
                  <a:gd name="T23" fmla="*/ 287 h 313"/>
                  <a:gd name="T24" fmla="*/ 157 w 312"/>
                  <a:gd name="T25" fmla="*/ 293 h 313"/>
                  <a:gd name="T26" fmla="*/ 174 w 312"/>
                  <a:gd name="T27" fmla="*/ 294 h 313"/>
                  <a:gd name="T28" fmla="*/ 210 w 312"/>
                  <a:gd name="T29" fmla="*/ 289 h 313"/>
                  <a:gd name="T30" fmla="*/ 243 w 312"/>
                  <a:gd name="T31" fmla="*/ 276 h 313"/>
                  <a:gd name="T32" fmla="*/ 273 w 312"/>
                  <a:gd name="T33" fmla="*/ 257 h 313"/>
                  <a:gd name="T34" fmla="*/ 296 w 312"/>
                  <a:gd name="T35" fmla="*/ 233 h 313"/>
                  <a:gd name="T36" fmla="*/ 312 w 312"/>
                  <a:gd name="T37" fmla="*/ 245 h 313"/>
                  <a:gd name="T38" fmla="*/ 285 w 312"/>
                  <a:gd name="T39" fmla="*/ 274 h 313"/>
                  <a:gd name="T40" fmla="*/ 252 w 312"/>
                  <a:gd name="T41" fmla="*/ 295 h 313"/>
                  <a:gd name="T42" fmla="*/ 214 w 312"/>
                  <a:gd name="T43" fmla="*/ 309 h 313"/>
                  <a:gd name="T44" fmla="*/ 174 w 312"/>
                  <a:gd name="T45" fmla="*/ 313 h 313"/>
                  <a:gd name="T46" fmla="*/ 156 w 312"/>
                  <a:gd name="T47" fmla="*/ 313 h 313"/>
                  <a:gd name="T48" fmla="*/ 122 w 312"/>
                  <a:gd name="T49" fmla="*/ 306 h 313"/>
                  <a:gd name="T50" fmla="*/ 91 w 312"/>
                  <a:gd name="T51" fmla="*/ 293 h 313"/>
                  <a:gd name="T52" fmla="*/ 64 w 312"/>
                  <a:gd name="T53" fmla="*/ 274 h 313"/>
                  <a:gd name="T54" fmla="*/ 40 w 312"/>
                  <a:gd name="T55" fmla="*/ 251 h 313"/>
                  <a:gd name="T56" fmla="*/ 21 w 312"/>
                  <a:gd name="T57" fmla="*/ 222 h 313"/>
                  <a:gd name="T58" fmla="*/ 8 w 312"/>
                  <a:gd name="T59" fmla="*/ 191 h 313"/>
                  <a:gd name="T60" fmla="*/ 2 w 312"/>
                  <a:gd name="T61" fmla="*/ 159 h 313"/>
                  <a:gd name="T62" fmla="*/ 0 w 312"/>
                  <a:gd name="T63" fmla="*/ 140 h 313"/>
                  <a:gd name="T64" fmla="*/ 6 w 312"/>
                  <a:gd name="T65" fmla="*/ 99 h 313"/>
                  <a:gd name="T66" fmla="*/ 19 w 312"/>
                  <a:gd name="T67" fmla="*/ 61 h 313"/>
                  <a:gd name="T68" fmla="*/ 42 w 312"/>
                  <a:gd name="T69" fmla="*/ 27 h 313"/>
                  <a:gd name="T70" fmla="*/ 71 w 312"/>
                  <a:gd name="T71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2" h="313">
                    <a:moveTo>
                      <a:pt x="83" y="16"/>
                    </a:moveTo>
                    <a:lnTo>
                      <a:pt x="83" y="16"/>
                    </a:lnTo>
                    <a:lnTo>
                      <a:pt x="69" y="29"/>
                    </a:lnTo>
                    <a:lnTo>
                      <a:pt x="57" y="41"/>
                    </a:lnTo>
                    <a:lnTo>
                      <a:pt x="46" y="54"/>
                    </a:lnTo>
                    <a:lnTo>
                      <a:pt x="37" y="71"/>
                    </a:lnTo>
                    <a:lnTo>
                      <a:pt x="30" y="87"/>
                    </a:lnTo>
                    <a:lnTo>
                      <a:pt x="25" y="103"/>
                    </a:lnTo>
                    <a:lnTo>
                      <a:pt x="22" y="122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1" y="156"/>
                    </a:lnTo>
                    <a:lnTo>
                      <a:pt x="23" y="171"/>
                    </a:lnTo>
                    <a:lnTo>
                      <a:pt x="27" y="186"/>
                    </a:lnTo>
                    <a:lnTo>
                      <a:pt x="33" y="199"/>
                    </a:lnTo>
                    <a:lnTo>
                      <a:pt x="40" y="213"/>
                    </a:lnTo>
                    <a:lnTo>
                      <a:pt x="46" y="226"/>
                    </a:lnTo>
                    <a:lnTo>
                      <a:pt x="56" y="237"/>
                    </a:lnTo>
                    <a:lnTo>
                      <a:pt x="65" y="248"/>
                    </a:lnTo>
                    <a:lnTo>
                      <a:pt x="76" y="259"/>
                    </a:lnTo>
                    <a:lnTo>
                      <a:pt x="88" y="267"/>
                    </a:lnTo>
                    <a:lnTo>
                      <a:pt x="101" y="275"/>
                    </a:lnTo>
                    <a:lnTo>
                      <a:pt x="114" y="282"/>
                    </a:lnTo>
                    <a:lnTo>
                      <a:pt x="128" y="287"/>
                    </a:lnTo>
                    <a:lnTo>
                      <a:pt x="143" y="290"/>
                    </a:lnTo>
                    <a:lnTo>
                      <a:pt x="157" y="293"/>
                    </a:lnTo>
                    <a:lnTo>
                      <a:pt x="174" y="294"/>
                    </a:lnTo>
                    <a:lnTo>
                      <a:pt x="174" y="294"/>
                    </a:lnTo>
                    <a:lnTo>
                      <a:pt x="193" y="293"/>
                    </a:lnTo>
                    <a:lnTo>
                      <a:pt x="210" y="289"/>
                    </a:lnTo>
                    <a:lnTo>
                      <a:pt x="227" y="285"/>
                    </a:lnTo>
                    <a:lnTo>
                      <a:pt x="243" y="276"/>
                    </a:lnTo>
                    <a:lnTo>
                      <a:pt x="258" y="268"/>
                    </a:lnTo>
                    <a:lnTo>
                      <a:pt x="273" y="257"/>
                    </a:lnTo>
                    <a:lnTo>
                      <a:pt x="285" y="247"/>
                    </a:lnTo>
                    <a:lnTo>
                      <a:pt x="296" y="233"/>
                    </a:lnTo>
                    <a:lnTo>
                      <a:pt x="312" y="245"/>
                    </a:lnTo>
                    <a:lnTo>
                      <a:pt x="312" y="245"/>
                    </a:lnTo>
                    <a:lnTo>
                      <a:pt x="298" y="260"/>
                    </a:lnTo>
                    <a:lnTo>
                      <a:pt x="285" y="274"/>
                    </a:lnTo>
                    <a:lnTo>
                      <a:pt x="268" y="285"/>
                    </a:lnTo>
                    <a:lnTo>
                      <a:pt x="252" y="295"/>
                    </a:lnTo>
                    <a:lnTo>
                      <a:pt x="233" y="303"/>
                    </a:lnTo>
                    <a:lnTo>
                      <a:pt x="214" y="309"/>
                    </a:lnTo>
                    <a:lnTo>
                      <a:pt x="194" y="312"/>
                    </a:lnTo>
                    <a:lnTo>
                      <a:pt x="174" y="313"/>
                    </a:lnTo>
                    <a:lnTo>
                      <a:pt x="174" y="313"/>
                    </a:lnTo>
                    <a:lnTo>
                      <a:pt x="156" y="313"/>
                    </a:lnTo>
                    <a:lnTo>
                      <a:pt x="138" y="310"/>
                    </a:lnTo>
                    <a:lnTo>
                      <a:pt x="122" y="306"/>
                    </a:lnTo>
                    <a:lnTo>
                      <a:pt x="106" y="299"/>
                    </a:lnTo>
                    <a:lnTo>
                      <a:pt x="91" y="293"/>
                    </a:lnTo>
                    <a:lnTo>
                      <a:pt x="76" y="285"/>
                    </a:lnTo>
                    <a:lnTo>
                      <a:pt x="64" y="274"/>
                    </a:lnTo>
                    <a:lnTo>
                      <a:pt x="52" y="263"/>
                    </a:lnTo>
                    <a:lnTo>
                      <a:pt x="40" y="251"/>
                    </a:lnTo>
                    <a:lnTo>
                      <a:pt x="30" y="237"/>
                    </a:lnTo>
                    <a:lnTo>
                      <a:pt x="21" y="222"/>
                    </a:lnTo>
                    <a:lnTo>
                      <a:pt x="14" y="207"/>
                    </a:lnTo>
                    <a:lnTo>
                      <a:pt x="8" y="191"/>
                    </a:lnTo>
                    <a:lnTo>
                      <a:pt x="4" y="175"/>
                    </a:lnTo>
                    <a:lnTo>
                      <a:pt x="2" y="159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2" y="119"/>
                    </a:lnTo>
                    <a:lnTo>
                      <a:pt x="6" y="99"/>
                    </a:lnTo>
                    <a:lnTo>
                      <a:pt x="11" y="79"/>
                    </a:lnTo>
                    <a:lnTo>
                      <a:pt x="19" y="61"/>
                    </a:lnTo>
                    <a:lnTo>
                      <a:pt x="30" y="44"/>
                    </a:lnTo>
                    <a:lnTo>
                      <a:pt x="42" y="27"/>
                    </a:lnTo>
                    <a:lnTo>
                      <a:pt x="56" y="14"/>
                    </a:lnTo>
                    <a:lnTo>
                      <a:pt x="71" y="0"/>
                    </a:lnTo>
                    <a:lnTo>
                      <a:pt x="83" y="1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5" name="Freeform 130"/>
              <p:cNvSpPr>
                <a:spLocks noEditPoints="1"/>
              </p:cNvSpPr>
              <p:nvPr/>
            </p:nvSpPr>
            <p:spPr bwMode="auto">
              <a:xfrm>
                <a:off x="1947863" y="4314825"/>
                <a:ext cx="436563" cy="434975"/>
              </a:xfrm>
              <a:custGeom>
                <a:avLst/>
                <a:gdLst>
                  <a:gd name="T0" fmla="*/ 152 w 275"/>
                  <a:gd name="T1" fmla="*/ 1 h 274"/>
                  <a:gd name="T2" fmla="*/ 191 w 275"/>
                  <a:gd name="T3" fmla="*/ 10 h 274"/>
                  <a:gd name="T4" fmla="*/ 225 w 275"/>
                  <a:gd name="T5" fmla="*/ 32 h 274"/>
                  <a:gd name="T6" fmla="*/ 252 w 275"/>
                  <a:gd name="T7" fmla="*/ 61 h 274"/>
                  <a:gd name="T8" fmla="*/ 268 w 275"/>
                  <a:gd name="T9" fmla="*/ 97 h 274"/>
                  <a:gd name="T10" fmla="*/ 275 w 275"/>
                  <a:gd name="T11" fmla="*/ 138 h 274"/>
                  <a:gd name="T12" fmla="*/ 272 w 275"/>
                  <a:gd name="T13" fmla="*/ 165 h 274"/>
                  <a:gd name="T14" fmla="*/ 259 w 275"/>
                  <a:gd name="T15" fmla="*/ 203 h 274"/>
                  <a:gd name="T16" fmla="*/ 234 w 275"/>
                  <a:gd name="T17" fmla="*/ 235 h 274"/>
                  <a:gd name="T18" fmla="*/ 203 w 275"/>
                  <a:gd name="T19" fmla="*/ 258 h 274"/>
                  <a:gd name="T20" fmla="*/ 165 w 275"/>
                  <a:gd name="T21" fmla="*/ 272 h 274"/>
                  <a:gd name="T22" fmla="*/ 137 w 275"/>
                  <a:gd name="T23" fmla="*/ 274 h 274"/>
                  <a:gd name="T24" fmla="*/ 137 w 275"/>
                  <a:gd name="T25" fmla="*/ 269 h 274"/>
                  <a:gd name="T26" fmla="*/ 164 w 275"/>
                  <a:gd name="T27" fmla="*/ 266 h 274"/>
                  <a:gd name="T28" fmla="*/ 201 w 275"/>
                  <a:gd name="T29" fmla="*/ 253 h 274"/>
                  <a:gd name="T30" fmla="*/ 230 w 275"/>
                  <a:gd name="T31" fmla="*/ 230 h 274"/>
                  <a:gd name="T32" fmla="*/ 253 w 275"/>
                  <a:gd name="T33" fmla="*/ 200 h 274"/>
                  <a:gd name="T34" fmla="*/ 266 w 275"/>
                  <a:gd name="T35" fmla="*/ 163 h 274"/>
                  <a:gd name="T36" fmla="*/ 268 w 275"/>
                  <a:gd name="T37" fmla="*/ 138 h 274"/>
                  <a:gd name="T38" fmla="*/ 263 w 275"/>
                  <a:gd name="T39" fmla="*/ 98 h 274"/>
                  <a:gd name="T40" fmla="*/ 247 w 275"/>
                  <a:gd name="T41" fmla="*/ 65 h 274"/>
                  <a:gd name="T42" fmla="*/ 221 w 275"/>
                  <a:gd name="T43" fmla="*/ 36 h 274"/>
                  <a:gd name="T44" fmla="*/ 188 w 275"/>
                  <a:gd name="T45" fmla="*/ 17 h 274"/>
                  <a:gd name="T46" fmla="*/ 151 w 275"/>
                  <a:gd name="T47" fmla="*/ 8 h 274"/>
                  <a:gd name="T48" fmla="*/ 137 w 275"/>
                  <a:gd name="T49" fmla="*/ 0 h 274"/>
                  <a:gd name="T50" fmla="*/ 137 w 275"/>
                  <a:gd name="T51" fmla="*/ 274 h 274"/>
                  <a:gd name="T52" fmla="*/ 96 w 275"/>
                  <a:gd name="T53" fmla="*/ 269 h 274"/>
                  <a:gd name="T54" fmla="*/ 61 w 275"/>
                  <a:gd name="T55" fmla="*/ 251 h 274"/>
                  <a:gd name="T56" fmla="*/ 31 w 275"/>
                  <a:gd name="T57" fmla="*/ 224 h 274"/>
                  <a:gd name="T58" fmla="*/ 11 w 275"/>
                  <a:gd name="T59" fmla="*/ 191 h 274"/>
                  <a:gd name="T60" fmla="*/ 2 w 275"/>
                  <a:gd name="T61" fmla="*/ 151 h 274"/>
                  <a:gd name="T62" fmla="*/ 2 w 275"/>
                  <a:gd name="T63" fmla="*/ 123 h 274"/>
                  <a:gd name="T64" fmla="*/ 11 w 275"/>
                  <a:gd name="T65" fmla="*/ 84 h 274"/>
                  <a:gd name="T66" fmla="*/ 31 w 275"/>
                  <a:gd name="T67" fmla="*/ 50 h 274"/>
                  <a:gd name="T68" fmla="*/ 61 w 275"/>
                  <a:gd name="T69" fmla="*/ 24 h 274"/>
                  <a:gd name="T70" fmla="*/ 96 w 275"/>
                  <a:gd name="T71" fmla="*/ 6 h 274"/>
                  <a:gd name="T72" fmla="*/ 137 w 275"/>
                  <a:gd name="T73" fmla="*/ 0 h 274"/>
                  <a:gd name="T74" fmla="*/ 125 w 275"/>
                  <a:gd name="T75" fmla="*/ 8 h 274"/>
                  <a:gd name="T76" fmla="*/ 87 w 275"/>
                  <a:gd name="T77" fmla="*/ 17 h 274"/>
                  <a:gd name="T78" fmla="*/ 54 w 275"/>
                  <a:gd name="T79" fmla="*/ 36 h 274"/>
                  <a:gd name="T80" fmla="*/ 29 w 275"/>
                  <a:gd name="T81" fmla="*/ 65 h 274"/>
                  <a:gd name="T82" fmla="*/ 12 w 275"/>
                  <a:gd name="T83" fmla="*/ 98 h 274"/>
                  <a:gd name="T84" fmla="*/ 7 w 275"/>
                  <a:gd name="T85" fmla="*/ 138 h 274"/>
                  <a:gd name="T86" fmla="*/ 10 w 275"/>
                  <a:gd name="T87" fmla="*/ 163 h 274"/>
                  <a:gd name="T88" fmla="*/ 22 w 275"/>
                  <a:gd name="T89" fmla="*/ 200 h 274"/>
                  <a:gd name="T90" fmla="*/ 45 w 275"/>
                  <a:gd name="T91" fmla="*/ 230 h 274"/>
                  <a:gd name="T92" fmla="*/ 75 w 275"/>
                  <a:gd name="T93" fmla="*/ 253 h 274"/>
                  <a:gd name="T94" fmla="*/ 111 w 275"/>
                  <a:gd name="T95" fmla="*/ 266 h 274"/>
                  <a:gd name="T96" fmla="*/ 137 w 275"/>
                  <a:gd name="T97" fmla="*/ 274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5" h="274">
                    <a:moveTo>
                      <a:pt x="137" y="0"/>
                    </a:moveTo>
                    <a:lnTo>
                      <a:pt x="137" y="0"/>
                    </a:lnTo>
                    <a:lnTo>
                      <a:pt x="152" y="1"/>
                    </a:lnTo>
                    <a:lnTo>
                      <a:pt x="165" y="2"/>
                    </a:lnTo>
                    <a:lnTo>
                      <a:pt x="179" y="6"/>
                    </a:lnTo>
                    <a:lnTo>
                      <a:pt x="191" y="10"/>
                    </a:lnTo>
                    <a:lnTo>
                      <a:pt x="203" y="17"/>
                    </a:lnTo>
                    <a:lnTo>
                      <a:pt x="214" y="24"/>
                    </a:lnTo>
                    <a:lnTo>
                      <a:pt x="225" y="32"/>
                    </a:lnTo>
                    <a:lnTo>
                      <a:pt x="234" y="40"/>
                    </a:lnTo>
                    <a:lnTo>
                      <a:pt x="244" y="50"/>
                    </a:lnTo>
                    <a:lnTo>
                      <a:pt x="252" y="61"/>
                    </a:lnTo>
                    <a:lnTo>
                      <a:pt x="259" y="71"/>
                    </a:lnTo>
                    <a:lnTo>
                      <a:pt x="264" y="84"/>
                    </a:lnTo>
                    <a:lnTo>
                      <a:pt x="268" y="97"/>
                    </a:lnTo>
                    <a:lnTo>
                      <a:pt x="272" y="109"/>
                    </a:lnTo>
                    <a:lnTo>
                      <a:pt x="274" y="123"/>
                    </a:lnTo>
                    <a:lnTo>
                      <a:pt x="275" y="138"/>
                    </a:lnTo>
                    <a:lnTo>
                      <a:pt x="275" y="138"/>
                    </a:lnTo>
                    <a:lnTo>
                      <a:pt x="274" y="151"/>
                    </a:lnTo>
                    <a:lnTo>
                      <a:pt x="272" y="165"/>
                    </a:lnTo>
                    <a:lnTo>
                      <a:pt x="268" y="178"/>
                    </a:lnTo>
                    <a:lnTo>
                      <a:pt x="264" y="191"/>
                    </a:lnTo>
                    <a:lnTo>
                      <a:pt x="259" y="203"/>
                    </a:lnTo>
                    <a:lnTo>
                      <a:pt x="252" y="215"/>
                    </a:lnTo>
                    <a:lnTo>
                      <a:pt x="244" y="224"/>
                    </a:lnTo>
                    <a:lnTo>
                      <a:pt x="234" y="235"/>
                    </a:lnTo>
                    <a:lnTo>
                      <a:pt x="225" y="243"/>
                    </a:lnTo>
                    <a:lnTo>
                      <a:pt x="214" y="251"/>
                    </a:lnTo>
                    <a:lnTo>
                      <a:pt x="203" y="258"/>
                    </a:lnTo>
                    <a:lnTo>
                      <a:pt x="191" y="264"/>
                    </a:lnTo>
                    <a:lnTo>
                      <a:pt x="179" y="269"/>
                    </a:lnTo>
                    <a:lnTo>
                      <a:pt x="165" y="272"/>
                    </a:lnTo>
                    <a:lnTo>
                      <a:pt x="152" y="274"/>
                    </a:lnTo>
                    <a:lnTo>
                      <a:pt x="137" y="274"/>
                    </a:lnTo>
                    <a:lnTo>
                      <a:pt x="137" y="274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51" y="268"/>
                    </a:lnTo>
                    <a:lnTo>
                      <a:pt x="164" y="266"/>
                    </a:lnTo>
                    <a:lnTo>
                      <a:pt x="176" y="262"/>
                    </a:lnTo>
                    <a:lnTo>
                      <a:pt x="188" y="258"/>
                    </a:lnTo>
                    <a:lnTo>
                      <a:pt x="201" y="253"/>
                    </a:lnTo>
                    <a:lnTo>
                      <a:pt x="211" y="246"/>
                    </a:lnTo>
                    <a:lnTo>
                      <a:pt x="221" y="238"/>
                    </a:lnTo>
                    <a:lnTo>
                      <a:pt x="230" y="230"/>
                    </a:lnTo>
                    <a:lnTo>
                      <a:pt x="239" y="220"/>
                    </a:lnTo>
                    <a:lnTo>
                      <a:pt x="247" y="211"/>
                    </a:lnTo>
                    <a:lnTo>
                      <a:pt x="253" y="200"/>
                    </a:lnTo>
                    <a:lnTo>
                      <a:pt x="259" y="188"/>
                    </a:lnTo>
                    <a:lnTo>
                      <a:pt x="263" y="177"/>
                    </a:lnTo>
                    <a:lnTo>
                      <a:pt x="266" y="163"/>
                    </a:lnTo>
                    <a:lnTo>
                      <a:pt x="268" y="151"/>
                    </a:lnTo>
                    <a:lnTo>
                      <a:pt x="268" y="138"/>
                    </a:lnTo>
                    <a:lnTo>
                      <a:pt x="268" y="138"/>
                    </a:lnTo>
                    <a:lnTo>
                      <a:pt x="268" y="124"/>
                    </a:lnTo>
                    <a:lnTo>
                      <a:pt x="266" y="111"/>
                    </a:lnTo>
                    <a:lnTo>
                      <a:pt x="263" y="98"/>
                    </a:lnTo>
                    <a:lnTo>
                      <a:pt x="259" y="86"/>
                    </a:lnTo>
                    <a:lnTo>
                      <a:pt x="253" y="75"/>
                    </a:lnTo>
                    <a:lnTo>
                      <a:pt x="247" y="65"/>
                    </a:lnTo>
                    <a:lnTo>
                      <a:pt x="239" y="54"/>
                    </a:lnTo>
                    <a:lnTo>
                      <a:pt x="230" y="44"/>
                    </a:lnTo>
                    <a:lnTo>
                      <a:pt x="221" y="36"/>
                    </a:lnTo>
                    <a:lnTo>
                      <a:pt x="211" y="29"/>
                    </a:lnTo>
                    <a:lnTo>
                      <a:pt x="201" y="23"/>
                    </a:lnTo>
                    <a:lnTo>
                      <a:pt x="188" y="17"/>
                    </a:lnTo>
                    <a:lnTo>
                      <a:pt x="176" y="12"/>
                    </a:lnTo>
                    <a:lnTo>
                      <a:pt x="164" y="9"/>
                    </a:lnTo>
                    <a:lnTo>
                      <a:pt x="151" y="8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37" y="0"/>
                    </a:lnTo>
                    <a:lnTo>
                      <a:pt x="137" y="0"/>
                    </a:lnTo>
                    <a:close/>
                    <a:moveTo>
                      <a:pt x="137" y="274"/>
                    </a:moveTo>
                    <a:lnTo>
                      <a:pt x="137" y="274"/>
                    </a:lnTo>
                    <a:lnTo>
                      <a:pt x="123" y="274"/>
                    </a:lnTo>
                    <a:lnTo>
                      <a:pt x="110" y="272"/>
                    </a:lnTo>
                    <a:lnTo>
                      <a:pt x="96" y="269"/>
                    </a:lnTo>
                    <a:lnTo>
                      <a:pt x="84" y="264"/>
                    </a:lnTo>
                    <a:lnTo>
                      <a:pt x="72" y="258"/>
                    </a:lnTo>
                    <a:lnTo>
                      <a:pt x="61" y="251"/>
                    </a:lnTo>
                    <a:lnTo>
                      <a:pt x="50" y="243"/>
                    </a:lnTo>
                    <a:lnTo>
                      <a:pt x="41" y="235"/>
                    </a:lnTo>
                    <a:lnTo>
                      <a:pt x="31" y="224"/>
                    </a:lnTo>
                    <a:lnTo>
                      <a:pt x="23" y="215"/>
                    </a:lnTo>
                    <a:lnTo>
                      <a:pt x="16" y="203"/>
                    </a:lnTo>
                    <a:lnTo>
                      <a:pt x="11" y="191"/>
                    </a:lnTo>
                    <a:lnTo>
                      <a:pt x="7" y="178"/>
                    </a:lnTo>
                    <a:lnTo>
                      <a:pt x="3" y="165"/>
                    </a:lnTo>
                    <a:lnTo>
                      <a:pt x="2" y="151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2" y="123"/>
                    </a:lnTo>
                    <a:lnTo>
                      <a:pt x="3" y="109"/>
                    </a:lnTo>
                    <a:lnTo>
                      <a:pt x="7" y="97"/>
                    </a:lnTo>
                    <a:lnTo>
                      <a:pt x="11" y="84"/>
                    </a:lnTo>
                    <a:lnTo>
                      <a:pt x="16" y="71"/>
                    </a:lnTo>
                    <a:lnTo>
                      <a:pt x="23" y="61"/>
                    </a:lnTo>
                    <a:lnTo>
                      <a:pt x="31" y="50"/>
                    </a:lnTo>
                    <a:lnTo>
                      <a:pt x="41" y="40"/>
                    </a:lnTo>
                    <a:lnTo>
                      <a:pt x="50" y="32"/>
                    </a:lnTo>
                    <a:lnTo>
                      <a:pt x="61" y="24"/>
                    </a:lnTo>
                    <a:lnTo>
                      <a:pt x="72" y="17"/>
                    </a:lnTo>
                    <a:lnTo>
                      <a:pt x="84" y="10"/>
                    </a:lnTo>
                    <a:lnTo>
                      <a:pt x="96" y="6"/>
                    </a:lnTo>
                    <a:lnTo>
                      <a:pt x="110" y="2"/>
                    </a:lnTo>
                    <a:lnTo>
                      <a:pt x="123" y="1"/>
                    </a:lnTo>
                    <a:lnTo>
                      <a:pt x="137" y="0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25" y="8"/>
                    </a:lnTo>
                    <a:lnTo>
                      <a:pt x="111" y="9"/>
                    </a:lnTo>
                    <a:lnTo>
                      <a:pt x="99" y="12"/>
                    </a:lnTo>
                    <a:lnTo>
                      <a:pt x="87" y="17"/>
                    </a:lnTo>
                    <a:lnTo>
                      <a:pt x="75" y="23"/>
                    </a:lnTo>
                    <a:lnTo>
                      <a:pt x="64" y="29"/>
                    </a:lnTo>
                    <a:lnTo>
                      <a:pt x="54" y="36"/>
                    </a:lnTo>
                    <a:lnTo>
                      <a:pt x="45" y="44"/>
                    </a:lnTo>
                    <a:lnTo>
                      <a:pt x="37" y="54"/>
                    </a:lnTo>
                    <a:lnTo>
                      <a:pt x="29" y="65"/>
                    </a:lnTo>
                    <a:lnTo>
                      <a:pt x="22" y="75"/>
                    </a:lnTo>
                    <a:lnTo>
                      <a:pt x="16" y="86"/>
                    </a:lnTo>
                    <a:lnTo>
                      <a:pt x="12" y="98"/>
                    </a:lnTo>
                    <a:lnTo>
                      <a:pt x="10" y="111"/>
                    </a:lnTo>
                    <a:lnTo>
                      <a:pt x="7" y="124"/>
                    </a:lnTo>
                    <a:lnTo>
                      <a:pt x="7" y="138"/>
                    </a:lnTo>
                    <a:lnTo>
                      <a:pt x="7" y="138"/>
                    </a:lnTo>
                    <a:lnTo>
                      <a:pt x="7" y="151"/>
                    </a:lnTo>
                    <a:lnTo>
                      <a:pt x="10" y="163"/>
                    </a:lnTo>
                    <a:lnTo>
                      <a:pt x="12" y="177"/>
                    </a:lnTo>
                    <a:lnTo>
                      <a:pt x="16" y="188"/>
                    </a:lnTo>
                    <a:lnTo>
                      <a:pt x="22" y="200"/>
                    </a:lnTo>
                    <a:lnTo>
                      <a:pt x="29" y="211"/>
                    </a:lnTo>
                    <a:lnTo>
                      <a:pt x="37" y="220"/>
                    </a:lnTo>
                    <a:lnTo>
                      <a:pt x="45" y="230"/>
                    </a:lnTo>
                    <a:lnTo>
                      <a:pt x="54" y="238"/>
                    </a:lnTo>
                    <a:lnTo>
                      <a:pt x="64" y="246"/>
                    </a:lnTo>
                    <a:lnTo>
                      <a:pt x="75" y="253"/>
                    </a:lnTo>
                    <a:lnTo>
                      <a:pt x="87" y="258"/>
                    </a:lnTo>
                    <a:lnTo>
                      <a:pt x="99" y="262"/>
                    </a:lnTo>
                    <a:lnTo>
                      <a:pt x="111" y="266"/>
                    </a:lnTo>
                    <a:lnTo>
                      <a:pt x="125" y="268"/>
                    </a:lnTo>
                    <a:lnTo>
                      <a:pt x="137" y="269"/>
                    </a:lnTo>
                    <a:lnTo>
                      <a:pt x="137" y="27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6" name="Freeform 131"/>
              <p:cNvSpPr/>
              <p:nvPr/>
            </p:nvSpPr>
            <p:spPr bwMode="auto">
              <a:xfrm>
                <a:off x="1941513" y="4322763"/>
                <a:ext cx="434975" cy="423863"/>
              </a:xfrm>
              <a:custGeom>
                <a:avLst/>
                <a:gdLst>
                  <a:gd name="T0" fmla="*/ 199 w 274"/>
                  <a:gd name="T1" fmla="*/ 18 h 267"/>
                  <a:gd name="T2" fmla="*/ 203 w 274"/>
                  <a:gd name="T3" fmla="*/ 37 h 267"/>
                  <a:gd name="T4" fmla="*/ 214 w 274"/>
                  <a:gd name="T5" fmla="*/ 35 h 267"/>
                  <a:gd name="T6" fmla="*/ 221 w 274"/>
                  <a:gd name="T7" fmla="*/ 43 h 267"/>
                  <a:gd name="T8" fmla="*/ 238 w 274"/>
                  <a:gd name="T9" fmla="*/ 56 h 267"/>
                  <a:gd name="T10" fmla="*/ 257 w 274"/>
                  <a:gd name="T11" fmla="*/ 80 h 267"/>
                  <a:gd name="T12" fmla="*/ 251 w 274"/>
                  <a:gd name="T13" fmla="*/ 91 h 267"/>
                  <a:gd name="T14" fmla="*/ 256 w 274"/>
                  <a:gd name="T15" fmla="*/ 93 h 267"/>
                  <a:gd name="T16" fmla="*/ 262 w 274"/>
                  <a:gd name="T17" fmla="*/ 85 h 267"/>
                  <a:gd name="T18" fmla="*/ 264 w 274"/>
                  <a:gd name="T19" fmla="*/ 93 h 267"/>
                  <a:gd name="T20" fmla="*/ 259 w 274"/>
                  <a:gd name="T21" fmla="*/ 110 h 267"/>
                  <a:gd name="T22" fmla="*/ 247 w 274"/>
                  <a:gd name="T23" fmla="*/ 112 h 267"/>
                  <a:gd name="T24" fmla="*/ 232 w 274"/>
                  <a:gd name="T25" fmla="*/ 127 h 267"/>
                  <a:gd name="T26" fmla="*/ 220 w 274"/>
                  <a:gd name="T27" fmla="*/ 141 h 267"/>
                  <a:gd name="T28" fmla="*/ 202 w 274"/>
                  <a:gd name="T29" fmla="*/ 154 h 267"/>
                  <a:gd name="T30" fmla="*/ 209 w 274"/>
                  <a:gd name="T31" fmla="*/ 183 h 267"/>
                  <a:gd name="T32" fmla="*/ 218 w 274"/>
                  <a:gd name="T33" fmla="*/ 214 h 267"/>
                  <a:gd name="T34" fmla="*/ 210 w 274"/>
                  <a:gd name="T35" fmla="*/ 237 h 267"/>
                  <a:gd name="T36" fmla="*/ 226 w 274"/>
                  <a:gd name="T37" fmla="*/ 228 h 267"/>
                  <a:gd name="T38" fmla="*/ 247 w 274"/>
                  <a:gd name="T39" fmla="*/ 192 h 267"/>
                  <a:gd name="T40" fmla="*/ 264 w 274"/>
                  <a:gd name="T41" fmla="*/ 141 h 267"/>
                  <a:gd name="T42" fmla="*/ 274 w 274"/>
                  <a:gd name="T43" fmla="*/ 115 h 267"/>
                  <a:gd name="T44" fmla="*/ 155 w 274"/>
                  <a:gd name="T45" fmla="*/ 267 h 267"/>
                  <a:gd name="T46" fmla="*/ 178 w 274"/>
                  <a:gd name="T47" fmla="*/ 246 h 267"/>
                  <a:gd name="T48" fmla="*/ 153 w 274"/>
                  <a:gd name="T49" fmla="*/ 245 h 267"/>
                  <a:gd name="T50" fmla="*/ 145 w 274"/>
                  <a:gd name="T51" fmla="*/ 252 h 267"/>
                  <a:gd name="T52" fmla="*/ 125 w 274"/>
                  <a:gd name="T53" fmla="*/ 248 h 267"/>
                  <a:gd name="T54" fmla="*/ 99 w 274"/>
                  <a:gd name="T55" fmla="*/ 249 h 267"/>
                  <a:gd name="T56" fmla="*/ 121 w 274"/>
                  <a:gd name="T57" fmla="*/ 267 h 267"/>
                  <a:gd name="T58" fmla="*/ 0 w 274"/>
                  <a:gd name="T59" fmla="*/ 129 h 267"/>
                  <a:gd name="T60" fmla="*/ 62 w 274"/>
                  <a:gd name="T61" fmla="*/ 26 h 267"/>
                  <a:gd name="T62" fmla="*/ 19 w 274"/>
                  <a:gd name="T63" fmla="*/ 87 h 267"/>
                  <a:gd name="T64" fmla="*/ 31 w 274"/>
                  <a:gd name="T65" fmla="*/ 84 h 267"/>
                  <a:gd name="T66" fmla="*/ 50 w 274"/>
                  <a:gd name="T67" fmla="*/ 91 h 267"/>
                  <a:gd name="T68" fmla="*/ 60 w 274"/>
                  <a:gd name="T69" fmla="*/ 88 h 267"/>
                  <a:gd name="T70" fmla="*/ 46 w 274"/>
                  <a:gd name="T71" fmla="*/ 106 h 267"/>
                  <a:gd name="T72" fmla="*/ 35 w 274"/>
                  <a:gd name="T73" fmla="*/ 122 h 267"/>
                  <a:gd name="T74" fmla="*/ 45 w 274"/>
                  <a:gd name="T75" fmla="*/ 157 h 267"/>
                  <a:gd name="T76" fmla="*/ 54 w 274"/>
                  <a:gd name="T77" fmla="*/ 180 h 267"/>
                  <a:gd name="T78" fmla="*/ 87 w 274"/>
                  <a:gd name="T79" fmla="*/ 210 h 267"/>
                  <a:gd name="T80" fmla="*/ 95 w 274"/>
                  <a:gd name="T81" fmla="*/ 188 h 267"/>
                  <a:gd name="T82" fmla="*/ 98 w 274"/>
                  <a:gd name="T83" fmla="*/ 169 h 267"/>
                  <a:gd name="T84" fmla="*/ 104 w 274"/>
                  <a:gd name="T85" fmla="*/ 137 h 267"/>
                  <a:gd name="T86" fmla="*/ 117 w 274"/>
                  <a:gd name="T87" fmla="*/ 122 h 267"/>
                  <a:gd name="T88" fmla="*/ 152 w 274"/>
                  <a:gd name="T89" fmla="*/ 125 h 267"/>
                  <a:gd name="T90" fmla="*/ 165 w 274"/>
                  <a:gd name="T91" fmla="*/ 106 h 267"/>
                  <a:gd name="T92" fmla="*/ 161 w 274"/>
                  <a:gd name="T93" fmla="*/ 81 h 267"/>
                  <a:gd name="T94" fmla="*/ 134 w 274"/>
                  <a:gd name="T95" fmla="*/ 58 h 267"/>
                  <a:gd name="T96" fmla="*/ 111 w 274"/>
                  <a:gd name="T97" fmla="*/ 57 h 267"/>
                  <a:gd name="T98" fmla="*/ 92 w 274"/>
                  <a:gd name="T99" fmla="*/ 68 h 267"/>
                  <a:gd name="T100" fmla="*/ 69 w 274"/>
                  <a:gd name="T101" fmla="*/ 64 h 267"/>
                  <a:gd name="T102" fmla="*/ 73 w 274"/>
                  <a:gd name="T103" fmla="*/ 56 h 267"/>
                  <a:gd name="T104" fmla="*/ 80 w 274"/>
                  <a:gd name="T105" fmla="*/ 45 h 267"/>
                  <a:gd name="T106" fmla="*/ 81 w 274"/>
                  <a:gd name="T107" fmla="*/ 38 h 267"/>
                  <a:gd name="T108" fmla="*/ 96 w 274"/>
                  <a:gd name="T109" fmla="*/ 49 h 267"/>
                  <a:gd name="T110" fmla="*/ 119 w 274"/>
                  <a:gd name="T111" fmla="*/ 47 h 267"/>
                  <a:gd name="T112" fmla="*/ 137 w 274"/>
                  <a:gd name="T113" fmla="*/ 45 h 267"/>
                  <a:gd name="T114" fmla="*/ 141 w 274"/>
                  <a:gd name="T115" fmla="*/ 28 h 267"/>
                  <a:gd name="T116" fmla="*/ 161 w 274"/>
                  <a:gd name="T117" fmla="*/ 22 h 267"/>
                  <a:gd name="T118" fmla="*/ 132 w 274"/>
                  <a:gd name="T119" fmla="*/ 8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4" h="267">
                    <a:moveTo>
                      <a:pt x="161" y="1"/>
                    </a:moveTo>
                    <a:lnTo>
                      <a:pt x="161" y="1"/>
                    </a:lnTo>
                    <a:lnTo>
                      <a:pt x="169" y="3"/>
                    </a:lnTo>
                    <a:lnTo>
                      <a:pt x="178" y="5"/>
                    </a:lnTo>
                    <a:lnTo>
                      <a:pt x="188" y="8"/>
                    </a:lnTo>
                    <a:lnTo>
                      <a:pt x="201" y="14"/>
                    </a:lnTo>
                    <a:lnTo>
                      <a:pt x="214" y="22"/>
                    </a:lnTo>
                    <a:lnTo>
                      <a:pt x="226" y="31"/>
                    </a:lnTo>
                    <a:lnTo>
                      <a:pt x="238" y="43"/>
                    </a:lnTo>
                    <a:lnTo>
                      <a:pt x="238" y="43"/>
                    </a:lnTo>
                    <a:lnTo>
                      <a:pt x="234" y="39"/>
                    </a:lnTo>
                    <a:lnTo>
                      <a:pt x="225" y="31"/>
                    </a:lnTo>
                    <a:lnTo>
                      <a:pt x="213" y="22"/>
                    </a:lnTo>
                    <a:lnTo>
                      <a:pt x="206" y="19"/>
                    </a:lnTo>
                    <a:lnTo>
                      <a:pt x="199" y="18"/>
                    </a:lnTo>
                    <a:lnTo>
                      <a:pt x="197" y="19"/>
                    </a:lnTo>
                    <a:lnTo>
                      <a:pt x="197" y="19"/>
                    </a:lnTo>
                    <a:lnTo>
                      <a:pt x="198" y="22"/>
                    </a:lnTo>
                    <a:lnTo>
                      <a:pt x="198" y="22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199" y="27"/>
                    </a:lnTo>
                    <a:lnTo>
                      <a:pt x="201" y="30"/>
                    </a:lnTo>
                    <a:lnTo>
                      <a:pt x="201" y="30"/>
                    </a:lnTo>
                    <a:lnTo>
                      <a:pt x="202" y="30"/>
                    </a:lnTo>
                    <a:lnTo>
                      <a:pt x="202" y="30"/>
                    </a:lnTo>
                    <a:lnTo>
                      <a:pt x="203" y="33"/>
                    </a:lnTo>
                    <a:lnTo>
                      <a:pt x="203" y="33"/>
                    </a:lnTo>
                    <a:lnTo>
                      <a:pt x="203" y="34"/>
                    </a:lnTo>
                    <a:lnTo>
                      <a:pt x="203" y="37"/>
                    </a:lnTo>
                    <a:lnTo>
                      <a:pt x="203" y="39"/>
                    </a:lnTo>
                    <a:lnTo>
                      <a:pt x="206" y="39"/>
                    </a:lnTo>
                    <a:lnTo>
                      <a:pt x="206" y="39"/>
                    </a:lnTo>
                    <a:lnTo>
                      <a:pt x="209" y="39"/>
                    </a:lnTo>
                    <a:lnTo>
                      <a:pt x="209" y="39"/>
                    </a:lnTo>
                    <a:lnTo>
                      <a:pt x="210" y="38"/>
                    </a:lnTo>
                    <a:lnTo>
                      <a:pt x="210" y="38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9" y="34"/>
                    </a:lnTo>
                    <a:lnTo>
                      <a:pt x="210" y="33"/>
                    </a:lnTo>
                    <a:lnTo>
                      <a:pt x="210" y="33"/>
                    </a:lnTo>
                    <a:lnTo>
                      <a:pt x="214" y="35"/>
                    </a:lnTo>
                    <a:lnTo>
                      <a:pt x="215" y="37"/>
                    </a:lnTo>
                    <a:lnTo>
                      <a:pt x="215" y="37"/>
                    </a:lnTo>
                    <a:lnTo>
                      <a:pt x="217" y="39"/>
                    </a:lnTo>
                    <a:lnTo>
                      <a:pt x="217" y="39"/>
                    </a:lnTo>
                    <a:lnTo>
                      <a:pt x="215" y="41"/>
                    </a:lnTo>
                    <a:lnTo>
                      <a:pt x="215" y="41"/>
                    </a:lnTo>
                    <a:lnTo>
                      <a:pt x="214" y="42"/>
                    </a:lnTo>
                    <a:lnTo>
                      <a:pt x="214" y="42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7" y="45"/>
                    </a:lnTo>
                    <a:lnTo>
                      <a:pt x="217" y="45"/>
                    </a:lnTo>
                    <a:lnTo>
                      <a:pt x="221" y="43"/>
                    </a:lnTo>
                    <a:lnTo>
                      <a:pt x="221" y="43"/>
                    </a:lnTo>
                    <a:lnTo>
                      <a:pt x="224" y="43"/>
                    </a:lnTo>
                    <a:lnTo>
                      <a:pt x="224" y="43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9" y="47"/>
                    </a:lnTo>
                    <a:lnTo>
                      <a:pt x="229" y="47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2" y="51"/>
                    </a:lnTo>
                    <a:lnTo>
                      <a:pt x="232" y="51"/>
                    </a:lnTo>
                    <a:lnTo>
                      <a:pt x="234" y="53"/>
                    </a:lnTo>
                    <a:lnTo>
                      <a:pt x="234" y="53"/>
                    </a:lnTo>
                    <a:lnTo>
                      <a:pt x="237" y="54"/>
                    </a:lnTo>
                    <a:lnTo>
                      <a:pt x="238" y="56"/>
                    </a:lnTo>
                    <a:lnTo>
                      <a:pt x="238" y="56"/>
                    </a:lnTo>
                    <a:lnTo>
                      <a:pt x="240" y="58"/>
                    </a:lnTo>
                    <a:lnTo>
                      <a:pt x="240" y="58"/>
                    </a:lnTo>
                    <a:lnTo>
                      <a:pt x="245" y="62"/>
                    </a:lnTo>
                    <a:lnTo>
                      <a:pt x="245" y="62"/>
                    </a:lnTo>
                    <a:lnTo>
                      <a:pt x="248" y="65"/>
                    </a:lnTo>
                    <a:lnTo>
                      <a:pt x="248" y="65"/>
                    </a:lnTo>
                    <a:lnTo>
                      <a:pt x="248" y="69"/>
                    </a:lnTo>
                    <a:lnTo>
                      <a:pt x="248" y="69"/>
                    </a:lnTo>
                    <a:lnTo>
                      <a:pt x="249" y="73"/>
                    </a:lnTo>
                    <a:lnTo>
                      <a:pt x="249" y="73"/>
                    </a:lnTo>
                    <a:lnTo>
                      <a:pt x="251" y="76"/>
                    </a:lnTo>
                    <a:lnTo>
                      <a:pt x="251" y="76"/>
                    </a:lnTo>
                    <a:lnTo>
                      <a:pt x="253" y="77"/>
                    </a:lnTo>
                    <a:lnTo>
                      <a:pt x="253" y="77"/>
                    </a:lnTo>
                    <a:lnTo>
                      <a:pt x="257" y="80"/>
                    </a:lnTo>
                    <a:lnTo>
                      <a:pt x="257" y="80"/>
                    </a:lnTo>
                    <a:lnTo>
                      <a:pt x="259" y="81"/>
                    </a:lnTo>
                    <a:lnTo>
                      <a:pt x="259" y="83"/>
                    </a:lnTo>
                    <a:lnTo>
                      <a:pt x="259" y="83"/>
                    </a:lnTo>
                    <a:lnTo>
                      <a:pt x="257" y="84"/>
                    </a:lnTo>
                    <a:lnTo>
                      <a:pt x="257" y="84"/>
                    </a:lnTo>
                    <a:lnTo>
                      <a:pt x="255" y="84"/>
                    </a:lnTo>
                    <a:lnTo>
                      <a:pt x="255" y="84"/>
                    </a:lnTo>
                    <a:lnTo>
                      <a:pt x="255" y="87"/>
                    </a:lnTo>
                    <a:lnTo>
                      <a:pt x="255" y="87"/>
                    </a:lnTo>
                    <a:lnTo>
                      <a:pt x="255" y="88"/>
                    </a:lnTo>
                    <a:lnTo>
                      <a:pt x="255" y="89"/>
                    </a:lnTo>
                    <a:lnTo>
                      <a:pt x="255" y="89"/>
                    </a:lnTo>
                    <a:lnTo>
                      <a:pt x="252" y="91"/>
                    </a:lnTo>
                    <a:lnTo>
                      <a:pt x="251" y="91"/>
                    </a:lnTo>
                    <a:lnTo>
                      <a:pt x="248" y="92"/>
                    </a:lnTo>
                    <a:lnTo>
                      <a:pt x="247" y="93"/>
                    </a:lnTo>
                    <a:lnTo>
                      <a:pt x="247" y="93"/>
                    </a:lnTo>
                    <a:lnTo>
                      <a:pt x="247" y="95"/>
                    </a:lnTo>
                    <a:lnTo>
                      <a:pt x="247" y="95"/>
                    </a:lnTo>
                    <a:lnTo>
                      <a:pt x="249" y="96"/>
                    </a:lnTo>
                    <a:lnTo>
                      <a:pt x="249" y="96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49" y="93"/>
                    </a:lnTo>
                    <a:lnTo>
                      <a:pt x="251" y="93"/>
                    </a:lnTo>
                    <a:lnTo>
                      <a:pt x="251" y="93"/>
                    </a:lnTo>
                    <a:lnTo>
                      <a:pt x="253" y="93"/>
                    </a:lnTo>
                    <a:lnTo>
                      <a:pt x="253" y="93"/>
                    </a:lnTo>
                    <a:lnTo>
                      <a:pt x="256" y="93"/>
                    </a:lnTo>
                    <a:lnTo>
                      <a:pt x="256" y="93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89"/>
                    </a:lnTo>
                    <a:lnTo>
                      <a:pt x="256" y="89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257" y="88"/>
                    </a:lnTo>
                    <a:lnTo>
                      <a:pt x="259" y="87"/>
                    </a:lnTo>
                    <a:lnTo>
                      <a:pt x="259" y="87"/>
                    </a:lnTo>
                    <a:lnTo>
                      <a:pt x="260" y="85"/>
                    </a:lnTo>
                    <a:lnTo>
                      <a:pt x="260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3"/>
                    </a:lnTo>
                    <a:lnTo>
                      <a:pt x="262" y="83"/>
                    </a:lnTo>
                    <a:lnTo>
                      <a:pt x="260" y="80"/>
                    </a:lnTo>
                    <a:lnTo>
                      <a:pt x="260" y="80"/>
                    </a:lnTo>
                    <a:lnTo>
                      <a:pt x="260" y="75"/>
                    </a:lnTo>
                    <a:lnTo>
                      <a:pt x="260" y="75"/>
                    </a:lnTo>
                    <a:lnTo>
                      <a:pt x="263" y="80"/>
                    </a:lnTo>
                    <a:lnTo>
                      <a:pt x="266" y="89"/>
                    </a:lnTo>
                    <a:lnTo>
                      <a:pt x="266" y="89"/>
                    </a:lnTo>
                    <a:lnTo>
                      <a:pt x="264" y="89"/>
                    </a:lnTo>
                    <a:lnTo>
                      <a:pt x="264" y="91"/>
                    </a:lnTo>
                    <a:lnTo>
                      <a:pt x="264" y="91"/>
                    </a:lnTo>
                    <a:lnTo>
                      <a:pt x="264" y="93"/>
                    </a:lnTo>
                    <a:lnTo>
                      <a:pt x="264" y="93"/>
                    </a:lnTo>
                    <a:lnTo>
                      <a:pt x="264" y="98"/>
                    </a:lnTo>
                    <a:lnTo>
                      <a:pt x="264" y="98"/>
                    </a:lnTo>
                    <a:lnTo>
                      <a:pt x="264" y="103"/>
                    </a:lnTo>
                    <a:lnTo>
                      <a:pt x="264" y="103"/>
                    </a:lnTo>
                    <a:lnTo>
                      <a:pt x="264" y="107"/>
                    </a:lnTo>
                    <a:lnTo>
                      <a:pt x="264" y="107"/>
                    </a:lnTo>
                    <a:lnTo>
                      <a:pt x="264" y="112"/>
                    </a:lnTo>
                    <a:lnTo>
                      <a:pt x="264" y="112"/>
                    </a:lnTo>
                    <a:lnTo>
                      <a:pt x="263" y="114"/>
                    </a:lnTo>
                    <a:lnTo>
                      <a:pt x="263" y="114"/>
                    </a:lnTo>
                    <a:lnTo>
                      <a:pt x="263" y="115"/>
                    </a:lnTo>
                    <a:lnTo>
                      <a:pt x="262" y="114"/>
                    </a:lnTo>
                    <a:lnTo>
                      <a:pt x="262" y="114"/>
                    </a:lnTo>
                    <a:lnTo>
                      <a:pt x="260" y="110"/>
                    </a:lnTo>
                    <a:lnTo>
                      <a:pt x="259" y="110"/>
                    </a:lnTo>
                    <a:lnTo>
                      <a:pt x="259" y="110"/>
                    </a:lnTo>
                    <a:lnTo>
                      <a:pt x="259" y="108"/>
                    </a:lnTo>
                    <a:lnTo>
                      <a:pt x="256" y="108"/>
                    </a:lnTo>
                    <a:lnTo>
                      <a:pt x="256" y="108"/>
                    </a:lnTo>
                    <a:lnTo>
                      <a:pt x="255" y="108"/>
                    </a:lnTo>
                    <a:lnTo>
                      <a:pt x="253" y="108"/>
                    </a:lnTo>
                    <a:lnTo>
                      <a:pt x="253" y="108"/>
                    </a:lnTo>
                    <a:lnTo>
                      <a:pt x="253" y="111"/>
                    </a:lnTo>
                    <a:lnTo>
                      <a:pt x="253" y="112"/>
                    </a:lnTo>
                    <a:lnTo>
                      <a:pt x="253" y="112"/>
                    </a:lnTo>
                    <a:lnTo>
                      <a:pt x="248" y="111"/>
                    </a:lnTo>
                    <a:lnTo>
                      <a:pt x="248" y="111"/>
                    </a:lnTo>
                    <a:lnTo>
                      <a:pt x="247" y="111"/>
                    </a:lnTo>
                    <a:lnTo>
                      <a:pt x="247" y="112"/>
                    </a:lnTo>
                    <a:lnTo>
                      <a:pt x="247" y="112"/>
                    </a:lnTo>
                    <a:lnTo>
                      <a:pt x="245" y="115"/>
                    </a:lnTo>
                    <a:lnTo>
                      <a:pt x="244" y="116"/>
                    </a:lnTo>
                    <a:lnTo>
                      <a:pt x="244" y="116"/>
                    </a:lnTo>
                    <a:lnTo>
                      <a:pt x="244" y="118"/>
                    </a:lnTo>
                    <a:lnTo>
                      <a:pt x="243" y="121"/>
                    </a:lnTo>
                    <a:lnTo>
                      <a:pt x="243" y="121"/>
                    </a:lnTo>
                    <a:lnTo>
                      <a:pt x="241" y="122"/>
                    </a:lnTo>
                    <a:lnTo>
                      <a:pt x="238" y="122"/>
                    </a:lnTo>
                    <a:lnTo>
                      <a:pt x="238" y="122"/>
                    </a:lnTo>
                    <a:lnTo>
                      <a:pt x="234" y="123"/>
                    </a:lnTo>
                    <a:lnTo>
                      <a:pt x="234" y="123"/>
                    </a:lnTo>
                    <a:lnTo>
                      <a:pt x="234" y="125"/>
                    </a:lnTo>
                    <a:lnTo>
                      <a:pt x="233" y="126"/>
                    </a:lnTo>
                    <a:lnTo>
                      <a:pt x="233" y="126"/>
                    </a:lnTo>
                    <a:lnTo>
                      <a:pt x="232" y="127"/>
                    </a:lnTo>
                    <a:lnTo>
                      <a:pt x="230" y="129"/>
                    </a:lnTo>
                    <a:lnTo>
                      <a:pt x="230" y="129"/>
                    </a:lnTo>
                    <a:lnTo>
                      <a:pt x="230" y="133"/>
                    </a:lnTo>
                    <a:lnTo>
                      <a:pt x="230" y="133"/>
                    </a:lnTo>
                    <a:lnTo>
                      <a:pt x="230" y="134"/>
                    </a:lnTo>
                    <a:lnTo>
                      <a:pt x="230" y="135"/>
                    </a:lnTo>
                    <a:lnTo>
                      <a:pt x="230" y="135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8"/>
                    </a:lnTo>
                    <a:lnTo>
                      <a:pt x="225" y="139"/>
                    </a:lnTo>
                    <a:lnTo>
                      <a:pt x="225" y="139"/>
                    </a:lnTo>
                    <a:lnTo>
                      <a:pt x="220" y="141"/>
                    </a:lnTo>
                    <a:lnTo>
                      <a:pt x="220" y="141"/>
                    </a:lnTo>
                    <a:lnTo>
                      <a:pt x="220" y="142"/>
                    </a:lnTo>
                    <a:lnTo>
                      <a:pt x="220" y="144"/>
                    </a:lnTo>
                    <a:lnTo>
                      <a:pt x="218" y="144"/>
                    </a:lnTo>
                    <a:lnTo>
                      <a:pt x="218" y="144"/>
                    </a:lnTo>
                    <a:lnTo>
                      <a:pt x="215" y="144"/>
                    </a:lnTo>
                    <a:lnTo>
                      <a:pt x="213" y="144"/>
                    </a:lnTo>
                    <a:lnTo>
                      <a:pt x="213" y="144"/>
                    </a:lnTo>
                    <a:lnTo>
                      <a:pt x="211" y="145"/>
                    </a:lnTo>
                    <a:lnTo>
                      <a:pt x="209" y="148"/>
                    </a:lnTo>
                    <a:lnTo>
                      <a:pt x="209" y="148"/>
                    </a:lnTo>
                    <a:lnTo>
                      <a:pt x="203" y="152"/>
                    </a:lnTo>
                    <a:lnTo>
                      <a:pt x="203" y="152"/>
                    </a:lnTo>
                    <a:lnTo>
                      <a:pt x="202" y="152"/>
                    </a:lnTo>
                    <a:lnTo>
                      <a:pt x="202" y="154"/>
                    </a:lnTo>
                    <a:lnTo>
                      <a:pt x="202" y="154"/>
                    </a:lnTo>
                    <a:lnTo>
                      <a:pt x="202" y="157"/>
                    </a:lnTo>
                    <a:lnTo>
                      <a:pt x="203" y="158"/>
                    </a:lnTo>
                    <a:lnTo>
                      <a:pt x="203" y="158"/>
                    </a:lnTo>
                    <a:lnTo>
                      <a:pt x="207" y="164"/>
                    </a:lnTo>
                    <a:lnTo>
                      <a:pt x="207" y="164"/>
                    </a:lnTo>
                    <a:lnTo>
                      <a:pt x="209" y="167"/>
                    </a:lnTo>
                    <a:lnTo>
                      <a:pt x="207" y="169"/>
                    </a:lnTo>
                    <a:lnTo>
                      <a:pt x="207" y="169"/>
                    </a:lnTo>
                    <a:lnTo>
                      <a:pt x="206" y="173"/>
                    </a:lnTo>
                    <a:lnTo>
                      <a:pt x="206" y="173"/>
                    </a:lnTo>
                    <a:lnTo>
                      <a:pt x="206" y="176"/>
                    </a:lnTo>
                    <a:lnTo>
                      <a:pt x="206" y="179"/>
                    </a:lnTo>
                    <a:lnTo>
                      <a:pt x="206" y="179"/>
                    </a:lnTo>
                    <a:lnTo>
                      <a:pt x="209" y="183"/>
                    </a:lnTo>
                    <a:lnTo>
                      <a:pt x="209" y="183"/>
                    </a:lnTo>
                    <a:lnTo>
                      <a:pt x="207" y="184"/>
                    </a:lnTo>
                    <a:lnTo>
                      <a:pt x="207" y="186"/>
                    </a:lnTo>
                    <a:lnTo>
                      <a:pt x="207" y="187"/>
                    </a:lnTo>
                    <a:lnTo>
                      <a:pt x="207" y="187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9"/>
                    </a:lnTo>
                    <a:lnTo>
                      <a:pt x="217" y="199"/>
                    </a:lnTo>
                    <a:lnTo>
                      <a:pt x="220" y="204"/>
                    </a:lnTo>
                    <a:lnTo>
                      <a:pt x="221" y="209"/>
                    </a:lnTo>
                    <a:lnTo>
                      <a:pt x="220" y="211"/>
                    </a:lnTo>
                    <a:lnTo>
                      <a:pt x="220" y="211"/>
                    </a:lnTo>
                    <a:lnTo>
                      <a:pt x="218" y="214"/>
                    </a:lnTo>
                    <a:lnTo>
                      <a:pt x="218" y="215"/>
                    </a:lnTo>
                    <a:lnTo>
                      <a:pt x="218" y="215"/>
                    </a:lnTo>
                    <a:lnTo>
                      <a:pt x="220" y="218"/>
                    </a:lnTo>
                    <a:lnTo>
                      <a:pt x="220" y="218"/>
                    </a:lnTo>
                    <a:lnTo>
                      <a:pt x="222" y="219"/>
                    </a:lnTo>
                    <a:lnTo>
                      <a:pt x="222" y="219"/>
                    </a:lnTo>
                    <a:lnTo>
                      <a:pt x="222" y="221"/>
                    </a:lnTo>
                    <a:lnTo>
                      <a:pt x="222" y="221"/>
                    </a:lnTo>
                    <a:lnTo>
                      <a:pt x="218" y="226"/>
                    </a:lnTo>
                    <a:lnTo>
                      <a:pt x="218" y="226"/>
                    </a:lnTo>
                    <a:lnTo>
                      <a:pt x="217" y="230"/>
                    </a:lnTo>
                    <a:lnTo>
                      <a:pt x="217" y="230"/>
                    </a:lnTo>
                    <a:lnTo>
                      <a:pt x="213" y="236"/>
                    </a:lnTo>
                    <a:lnTo>
                      <a:pt x="213" y="236"/>
                    </a:lnTo>
                    <a:lnTo>
                      <a:pt x="210" y="237"/>
                    </a:lnTo>
                    <a:lnTo>
                      <a:pt x="210" y="238"/>
                    </a:lnTo>
                    <a:lnTo>
                      <a:pt x="210" y="238"/>
                    </a:lnTo>
                    <a:lnTo>
                      <a:pt x="209" y="241"/>
                    </a:lnTo>
                    <a:lnTo>
                      <a:pt x="209" y="242"/>
                    </a:lnTo>
                    <a:lnTo>
                      <a:pt x="210" y="241"/>
                    </a:lnTo>
                    <a:lnTo>
                      <a:pt x="210" y="241"/>
                    </a:lnTo>
                    <a:lnTo>
                      <a:pt x="215" y="237"/>
                    </a:lnTo>
                    <a:lnTo>
                      <a:pt x="215" y="237"/>
                    </a:lnTo>
                    <a:lnTo>
                      <a:pt x="221" y="234"/>
                    </a:lnTo>
                    <a:lnTo>
                      <a:pt x="224" y="232"/>
                    </a:lnTo>
                    <a:lnTo>
                      <a:pt x="224" y="232"/>
                    </a:lnTo>
                    <a:lnTo>
                      <a:pt x="225" y="232"/>
                    </a:lnTo>
                    <a:lnTo>
                      <a:pt x="225" y="233"/>
                    </a:lnTo>
                    <a:lnTo>
                      <a:pt x="226" y="228"/>
                    </a:lnTo>
                    <a:lnTo>
                      <a:pt x="226" y="228"/>
                    </a:lnTo>
                    <a:lnTo>
                      <a:pt x="230" y="219"/>
                    </a:lnTo>
                    <a:lnTo>
                      <a:pt x="233" y="217"/>
                    </a:lnTo>
                    <a:lnTo>
                      <a:pt x="233" y="217"/>
                    </a:lnTo>
                    <a:lnTo>
                      <a:pt x="236" y="211"/>
                    </a:lnTo>
                    <a:lnTo>
                      <a:pt x="236" y="211"/>
                    </a:lnTo>
                    <a:lnTo>
                      <a:pt x="238" y="206"/>
                    </a:lnTo>
                    <a:lnTo>
                      <a:pt x="238" y="206"/>
                    </a:lnTo>
                    <a:lnTo>
                      <a:pt x="240" y="204"/>
                    </a:lnTo>
                    <a:lnTo>
                      <a:pt x="241" y="204"/>
                    </a:lnTo>
                    <a:lnTo>
                      <a:pt x="243" y="204"/>
                    </a:lnTo>
                    <a:lnTo>
                      <a:pt x="243" y="200"/>
                    </a:lnTo>
                    <a:lnTo>
                      <a:pt x="243" y="200"/>
                    </a:lnTo>
                    <a:lnTo>
                      <a:pt x="244" y="196"/>
                    </a:lnTo>
                    <a:lnTo>
                      <a:pt x="247" y="192"/>
                    </a:lnTo>
                    <a:lnTo>
                      <a:pt x="247" y="192"/>
                    </a:lnTo>
                    <a:lnTo>
                      <a:pt x="247" y="188"/>
                    </a:lnTo>
                    <a:lnTo>
                      <a:pt x="247" y="186"/>
                    </a:lnTo>
                    <a:lnTo>
                      <a:pt x="247" y="184"/>
                    </a:lnTo>
                    <a:lnTo>
                      <a:pt x="248" y="181"/>
                    </a:lnTo>
                    <a:lnTo>
                      <a:pt x="248" y="181"/>
                    </a:lnTo>
                    <a:lnTo>
                      <a:pt x="252" y="179"/>
                    </a:lnTo>
                    <a:lnTo>
                      <a:pt x="253" y="177"/>
                    </a:lnTo>
                    <a:lnTo>
                      <a:pt x="253" y="177"/>
                    </a:lnTo>
                    <a:lnTo>
                      <a:pt x="256" y="172"/>
                    </a:lnTo>
                    <a:lnTo>
                      <a:pt x="256" y="172"/>
                    </a:lnTo>
                    <a:lnTo>
                      <a:pt x="262" y="164"/>
                    </a:lnTo>
                    <a:lnTo>
                      <a:pt x="263" y="160"/>
                    </a:lnTo>
                    <a:lnTo>
                      <a:pt x="264" y="153"/>
                    </a:lnTo>
                    <a:lnTo>
                      <a:pt x="264" y="153"/>
                    </a:lnTo>
                    <a:lnTo>
                      <a:pt x="264" y="141"/>
                    </a:lnTo>
                    <a:lnTo>
                      <a:pt x="264" y="141"/>
                    </a:lnTo>
                    <a:lnTo>
                      <a:pt x="266" y="138"/>
                    </a:lnTo>
                    <a:lnTo>
                      <a:pt x="267" y="135"/>
                    </a:lnTo>
                    <a:lnTo>
                      <a:pt x="267" y="131"/>
                    </a:lnTo>
                    <a:lnTo>
                      <a:pt x="267" y="131"/>
                    </a:lnTo>
                    <a:lnTo>
                      <a:pt x="266" y="127"/>
                    </a:lnTo>
                    <a:lnTo>
                      <a:pt x="266" y="126"/>
                    </a:lnTo>
                    <a:lnTo>
                      <a:pt x="266" y="126"/>
                    </a:lnTo>
                    <a:lnTo>
                      <a:pt x="267" y="123"/>
                    </a:lnTo>
                    <a:lnTo>
                      <a:pt x="268" y="122"/>
                    </a:lnTo>
                    <a:lnTo>
                      <a:pt x="268" y="122"/>
                    </a:lnTo>
                    <a:lnTo>
                      <a:pt x="271" y="118"/>
                    </a:lnTo>
                    <a:lnTo>
                      <a:pt x="271" y="118"/>
                    </a:lnTo>
                    <a:lnTo>
                      <a:pt x="272" y="114"/>
                    </a:lnTo>
                    <a:lnTo>
                      <a:pt x="274" y="115"/>
                    </a:lnTo>
                    <a:lnTo>
                      <a:pt x="274" y="115"/>
                    </a:lnTo>
                    <a:lnTo>
                      <a:pt x="274" y="121"/>
                    </a:lnTo>
                    <a:lnTo>
                      <a:pt x="274" y="135"/>
                    </a:lnTo>
                    <a:lnTo>
                      <a:pt x="270" y="157"/>
                    </a:lnTo>
                    <a:lnTo>
                      <a:pt x="267" y="171"/>
                    </a:lnTo>
                    <a:lnTo>
                      <a:pt x="263" y="183"/>
                    </a:lnTo>
                    <a:lnTo>
                      <a:pt x="257" y="196"/>
                    </a:lnTo>
                    <a:lnTo>
                      <a:pt x="249" y="210"/>
                    </a:lnTo>
                    <a:lnTo>
                      <a:pt x="240" y="223"/>
                    </a:lnTo>
                    <a:lnTo>
                      <a:pt x="229" y="234"/>
                    </a:lnTo>
                    <a:lnTo>
                      <a:pt x="214" y="245"/>
                    </a:lnTo>
                    <a:lnTo>
                      <a:pt x="198" y="255"/>
                    </a:lnTo>
                    <a:lnTo>
                      <a:pt x="178" y="261"/>
                    </a:lnTo>
                    <a:lnTo>
                      <a:pt x="155" y="267"/>
                    </a:lnTo>
                    <a:lnTo>
                      <a:pt x="155" y="267"/>
                    </a:lnTo>
                    <a:lnTo>
                      <a:pt x="169" y="263"/>
                    </a:lnTo>
                    <a:lnTo>
                      <a:pt x="182" y="259"/>
                    </a:lnTo>
                    <a:lnTo>
                      <a:pt x="186" y="256"/>
                    </a:lnTo>
                    <a:lnTo>
                      <a:pt x="187" y="255"/>
                    </a:lnTo>
                    <a:lnTo>
                      <a:pt x="187" y="255"/>
                    </a:lnTo>
                    <a:lnTo>
                      <a:pt x="187" y="252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4" y="249"/>
                    </a:lnTo>
                    <a:lnTo>
                      <a:pt x="182" y="248"/>
                    </a:lnTo>
                    <a:lnTo>
                      <a:pt x="182" y="248"/>
                    </a:lnTo>
                    <a:lnTo>
                      <a:pt x="178" y="245"/>
                    </a:lnTo>
                    <a:lnTo>
                      <a:pt x="178" y="246"/>
                    </a:lnTo>
                    <a:lnTo>
                      <a:pt x="178" y="246"/>
                    </a:lnTo>
                    <a:lnTo>
                      <a:pt x="173" y="246"/>
                    </a:lnTo>
                    <a:lnTo>
                      <a:pt x="173" y="246"/>
                    </a:lnTo>
                    <a:lnTo>
                      <a:pt x="168" y="246"/>
                    </a:lnTo>
                    <a:lnTo>
                      <a:pt x="165" y="245"/>
                    </a:lnTo>
                    <a:lnTo>
                      <a:pt x="165" y="245"/>
                    </a:lnTo>
                    <a:lnTo>
                      <a:pt x="161" y="242"/>
                    </a:lnTo>
                    <a:lnTo>
                      <a:pt x="160" y="241"/>
                    </a:lnTo>
                    <a:lnTo>
                      <a:pt x="159" y="242"/>
                    </a:lnTo>
                    <a:lnTo>
                      <a:pt x="159" y="242"/>
                    </a:lnTo>
                    <a:lnTo>
                      <a:pt x="159" y="244"/>
                    </a:lnTo>
                    <a:lnTo>
                      <a:pt x="159" y="244"/>
                    </a:lnTo>
                    <a:lnTo>
                      <a:pt x="157" y="245"/>
                    </a:lnTo>
                    <a:lnTo>
                      <a:pt x="157" y="245"/>
                    </a:lnTo>
                    <a:lnTo>
                      <a:pt x="156" y="245"/>
                    </a:lnTo>
                    <a:lnTo>
                      <a:pt x="153" y="245"/>
                    </a:lnTo>
                    <a:lnTo>
                      <a:pt x="149" y="245"/>
                    </a:lnTo>
                    <a:lnTo>
                      <a:pt x="149" y="245"/>
                    </a:lnTo>
                    <a:lnTo>
                      <a:pt x="145" y="245"/>
                    </a:lnTo>
                    <a:lnTo>
                      <a:pt x="140" y="244"/>
                    </a:lnTo>
                    <a:lnTo>
                      <a:pt x="140" y="244"/>
                    </a:lnTo>
                    <a:lnTo>
                      <a:pt x="138" y="242"/>
                    </a:lnTo>
                    <a:lnTo>
                      <a:pt x="137" y="242"/>
                    </a:lnTo>
                    <a:lnTo>
                      <a:pt x="137" y="242"/>
                    </a:lnTo>
                    <a:lnTo>
                      <a:pt x="136" y="244"/>
                    </a:lnTo>
                    <a:lnTo>
                      <a:pt x="134" y="245"/>
                    </a:lnTo>
                    <a:lnTo>
                      <a:pt x="140" y="248"/>
                    </a:lnTo>
                    <a:lnTo>
                      <a:pt x="144" y="251"/>
                    </a:lnTo>
                    <a:lnTo>
                      <a:pt x="144" y="251"/>
                    </a:lnTo>
                    <a:lnTo>
                      <a:pt x="145" y="252"/>
                    </a:lnTo>
                    <a:lnTo>
                      <a:pt x="145" y="252"/>
                    </a:lnTo>
                    <a:lnTo>
                      <a:pt x="145" y="253"/>
                    </a:lnTo>
                    <a:lnTo>
                      <a:pt x="145" y="253"/>
                    </a:lnTo>
                    <a:lnTo>
                      <a:pt x="142" y="253"/>
                    </a:lnTo>
                    <a:lnTo>
                      <a:pt x="140" y="253"/>
                    </a:lnTo>
                    <a:lnTo>
                      <a:pt x="140" y="253"/>
                    </a:lnTo>
                    <a:lnTo>
                      <a:pt x="134" y="256"/>
                    </a:lnTo>
                    <a:lnTo>
                      <a:pt x="133" y="256"/>
                    </a:lnTo>
                    <a:lnTo>
                      <a:pt x="130" y="256"/>
                    </a:lnTo>
                    <a:lnTo>
                      <a:pt x="130" y="256"/>
                    </a:lnTo>
                    <a:lnTo>
                      <a:pt x="127" y="251"/>
                    </a:lnTo>
                    <a:lnTo>
                      <a:pt x="127" y="251"/>
                    </a:lnTo>
                    <a:lnTo>
                      <a:pt x="127" y="249"/>
                    </a:lnTo>
                    <a:lnTo>
                      <a:pt x="126" y="248"/>
                    </a:lnTo>
                    <a:lnTo>
                      <a:pt x="125" y="248"/>
                    </a:lnTo>
                    <a:lnTo>
                      <a:pt x="125" y="248"/>
                    </a:lnTo>
                    <a:lnTo>
                      <a:pt x="121" y="248"/>
                    </a:lnTo>
                    <a:lnTo>
                      <a:pt x="123" y="252"/>
                    </a:lnTo>
                    <a:lnTo>
                      <a:pt x="123" y="252"/>
                    </a:lnTo>
                    <a:lnTo>
                      <a:pt x="118" y="252"/>
                    </a:lnTo>
                    <a:lnTo>
                      <a:pt x="118" y="252"/>
                    </a:lnTo>
                    <a:lnTo>
                      <a:pt x="115" y="253"/>
                    </a:lnTo>
                    <a:lnTo>
                      <a:pt x="115" y="253"/>
                    </a:lnTo>
                    <a:lnTo>
                      <a:pt x="114" y="252"/>
                    </a:lnTo>
                    <a:lnTo>
                      <a:pt x="114" y="252"/>
                    </a:lnTo>
                    <a:lnTo>
                      <a:pt x="111" y="251"/>
                    </a:lnTo>
                    <a:lnTo>
                      <a:pt x="108" y="251"/>
                    </a:lnTo>
                    <a:lnTo>
                      <a:pt x="108" y="251"/>
                    </a:lnTo>
                    <a:lnTo>
                      <a:pt x="102" y="249"/>
                    </a:lnTo>
                    <a:lnTo>
                      <a:pt x="102" y="249"/>
                    </a:lnTo>
                    <a:lnTo>
                      <a:pt x="99" y="249"/>
                    </a:lnTo>
                    <a:lnTo>
                      <a:pt x="99" y="249"/>
                    </a:lnTo>
                    <a:lnTo>
                      <a:pt x="95" y="252"/>
                    </a:lnTo>
                    <a:lnTo>
                      <a:pt x="92" y="252"/>
                    </a:lnTo>
                    <a:lnTo>
                      <a:pt x="92" y="252"/>
                    </a:lnTo>
                    <a:lnTo>
                      <a:pt x="88" y="252"/>
                    </a:lnTo>
                    <a:lnTo>
                      <a:pt x="85" y="252"/>
                    </a:lnTo>
                    <a:lnTo>
                      <a:pt x="85" y="252"/>
                    </a:lnTo>
                    <a:lnTo>
                      <a:pt x="88" y="255"/>
                    </a:lnTo>
                    <a:lnTo>
                      <a:pt x="98" y="259"/>
                    </a:lnTo>
                    <a:lnTo>
                      <a:pt x="104" y="261"/>
                    </a:lnTo>
                    <a:lnTo>
                      <a:pt x="113" y="264"/>
                    </a:lnTo>
                    <a:lnTo>
                      <a:pt x="122" y="265"/>
                    </a:lnTo>
                    <a:lnTo>
                      <a:pt x="133" y="267"/>
                    </a:lnTo>
                    <a:lnTo>
                      <a:pt x="133" y="267"/>
                    </a:lnTo>
                    <a:lnTo>
                      <a:pt x="121" y="267"/>
                    </a:lnTo>
                    <a:lnTo>
                      <a:pt x="108" y="264"/>
                    </a:lnTo>
                    <a:lnTo>
                      <a:pt x="92" y="260"/>
                    </a:lnTo>
                    <a:lnTo>
                      <a:pt x="73" y="252"/>
                    </a:lnTo>
                    <a:lnTo>
                      <a:pt x="64" y="246"/>
                    </a:lnTo>
                    <a:lnTo>
                      <a:pt x="54" y="240"/>
                    </a:lnTo>
                    <a:lnTo>
                      <a:pt x="45" y="232"/>
                    </a:lnTo>
                    <a:lnTo>
                      <a:pt x="35" y="222"/>
                    </a:lnTo>
                    <a:lnTo>
                      <a:pt x="27" y="211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2" y="186"/>
                    </a:lnTo>
                    <a:lnTo>
                      <a:pt x="7" y="172"/>
                    </a:lnTo>
                    <a:lnTo>
                      <a:pt x="3" y="157"/>
                    </a:lnTo>
                    <a:lnTo>
                      <a:pt x="2" y="142"/>
                    </a:lnTo>
                    <a:lnTo>
                      <a:pt x="0" y="129"/>
                    </a:lnTo>
                    <a:lnTo>
                      <a:pt x="2" y="114"/>
                    </a:lnTo>
                    <a:lnTo>
                      <a:pt x="4" y="100"/>
                    </a:lnTo>
                    <a:lnTo>
                      <a:pt x="10" y="87"/>
                    </a:lnTo>
                    <a:lnTo>
                      <a:pt x="15" y="73"/>
                    </a:lnTo>
                    <a:lnTo>
                      <a:pt x="23" y="61"/>
                    </a:lnTo>
                    <a:lnTo>
                      <a:pt x="31" y="49"/>
                    </a:lnTo>
                    <a:lnTo>
                      <a:pt x="42" y="38"/>
                    </a:lnTo>
                    <a:lnTo>
                      <a:pt x="54" y="28"/>
                    </a:lnTo>
                    <a:lnTo>
                      <a:pt x="68" y="19"/>
                    </a:lnTo>
                    <a:lnTo>
                      <a:pt x="84" y="11"/>
                    </a:lnTo>
                    <a:lnTo>
                      <a:pt x="100" y="4"/>
                    </a:lnTo>
                    <a:lnTo>
                      <a:pt x="100" y="4"/>
                    </a:lnTo>
                    <a:lnTo>
                      <a:pt x="90" y="10"/>
                    </a:lnTo>
                    <a:lnTo>
                      <a:pt x="77" y="16"/>
                    </a:lnTo>
                    <a:lnTo>
                      <a:pt x="62" y="26"/>
                    </a:lnTo>
                    <a:lnTo>
                      <a:pt x="48" y="38"/>
                    </a:lnTo>
                    <a:lnTo>
                      <a:pt x="41" y="46"/>
                    </a:lnTo>
                    <a:lnTo>
                      <a:pt x="33" y="54"/>
                    </a:lnTo>
                    <a:lnTo>
                      <a:pt x="27" y="64"/>
                    </a:lnTo>
                    <a:lnTo>
                      <a:pt x="20" y="75"/>
                    </a:lnTo>
                    <a:lnTo>
                      <a:pt x="15" y="85"/>
                    </a:lnTo>
                    <a:lnTo>
                      <a:pt x="11" y="98"/>
                    </a:lnTo>
                    <a:lnTo>
                      <a:pt x="12" y="99"/>
                    </a:lnTo>
                    <a:lnTo>
                      <a:pt x="12" y="99"/>
                    </a:lnTo>
                    <a:lnTo>
                      <a:pt x="14" y="98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23" y="84"/>
                    </a:lnTo>
                    <a:lnTo>
                      <a:pt x="23" y="84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29" y="76"/>
                    </a:lnTo>
                    <a:lnTo>
                      <a:pt x="31" y="76"/>
                    </a:lnTo>
                    <a:lnTo>
                      <a:pt x="31" y="76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1" y="77"/>
                    </a:lnTo>
                    <a:lnTo>
                      <a:pt x="31" y="80"/>
                    </a:lnTo>
                    <a:lnTo>
                      <a:pt x="31" y="84"/>
                    </a:lnTo>
                    <a:lnTo>
                      <a:pt x="31" y="84"/>
                    </a:lnTo>
                    <a:lnTo>
                      <a:pt x="29" y="91"/>
                    </a:lnTo>
                    <a:lnTo>
                      <a:pt x="29" y="91"/>
                    </a:lnTo>
                    <a:lnTo>
                      <a:pt x="30" y="95"/>
                    </a:lnTo>
                    <a:lnTo>
                      <a:pt x="30" y="95"/>
                    </a:lnTo>
                    <a:lnTo>
                      <a:pt x="31" y="98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41" y="102"/>
                    </a:lnTo>
                    <a:lnTo>
                      <a:pt x="41" y="102"/>
                    </a:lnTo>
                    <a:lnTo>
                      <a:pt x="45" y="96"/>
                    </a:lnTo>
                    <a:lnTo>
                      <a:pt x="45" y="96"/>
                    </a:lnTo>
                    <a:lnTo>
                      <a:pt x="48" y="95"/>
                    </a:lnTo>
                    <a:lnTo>
                      <a:pt x="50" y="93"/>
                    </a:lnTo>
                    <a:lnTo>
                      <a:pt x="50" y="93"/>
                    </a:lnTo>
                    <a:lnTo>
                      <a:pt x="50" y="91"/>
                    </a:lnTo>
                    <a:lnTo>
                      <a:pt x="50" y="89"/>
                    </a:lnTo>
                    <a:lnTo>
                      <a:pt x="52" y="88"/>
                    </a:lnTo>
                    <a:lnTo>
                      <a:pt x="52" y="88"/>
                    </a:lnTo>
                    <a:lnTo>
                      <a:pt x="53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56" y="81"/>
                    </a:lnTo>
                    <a:lnTo>
                      <a:pt x="56" y="81"/>
                    </a:lnTo>
                    <a:lnTo>
                      <a:pt x="58" y="81"/>
                    </a:lnTo>
                    <a:lnTo>
                      <a:pt x="60" y="81"/>
                    </a:lnTo>
                    <a:lnTo>
                      <a:pt x="60" y="83"/>
                    </a:lnTo>
                    <a:lnTo>
                      <a:pt x="60" y="83"/>
                    </a:lnTo>
                    <a:lnTo>
                      <a:pt x="60" y="85"/>
                    </a:lnTo>
                    <a:lnTo>
                      <a:pt x="60" y="87"/>
                    </a:lnTo>
                    <a:lnTo>
                      <a:pt x="60" y="88"/>
                    </a:lnTo>
                    <a:lnTo>
                      <a:pt x="58" y="89"/>
                    </a:lnTo>
                    <a:lnTo>
                      <a:pt x="58" y="89"/>
                    </a:lnTo>
                    <a:lnTo>
                      <a:pt x="57" y="89"/>
                    </a:lnTo>
                    <a:lnTo>
                      <a:pt x="56" y="91"/>
                    </a:lnTo>
                    <a:lnTo>
                      <a:pt x="56" y="91"/>
                    </a:lnTo>
                    <a:lnTo>
                      <a:pt x="53" y="96"/>
                    </a:lnTo>
                    <a:lnTo>
                      <a:pt x="53" y="96"/>
                    </a:lnTo>
                    <a:lnTo>
                      <a:pt x="52" y="99"/>
                    </a:lnTo>
                    <a:lnTo>
                      <a:pt x="50" y="102"/>
                    </a:lnTo>
                    <a:lnTo>
                      <a:pt x="50" y="102"/>
                    </a:lnTo>
                    <a:lnTo>
                      <a:pt x="48" y="102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6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3" y="108"/>
                    </a:lnTo>
                    <a:lnTo>
                      <a:pt x="42" y="108"/>
                    </a:lnTo>
                    <a:lnTo>
                      <a:pt x="42" y="108"/>
                    </a:lnTo>
                    <a:lnTo>
                      <a:pt x="39" y="108"/>
                    </a:lnTo>
                    <a:lnTo>
                      <a:pt x="39" y="108"/>
                    </a:lnTo>
                    <a:lnTo>
                      <a:pt x="34" y="107"/>
                    </a:lnTo>
                    <a:lnTo>
                      <a:pt x="34" y="107"/>
                    </a:lnTo>
                    <a:lnTo>
                      <a:pt x="33" y="108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3" y="116"/>
                    </a:lnTo>
                    <a:lnTo>
                      <a:pt x="35" y="122"/>
                    </a:lnTo>
                    <a:lnTo>
                      <a:pt x="35" y="122"/>
                    </a:lnTo>
                    <a:lnTo>
                      <a:pt x="35" y="127"/>
                    </a:lnTo>
                    <a:lnTo>
                      <a:pt x="35" y="130"/>
                    </a:lnTo>
                    <a:lnTo>
                      <a:pt x="37" y="131"/>
                    </a:lnTo>
                    <a:lnTo>
                      <a:pt x="37" y="131"/>
                    </a:lnTo>
                    <a:lnTo>
                      <a:pt x="39" y="134"/>
                    </a:lnTo>
                    <a:lnTo>
                      <a:pt x="41" y="137"/>
                    </a:lnTo>
                    <a:lnTo>
                      <a:pt x="41" y="137"/>
                    </a:lnTo>
                    <a:lnTo>
                      <a:pt x="42" y="139"/>
                    </a:lnTo>
                    <a:lnTo>
                      <a:pt x="42" y="144"/>
                    </a:lnTo>
                    <a:lnTo>
                      <a:pt x="45" y="146"/>
                    </a:lnTo>
                    <a:lnTo>
                      <a:pt x="45" y="146"/>
                    </a:lnTo>
                    <a:lnTo>
                      <a:pt x="45" y="153"/>
                    </a:lnTo>
                    <a:lnTo>
                      <a:pt x="45" y="153"/>
                    </a:lnTo>
                    <a:lnTo>
                      <a:pt x="45" y="157"/>
                    </a:lnTo>
                    <a:lnTo>
                      <a:pt x="45" y="161"/>
                    </a:lnTo>
                    <a:lnTo>
                      <a:pt x="45" y="161"/>
                    </a:lnTo>
                    <a:lnTo>
                      <a:pt x="48" y="165"/>
                    </a:lnTo>
                    <a:lnTo>
                      <a:pt x="49" y="167"/>
                    </a:lnTo>
                    <a:lnTo>
                      <a:pt x="49" y="167"/>
                    </a:lnTo>
                    <a:lnTo>
                      <a:pt x="46" y="169"/>
                    </a:lnTo>
                    <a:lnTo>
                      <a:pt x="46" y="171"/>
                    </a:lnTo>
                    <a:lnTo>
                      <a:pt x="46" y="172"/>
                    </a:lnTo>
                    <a:lnTo>
                      <a:pt x="46" y="172"/>
                    </a:lnTo>
                    <a:lnTo>
                      <a:pt x="50" y="175"/>
                    </a:lnTo>
                    <a:lnTo>
                      <a:pt x="52" y="177"/>
                    </a:lnTo>
                    <a:lnTo>
                      <a:pt x="52" y="177"/>
                    </a:lnTo>
                    <a:lnTo>
                      <a:pt x="53" y="179"/>
                    </a:lnTo>
                    <a:lnTo>
                      <a:pt x="54" y="180"/>
                    </a:lnTo>
                    <a:lnTo>
                      <a:pt x="54" y="180"/>
                    </a:lnTo>
                    <a:lnTo>
                      <a:pt x="57" y="180"/>
                    </a:lnTo>
                    <a:lnTo>
                      <a:pt x="58" y="181"/>
                    </a:lnTo>
                    <a:lnTo>
                      <a:pt x="58" y="181"/>
                    </a:lnTo>
                    <a:lnTo>
                      <a:pt x="58" y="187"/>
                    </a:lnTo>
                    <a:lnTo>
                      <a:pt x="64" y="194"/>
                    </a:lnTo>
                    <a:lnTo>
                      <a:pt x="69" y="199"/>
                    </a:lnTo>
                    <a:lnTo>
                      <a:pt x="69" y="199"/>
                    </a:lnTo>
                    <a:lnTo>
                      <a:pt x="69" y="200"/>
                    </a:lnTo>
                    <a:lnTo>
                      <a:pt x="69" y="202"/>
                    </a:lnTo>
                    <a:lnTo>
                      <a:pt x="71" y="202"/>
                    </a:lnTo>
                    <a:lnTo>
                      <a:pt x="71" y="202"/>
                    </a:lnTo>
                    <a:lnTo>
                      <a:pt x="80" y="206"/>
                    </a:lnTo>
                    <a:lnTo>
                      <a:pt x="80" y="206"/>
                    </a:lnTo>
                    <a:lnTo>
                      <a:pt x="83" y="209"/>
                    </a:lnTo>
                    <a:lnTo>
                      <a:pt x="87" y="210"/>
                    </a:lnTo>
                    <a:lnTo>
                      <a:pt x="87" y="210"/>
                    </a:lnTo>
                    <a:lnTo>
                      <a:pt x="88" y="210"/>
                    </a:lnTo>
                    <a:lnTo>
                      <a:pt x="88" y="211"/>
                    </a:lnTo>
                    <a:lnTo>
                      <a:pt x="88" y="210"/>
                    </a:lnTo>
                    <a:lnTo>
                      <a:pt x="88" y="210"/>
                    </a:lnTo>
                    <a:lnTo>
                      <a:pt x="91" y="206"/>
                    </a:lnTo>
                    <a:lnTo>
                      <a:pt x="92" y="203"/>
                    </a:lnTo>
                    <a:lnTo>
                      <a:pt x="92" y="203"/>
                    </a:lnTo>
                    <a:lnTo>
                      <a:pt x="94" y="199"/>
                    </a:lnTo>
                    <a:lnTo>
                      <a:pt x="94" y="198"/>
                    </a:lnTo>
                    <a:lnTo>
                      <a:pt x="94" y="198"/>
                    </a:lnTo>
                    <a:lnTo>
                      <a:pt x="94" y="194"/>
                    </a:lnTo>
                    <a:lnTo>
                      <a:pt x="94" y="194"/>
                    </a:lnTo>
                    <a:lnTo>
                      <a:pt x="94" y="191"/>
                    </a:lnTo>
                    <a:lnTo>
                      <a:pt x="95" y="188"/>
                    </a:lnTo>
                    <a:lnTo>
                      <a:pt x="95" y="188"/>
                    </a:lnTo>
                    <a:lnTo>
                      <a:pt x="96" y="186"/>
                    </a:lnTo>
                    <a:lnTo>
                      <a:pt x="99" y="183"/>
                    </a:lnTo>
                    <a:lnTo>
                      <a:pt x="99" y="183"/>
                    </a:lnTo>
                    <a:lnTo>
                      <a:pt x="100" y="183"/>
                    </a:lnTo>
                    <a:lnTo>
                      <a:pt x="102" y="181"/>
                    </a:lnTo>
                    <a:lnTo>
                      <a:pt x="102" y="181"/>
                    </a:lnTo>
                    <a:lnTo>
                      <a:pt x="102" y="179"/>
                    </a:lnTo>
                    <a:lnTo>
                      <a:pt x="102" y="179"/>
                    </a:lnTo>
                    <a:lnTo>
                      <a:pt x="100" y="177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99" y="171"/>
                    </a:lnTo>
                    <a:lnTo>
                      <a:pt x="98" y="169"/>
                    </a:lnTo>
                    <a:lnTo>
                      <a:pt x="98" y="169"/>
                    </a:lnTo>
                    <a:lnTo>
                      <a:pt x="95" y="167"/>
                    </a:lnTo>
                    <a:lnTo>
                      <a:pt x="94" y="165"/>
                    </a:lnTo>
                    <a:lnTo>
                      <a:pt x="94" y="164"/>
                    </a:lnTo>
                    <a:lnTo>
                      <a:pt x="94" y="164"/>
                    </a:lnTo>
                    <a:lnTo>
                      <a:pt x="95" y="158"/>
                    </a:lnTo>
                    <a:lnTo>
                      <a:pt x="95" y="158"/>
                    </a:lnTo>
                    <a:lnTo>
                      <a:pt x="98" y="154"/>
                    </a:lnTo>
                    <a:lnTo>
                      <a:pt x="98" y="154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3" y="146"/>
                    </a:lnTo>
                    <a:lnTo>
                      <a:pt x="103" y="146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4"/>
                    </a:lnTo>
                    <a:lnTo>
                      <a:pt x="104" y="134"/>
                    </a:lnTo>
                    <a:lnTo>
                      <a:pt x="103" y="129"/>
                    </a:lnTo>
                    <a:lnTo>
                      <a:pt x="103" y="129"/>
                    </a:lnTo>
                    <a:lnTo>
                      <a:pt x="106" y="126"/>
                    </a:lnTo>
                    <a:lnTo>
                      <a:pt x="110" y="125"/>
                    </a:lnTo>
                    <a:lnTo>
                      <a:pt x="110" y="125"/>
                    </a:lnTo>
                    <a:lnTo>
                      <a:pt x="111" y="126"/>
                    </a:lnTo>
                    <a:lnTo>
                      <a:pt x="113" y="127"/>
                    </a:lnTo>
                    <a:lnTo>
                      <a:pt x="114" y="126"/>
                    </a:lnTo>
                    <a:lnTo>
                      <a:pt x="114" y="126"/>
                    </a:lnTo>
                    <a:lnTo>
                      <a:pt x="115" y="123"/>
                    </a:lnTo>
                    <a:lnTo>
                      <a:pt x="117" y="122"/>
                    </a:lnTo>
                    <a:lnTo>
                      <a:pt x="117" y="122"/>
                    </a:lnTo>
                    <a:lnTo>
                      <a:pt x="119" y="121"/>
                    </a:lnTo>
                    <a:lnTo>
                      <a:pt x="121" y="122"/>
                    </a:lnTo>
                    <a:lnTo>
                      <a:pt x="121" y="122"/>
                    </a:lnTo>
                    <a:lnTo>
                      <a:pt x="125" y="123"/>
                    </a:lnTo>
                    <a:lnTo>
                      <a:pt x="129" y="125"/>
                    </a:lnTo>
                    <a:lnTo>
                      <a:pt x="129" y="125"/>
                    </a:lnTo>
                    <a:lnTo>
                      <a:pt x="133" y="126"/>
                    </a:lnTo>
                    <a:lnTo>
                      <a:pt x="137" y="126"/>
                    </a:lnTo>
                    <a:lnTo>
                      <a:pt x="137" y="126"/>
                    </a:lnTo>
                    <a:lnTo>
                      <a:pt x="142" y="126"/>
                    </a:lnTo>
                    <a:lnTo>
                      <a:pt x="145" y="126"/>
                    </a:lnTo>
                    <a:lnTo>
                      <a:pt x="148" y="125"/>
                    </a:lnTo>
                    <a:lnTo>
                      <a:pt x="148" y="125"/>
                    </a:lnTo>
                    <a:lnTo>
                      <a:pt x="150" y="125"/>
                    </a:lnTo>
                    <a:lnTo>
                      <a:pt x="152" y="125"/>
                    </a:lnTo>
                    <a:lnTo>
                      <a:pt x="152" y="123"/>
                    </a:lnTo>
                    <a:lnTo>
                      <a:pt x="152" y="123"/>
                    </a:lnTo>
                    <a:lnTo>
                      <a:pt x="153" y="121"/>
                    </a:lnTo>
                    <a:lnTo>
                      <a:pt x="155" y="118"/>
                    </a:lnTo>
                    <a:lnTo>
                      <a:pt x="155" y="118"/>
                    </a:lnTo>
                    <a:lnTo>
                      <a:pt x="157" y="118"/>
                    </a:lnTo>
                    <a:lnTo>
                      <a:pt x="159" y="115"/>
                    </a:lnTo>
                    <a:lnTo>
                      <a:pt x="159" y="115"/>
                    </a:lnTo>
                    <a:lnTo>
                      <a:pt x="159" y="112"/>
                    </a:lnTo>
                    <a:lnTo>
                      <a:pt x="160" y="111"/>
                    </a:lnTo>
                    <a:lnTo>
                      <a:pt x="160" y="111"/>
                    </a:lnTo>
                    <a:lnTo>
                      <a:pt x="161" y="108"/>
                    </a:lnTo>
                    <a:lnTo>
                      <a:pt x="161" y="108"/>
                    </a:lnTo>
                    <a:lnTo>
                      <a:pt x="164" y="106"/>
                    </a:lnTo>
                    <a:lnTo>
                      <a:pt x="165" y="106"/>
                    </a:lnTo>
                    <a:lnTo>
                      <a:pt x="165" y="106"/>
                    </a:lnTo>
                    <a:lnTo>
                      <a:pt x="165" y="104"/>
                    </a:lnTo>
                    <a:lnTo>
                      <a:pt x="165" y="104"/>
                    </a:lnTo>
                    <a:lnTo>
                      <a:pt x="164" y="102"/>
                    </a:lnTo>
                    <a:lnTo>
                      <a:pt x="163" y="99"/>
                    </a:lnTo>
                    <a:lnTo>
                      <a:pt x="163" y="99"/>
                    </a:lnTo>
                    <a:lnTo>
                      <a:pt x="163" y="98"/>
                    </a:lnTo>
                    <a:lnTo>
                      <a:pt x="161" y="98"/>
                    </a:lnTo>
                    <a:lnTo>
                      <a:pt x="160" y="96"/>
                    </a:lnTo>
                    <a:lnTo>
                      <a:pt x="161" y="93"/>
                    </a:lnTo>
                    <a:lnTo>
                      <a:pt x="161" y="93"/>
                    </a:lnTo>
                    <a:lnTo>
                      <a:pt x="164" y="87"/>
                    </a:lnTo>
                    <a:lnTo>
                      <a:pt x="164" y="84"/>
                    </a:lnTo>
                    <a:lnTo>
                      <a:pt x="161" y="81"/>
                    </a:lnTo>
                    <a:lnTo>
                      <a:pt x="161" y="81"/>
                    </a:lnTo>
                    <a:lnTo>
                      <a:pt x="160" y="77"/>
                    </a:lnTo>
                    <a:lnTo>
                      <a:pt x="157" y="76"/>
                    </a:lnTo>
                    <a:lnTo>
                      <a:pt x="155" y="73"/>
                    </a:lnTo>
                    <a:lnTo>
                      <a:pt x="155" y="73"/>
                    </a:lnTo>
                    <a:lnTo>
                      <a:pt x="153" y="70"/>
                    </a:lnTo>
                    <a:lnTo>
                      <a:pt x="150" y="68"/>
                    </a:lnTo>
                    <a:lnTo>
                      <a:pt x="150" y="68"/>
                    </a:lnTo>
                    <a:lnTo>
                      <a:pt x="149" y="66"/>
                    </a:lnTo>
                    <a:lnTo>
                      <a:pt x="148" y="66"/>
                    </a:lnTo>
                    <a:lnTo>
                      <a:pt x="148" y="66"/>
                    </a:lnTo>
                    <a:lnTo>
                      <a:pt x="144" y="65"/>
                    </a:lnTo>
                    <a:lnTo>
                      <a:pt x="140" y="62"/>
                    </a:lnTo>
                    <a:lnTo>
                      <a:pt x="140" y="62"/>
                    </a:lnTo>
                    <a:lnTo>
                      <a:pt x="137" y="60"/>
                    </a:lnTo>
                    <a:lnTo>
                      <a:pt x="134" y="58"/>
                    </a:lnTo>
                    <a:lnTo>
                      <a:pt x="134" y="58"/>
                    </a:lnTo>
                    <a:lnTo>
                      <a:pt x="130" y="57"/>
                    </a:lnTo>
                    <a:lnTo>
                      <a:pt x="130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2" y="57"/>
                    </a:lnTo>
                    <a:lnTo>
                      <a:pt x="122" y="57"/>
                    </a:lnTo>
                    <a:lnTo>
                      <a:pt x="117" y="56"/>
                    </a:lnTo>
                    <a:lnTo>
                      <a:pt x="117" y="56"/>
                    </a:lnTo>
                    <a:lnTo>
                      <a:pt x="114" y="56"/>
                    </a:lnTo>
                    <a:lnTo>
                      <a:pt x="114" y="56"/>
                    </a:lnTo>
                    <a:lnTo>
                      <a:pt x="113" y="56"/>
                    </a:lnTo>
                    <a:lnTo>
                      <a:pt x="111" y="54"/>
                    </a:lnTo>
                    <a:lnTo>
                      <a:pt x="111" y="57"/>
                    </a:lnTo>
                    <a:lnTo>
                      <a:pt x="111" y="57"/>
                    </a:lnTo>
                    <a:lnTo>
                      <a:pt x="111" y="61"/>
                    </a:lnTo>
                    <a:lnTo>
                      <a:pt x="111" y="62"/>
                    </a:lnTo>
                    <a:lnTo>
                      <a:pt x="110" y="64"/>
                    </a:lnTo>
                    <a:lnTo>
                      <a:pt x="110" y="64"/>
                    </a:lnTo>
                    <a:lnTo>
                      <a:pt x="106" y="64"/>
                    </a:lnTo>
                    <a:lnTo>
                      <a:pt x="106" y="64"/>
                    </a:lnTo>
                    <a:lnTo>
                      <a:pt x="103" y="64"/>
                    </a:lnTo>
                    <a:lnTo>
                      <a:pt x="100" y="65"/>
                    </a:lnTo>
                    <a:lnTo>
                      <a:pt x="100" y="65"/>
                    </a:lnTo>
                    <a:lnTo>
                      <a:pt x="99" y="66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9"/>
                    </a:lnTo>
                    <a:lnTo>
                      <a:pt x="92" y="68"/>
                    </a:lnTo>
                    <a:lnTo>
                      <a:pt x="92" y="68"/>
                    </a:lnTo>
                    <a:lnTo>
                      <a:pt x="91" y="65"/>
                    </a:lnTo>
                    <a:lnTo>
                      <a:pt x="92" y="64"/>
                    </a:lnTo>
                    <a:lnTo>
                      <a:pt x="91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1" y="65"/>
                    </a:lnTo>
                    <a:lnTo>
                      <a:pt x="79" y="65"/>
                    </a:lnTo>
                    <a:lnTo>
                      <a:pt x="79" y="65"/>
                    </a:lnTo>
                    <a:lnTo>
                      <a:pt x="77" y="65"/>
                    </a:lnTo>
                    <a:lnTo>
                      <a:pt x="75" y="64"/>
                    </a:lnTo>
                    <a:lnTo>
                      <a:pt x="75" y="64"/>
                    </a:lnTo>
                    <a:lnTo>
                      <a:pt x="71" y="62"/>
                    </a:lnTo>
                    <a:lnTo>
                      <a:pt x="69" y="64"/>
                    </a:lnTo>
                    <a:lnTo>
                      <a:pt x="69" y="64"/>
                    </a:lnTo>
                    <a:lnTo>
                      <a:pt x="68" y="65"/>
                    </a:lnTo>
                    <a:lnTo>
                      <a:pt x="68" y="65"/>
                    </a:lnTo>
                    <a:lnTo>
                      <a:pt x="67" y="64"/>
                    </a:lnTo>
                    <a:lnTo>
                      <a:pt x="67" y="64"/>
                    </a:lnTo>
                    <a:lnTo>
                      <a:pt x="65" y="61"/>
                    </a:lnTo>
                    <a:lnTo>
                      <a:pt x="67" y="60"/>
                    </a:lnTo>
                    <a:lnTo>
                      <a:pt x="67" y="60"/>
                    </a:lnTo>
                    <a:lnTo>
                      <a:pt x="71" y="60"/>
                    </a:lnTo>
                    <a:lnTo>
                      <a:pt x="72" y="60"/>
                    </a:lnTo>
                    <a:lnTo>
                      <a:pt x="73" y="58"/>
                    </a:lnTo>
                    <a:lnTo>
                      <a:pt x="73" y="58"/>
                    </a:lnTo>
                    <a:lnTo>
                      <a:pt x="72" y="57"/>
                    </a:lnTo>
                    <a:lnTo>
                      <a:pt x="72" y="56"/>
                    </a:lnTo>
                    <a:lnTo>
                      <a:pt x="73" y="56"/>
                    </a:lnTo>
                    <a:lnTo>
                      <a:pt x="73" y="56"/>
                    </a:lnTo>
                    <a:lnTo>
                      <a:pt x="79" y="54"/>
                    </a:lnTo>
                    <a:lnTo>
                      <a:pt x="79" y="54"/>
                    </a:lnTo>
                    <a:lnTo>
                      <a:pt x="81" y="54"/>
                    </a:lnTo>
                    <a:lnTo>
                      <a:pt x="83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7" y="53"/>
                    </a:lnTo>
                    <a:lnTo>
                      <a:pt x="88" y="53"/>
                    </a:lnTo>
                    <a:lnTo>
                      <a:pt x="87" y="51"/>
                    </a:lnTo>
                    <a:lnTo>
                      <a:pt x="87" y="51"/>
                    </a:lnTo>
                    <a:lnTo>
                      <a:pt x="84" y="47"/>
                    </a:lnTo>
                    <a:lnTo>
                      <a:pt x="83" y="46"/>
                    </a:lnTo>
                    <a:lnTo>
                      <a:pt x="81" y="45"/>
                    </a:lnTo>
                    <a:lnTo>
                      <a:pt x="80" y="45"/>
                    </a:lnTo>
                    <a:lnTo>
                      <a:pt x="80" y="45"/>
                    </a:lnTo>
                    <a:lnTo>
                      <a:pt x="79" y="46"/>
                    </a:lnTo>
                    <a:lnTo>
                      <a:pt x="77" y="47"/>
                    </a:lnTo>
                    <a:lnTo>
                      <a:pt x="77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2" y="45"/>
                    </a:lnTo>
                    <a:lnTo>
                      <a:pt x="72" y="43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6" y="39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80" y="38"/>
                    </a:lnTo>
                    <a:lnTo>
                      <a:pt x="81" y="38"/>
                    </a:lnTo>
                    <a:lnTo>
                      <a:pt x="84" y="41"/>
                    </a:lnTo>
                    <a:lnTo>
                      <a:pt x="87" y="43"/>
                    </a:lnTo>
                    <a:lnTo>
                      <a:pt x="88" y="43"/>
                    </a:lnTo>
                    <a:lnTo>
                      <a:pt x="88" y="43"/>
                    </a:lnTo>
                    <a:lnTo>
                      <a:pt x="91" y="42"/>
                    </a:lnTo>
                    <a:lnTo>
                      <a:pt x="92" y="42"/>
                    </a:lnTo>
                    <a:lnTo>
                      <a:pt x="92" y="42"/>
                    </a:lnTo>
                    <a:lnTo>
                      <a:pt x="94" y="45"/>
                    </a:lnTo>
                    <a:lnTo>
                      <a:pt x="94" y="49"/>
                    </a:lnTo>
                    <a:lnTo>
                      <a:pt x="94" y="49"/>
                    </a:lnTo>
                    <a:lnTo>
                      <a:pt x="94" y="51"/>
                    </a:lnTo>
                    <a:lnTo>
                      <a:pt x="96" y="50"/>
                    </a:lnTo>
                    <a:lnTo>
                      <a:pt x="96" y="50"/>
                    </a:lnTo>
                    <a:lnTo>
                      <a:pt x="98" y="49"/>
                    </a:lnTo>
                    <a:lnTo>
                      <a:pt x="96" y="49"/>
                    </a:lnTo>
                    <a:lnTo>
                      <a:pt x="96" y="47"/>
                    </a:lnTo>
                    <a:lnTo>
                      <a:pt x="100" y="46"/>
                    </a:lnTo>
                    <a:lnTo>
                      <a:pt x="100" y="46"/>
                    </a:lnTo>
                    <a:lnTo>
                      <a:pt x="107" y="45"/>
                    </a:lnTo>
                    <a:lnTo>
                      <a:pt x="110" y="43"/>
                    </a:lnTo>
                    <a:lnTo>
                      <a:pt x="113" y="43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7" y="46"/>
                    </a:lnTo>
                    <a:lnTo>
                      <a:pt x="118" y="46"/>
                    </a:lnTo>
                    <a:lnTo>
                      <a:pt x="118" y="46"/>
                    </a:lnTo>
                    <a:lnTo>
                      <a:pt x="118" y="47"/>
                    </a:lnTo>
                    <a:lnTo>
                      <a:pt x="118" y="49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22" y="46"/>
                    </a:lnTo>
                    <a:lnTo>
                      <a:pt x="125" y="47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30" y="49"/>
                    </a:lnTo>
                    <a:lnTo>
                      <a:pt x="130" y="49"/>
                    </a:lnTo>
                    <a:lnTo>
                      <a:pt x="133" y="51"/>
                    </a:lnTo>
                    <a:lnTo>
                      <a:pt x="137" y="51"/>
                    </a:lnTo>
                    <a:lnTo>
                      <a:pt x="137" y="51"/>
                    </a:lnTo>
                    <a:lnTo>
                      <a:pt x="140" y="50"/>
                    </a:lnTo>
                    <a:lnTo>
                      <a:pt x="140" y="50"/>
                    </a:lnTo>
                    <a:lnTo>
                      <a:pt x="138" y="47"/>
                    </a:lnTo>
                    <a:lnTo>
                      <a:pt x="138" y="47"/>
                    </a:lnTo>
                    <a:lnTo>
                      <a:pt x="137" y="45"/>
                    </a:lnTo>
                    <a:lnTo>
                      <a:pt x="133" y="43"/>
                    </a:lnTo>
                    <a:lnTo>
                      <a:pt x="133" y="43"/>
                    </a:lnTo>
                    <a:lnTo>
                      <a:pt x="125" y="41"/>
                    </a:lnTo>
                    <a:lnTo>
                      <a:pt x="123" y="39"/>
                    </a:lnTo>
                    <a:lnTo>
                      <a:pt x="126" y="39"/>
                    </a:lnTo>
                    <a:lnTo>
                      <a:pt x="126" y="39"/>
                    </a:lnTo>
                    <a:lnTo>
                      <a:pt x="129" y="38"/>
                    </a:lnTo>
                    <a:lnTo>
                      <a:pt x="127" y="37"/>
                    </a:lnTo>
                    <a:lnTo>
                      <a:pt x="127" y="35"/>
                    </a:lnTo>
                    <a:lnTo>
                      <a:pt x="132" y="33"/>
                    </a:lnTo>
                    <a:lnTo>
                      <a:pt x="132" y="33"/>
                    </a:lnTo>
                    <a:lnTo>
                      <a:pt x="137" y="31"/>
                    </a:lnTo>
                    <a:lnTo>
                      <a:pt x="140" y="31"/>
                    </a:lnTo>
                    <a:lnTo>
                      <a:pt x="141" y="31"/>
                    </a:lnTo>
                    <a:lnTo>
                      <a:pt x="141" y="28"/>
                    </a:lnTo>
                    <a:lnTo>
                      <a:pt x="141" y="28"/>
                    </a:lnTo>
                    <a:lnTo>
                      <a:pt x="141" y="23"/>
                    </a:lnTo>
                    <a:lnTo>
                      <a:pt x="142" y="23"/>
                    </a:lnTo>
                    <a:lnTo>
                      <a:pt x="144" y="23"/>
                    </a:lnTo>
                    <a:lnTo>
                      <a:pt x="144" y="23"/>
                    </a:lnTo>
                    <a:lnTo>
                      <a:pt x="153" y="24"/>
                    </a:lnTo>
                    <a:lnTo>
                      <a:pt x="153" y="24"/>
                    </a:lnTo>
                    <a:lnTo>
                      <a:pt x="155" y="24"/>
                    </a:lnTo>
                    <a:lnTo>
                      <a:pt x="155" y="26"/>
                    </a:lnTo>
                    <a:lnTo>
                      <a:pt x="157" y="24"/>
                    </a:lnTo>
                    <a:lnTo>
                      <a:pt x="157" y="24"/>
                    </a:lnTo>
                    <a:lnTo>
                      <a:pt x="160" y="23"/>
                    </a:lnTo>
                    <a:lnTo>
                      <a:pt x="161" y="23"/>
                    </a:lnTo>
                    <a:lnTo>
                      <a:pt x="161" y="23"/>
                    </a:lnTo>
                    <a:lnTo>
                      <a:pt x="161" y="22"/>
                    </a:lnTo>
                    <a:lnTo>
                      <a:pt x="161" y="22"/>
                    </a:lnTo>
                    <a:lnTo>
                      <a:pt x="159" y="18"/>
                    </a:lnTo>
                    <a:lnTo>
                      <a:pt x="156" y="15"/>
                    </a:lnTo>
                    <a:lnTo>
                      <a:pt x="156" y="15"/>
                    </a:lnTo>
                    <a:lnTo>
                      <a:pt x="155" y="12"/>
                    </a:lnTo>
                    <a:lnTo>
                      <a:pt x="153" y="10"/>
                    </a:lnTo>
                    <a:lnTo>
                      <a:pt x="152" y="7"/>
                    </a:lnTo>
                    <a:lnTo>
                      <a:pt x="150" y="7"/>
                    </a:lnTo>
                    <a:lnTo>
                      <a:pt x="148" y="8"/>
                    </a:lnTo>
                    <a:lnTo>
                      <a:pt x="148" y="8"/>
                    </a:lnTo>
                    <a:lnTo>
                      <a:pt x="144" y="10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34" y="10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6" y="7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40" y="4"/>
                    </a:lnTo>
                    <a:lnTo>
                      <a:pt x="140" y="4"/>
                    </a:lnTo>
                    <a:lnTo>
                      <a:pt x="137" y="1"/>
                    </a:lnTo>
                    <a:lnTo>
                      <a:pt x="140" y="0"/>
                    </a:lnTo>
                    <a:lnTo>
                      <a:pt x="140" y="0"/>
                    </a:lnTo>
                    <a:lnTo>
                      <a:pt x="149" y="0"/>
                    </a:lnTo>
                    <a:lnTo>
                      <a:pt x="161" y="1"/>
                    </a:lnTo>
                    <a:lnTo>
                      <a:pt x="161" y="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7" name="Freeform 132"/>
              <p:cNvSpPr/>
              <p:nvPr/>
            </p:nvSpPr>
            <p:spPr bwMode="auto">
              <a:xfrm>
                <a:off x="2139951" y="4786313"/>
                <a:ext cx="136525" cy="163513"/>
              </a:xfrm>
              <a:custGeom>
                <a:avLst/>
                <a:gdLst>
                  <a:gd name="T0" fmla="*/ 27 w 86"/>
                  <a:gd name="T1" fmla="*/ 6 h 103"/>
                  <a:gd name="T2" fmla="*/ 27 w 86"/>
                  <a:gd name="T3" fmla="*/ 38 h 103"/>
                  <a:gd name="T4" fmla="*/ 27 w 86"/>
                  <a:gd name="T5" fmla="*/ 38 h 103"/>
                  <a:gd name="T6" fmla="*/ 28 w 86"/>
                  <a:gd name="T7" fmla="*/ 41 h 103"/>
                  <a:gd name="T8" fmla="*/ 34 w 86"/>
                  <a:gd name="T9" fmla="*/ 47 h 103"/>
                  <a:gd name="T10" fmla="*/ 42 w 86"/>
                  <a:gd name="T11" fmla="*/ 55 h 103"/>
                  <a:gd name="T12" fmla="*/ 47 w 86"/>
                  <a:gd name="T13" fmla="*/ 57 h 103"/>
                  <a:gd name="T14" fmla="*/ 54 w 86"/>
                  <a:gd name="T15" fmla="*/ 60 h 103"/>
                  <a:gd name="T16" fmla="*/ 54 w 86"/>
                  <a:gd name="T17" fmla="*/ 60 h 103"/>
                  <a:gd name="T18" fmla="*/ 66 w 86"/>
                  <a:gd name="T19" fmla="*/ 65 h 103"/>
                  <a:gd name="T20" fmla="*/ 78 w 86"/>
                  <a:gd name="T21" fmla="*/ 72 h 103"/>
                  <a:gd name="T22" fmla="*/ 82 w 86"/>
                  <a:gd name="T23" fmla="*/ 75 h 103"/>
                  <a:gd name="T24" fmla="*/ 85 w 86"/>
                  <a:gd name="T25" fmla="*/ 79 h 103"/>
                  <a:gd name="T26" fmla="*/ 86 w 86"/>
                  <a:gd name="T27" fmla="*/ 82 h 103"/>
                  <a:gd name="T28" fmla="*/ 86 w 86"/>
                  <a:gd name="T29" fmla="*/ 86 h 103"/>
                  <a:gd name="T30" fmla="*/ 86 w 86"/>
                  <a:gd name="T31" fmla="*/ 86 h 103"/>
                  <a:gd name="T32" fmla="*/ 85 w 86"/>
                  <a:gd name="T33" fmla="*/ 90 h 103"/>
                  <a:gd name="T34" fmla="*/ 81 w 86"/>
                  <a:gd name="T35" fmla="*/ 93 h 103"/>
                  <a:gd name="T36" fmla="*/ 76 w 86"/>
                  <a:gd name="T37" fmla="*/ 95 h 103"/>
                  <a:gd name="T38" fmla="*/ 66 w 86"/>
                  <a:gd name="T39" fmla="*/ 98 h 103"/>
                  <a:gd name="T40" fmla="*/ 55 w 86"/>
                  <a:gd name="T41" fmla="*/ 101 h 103"/>
                  <a:gd name="T42" fmla="*/ 40 w 86"/>
                  <a:gd name="T43" fmla="*/ 102 h 103"/>
                  <a:gd name="T44" fmla="*/ 21 w 86"/>
                  <a:gd name="T45" fmla="*/ 103 h 103"/>
                  <a:gd name="T46" fmla="*/ 0 w 86"/>
                  <a:gd name="T47" fmla="*/ 103 h 103"/>
                  <a:gd name="T48" fmla="*/ 0 w 86"/>
                  <a:gd name="T49" fmla="*/ 0 h 103"/>
                  <a:gd name="T50" fmla="*/ 27 w 86"/>
                  <a:gd name="T51" fmla="*/ 6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6" h="103">
                    <a:moveTo>
                      <a:pt x="27" y="6"/>
                    </a:moveTo>
                    <a:lnTo>
                      <a:pt x="27" y="38"/>
                    </a:lnTo>
                    <a:lnTo>
                      <a:pt x="27" y="38"/>
                    </a:lnTo>
                    <a:lnTo>
                      <a:pt x="28" y="41"/>
                    </a:lnTo>
                    <a:lnTo>
                      <a:pt x="34" y="47"/>
                    </a:lnTo>
                    <a:lnTo>
                      <a:pt x="42" y="55"/>
                    </a:lnTo>
                    <a:lnTo>
                      <a:pt x="47" y="57"/>
                    </a:lnTo>
                    <a:lnTo>
                      <a:pt x="54" y="60"/>
                    </a:lnTo>
                    <a:lnTo>
                      <a:pt x="54" y="60"/>
                    </a:lnTo>
                    <a:lnTo>
                      <a:pt x="66" y="65"/>
                    </a:lnTo>
                    <a:lnTo>
                      <a:pt x="78" y="72"/>
                    </a:lnTo>
                    <a:lnTo>
                      <a:pt x="82" y="75"/>
                    </a:lnTo>
                    <a:lnTo>
                      <a:pt x="85" y="79"/>
                    </a:lnTo>
                    <a:lnTo>
                      <a:pt x="86" y="82"/>
                    </a:lnTo>
                    <a:lnTo>
                      <a:pt x="86" y="86"/>
                    </a:lnTo>
                    <a:lnTo>
                      <a:pt x="86" y="86"/>
                    </a:lnTo>
                    <a:lnTo>
                      <a:pt x="85" y="90"/>
                    </a:lnTo>
                    <a:lnTo>
                      <a:pt x="81" y="93"/>
                    </a:lnTo>
                    <a:lnTo>
                      <a:pt x="76" y="95"/>
                    </a:lnTo>
                    <a:lnTo>
                      <a:pt x="66" y="98"/>
                    </a:lnTo>
                    <a:lnTo>
                      <a:pt x="55" y="101"/>
                    </a:lnTo>
                    <a:lnTo>
                      <a:pt x="40" y="102"/>
                    </a:lnTo>
                    <a:lnTo>
                      <a:pt x="21" y="103"/>
                    </a:lnTo>
                    <a:lnTo>
                      <a:pt x="0" y="103"/>
                    </a:lnTo>
                    <a:lnTo>
                      <a:pt x="0" y="0"/>
                    </a:lnTo>
                    <a:lnTo>
                      <a:pt x="27" y="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8" name="Freeform 133"/>
              <p:cNvSpPr/>
              <p:nvPr/>
            </p:nvSpPr>
            <p:spPr bwMode="auto">
              <a:xfrm>
                <a:off x="2024063" y="4786313"/>
                <a:ext cx="130175" cy="163513"/>
              </a:xfrm>
              <a:custGeom>
                <a:avLst/>
                <a:gdLst>
                  <a:gd name="T0" fmla="*/ 63 w 82"/>
                  <a:gd name="T1" fmla="*/ 6 h 103"/>
                  <a:gd name="T2" fmla="*/ 63 w 82"/>
                  <a:gd name="T3" fmla="*/ 38 h 103"/>
                  <a:gd name="T4" fmla="*/ 63 w 82"/>
                  <a:gd name="T5" fmla="*/ 38 h 103"/>
                  <a:gd name="T6" fmla="*/ 62 w 82"/>
                  <a:gd name="T7" fmla="*/ 41 h 103"/>
                  <a:gd name="T8" fmla="*/ 58 w 82"/>
                  <a:gd name="T9" fmla="*/ 47 h 103"/>
                  <a:gd name="T10" fmla="*/ 51 w 82"/>
                  <a:gd name="T11" fmla="*/ 55 h 103"/>
                  <a:gd name="T12" fmla="*/ 46 w 82"/>
                  <a:gd name="T13" fmla="*/ 57 h 103"/>
                  <a:gd name="T14" fmla="*/ 39 w 82"/>
                  <a:gd name="T15" fmla="*/ 60 h 103"/>
                  <a:gd name="T16" fmla="*/ 39 w 82"/>
                  <a:gd name="T17" fmla="*/ 60 h 103"/>
                  <a:gd name="T18" fmla="*/ 25 w 82"/>
                  <a:gd name="T19" fmla="*/ 65 h 103"/>
                  <a:gd name="T20" fmla="*/ 12 w 82"/>
                  <a:gd name="T21" fmla="*/ 72 h 103"/>
                  <a:gd name="T22" fmla="*/ 6 w 82"/>
                  <a:gd name="T23" fmla="*/ 75 h 103"/>
                  <a:gd name="T24" fmla="*/ 4 w 82"/>
                  <a:gd name="T25" fmla="*/ 79 h 103"/>
                  <a:gd name="T26" fmla="*/ 1 w 82"/>
                  <a:gd name="T27" fmla="*/ 82 h 103"/>
                  <a:gd name="T28" fmla="*/ 0 w 82"/>
                  <a:gd name="T29" fmla="*/ 86 h 103"/>
                  <a:gd name="T30" fmla="*/ 0 w 82"/>
                  <a:gd name="T31" fmla="*/ 86 h 103"/>
                  <a:gd name="T32" fmla="*/ 2 w 82"/>
                  <a:gd name="T33" fmla="*/ 90 h 103"/>
                  <a:gd name="T34" fmla="*/ 8 w 82"/>
                  <a:gd name="T35" fmla="*/ 93 h 103"/>
                  <a:gd name="T36" fmla="*/ 15 w 82"/>
                  <a:gd name="T37" fmla="*/ 95 h 103"/>
                  <a:gd name="T38" fmla="*/ 24 w 82"/>
                  <a:gd name="T39" fmla="*/ 98 h 103"/>
                  <a:gd name="T40" fmla="*/ 36 w 82"/>
                  <a:gd name="T41" fmla="*/ 101 h 103"/>
                  <a:gd name="T42" fmla="*/ 50 w 82"/>
                  <a:gd name="T43" fmla="*/ 102 h 103"/>
                  <a:gd name="T44" fmla="*/ 82 w 82"/>
                  <a:gd name="T45" fmla="*/ 103 h 103"/>
                  <a:gd name="T46" fmla="*/ 82 w 82"/>
                  <a:gd name="T47" fmla="*/ 0 h 103"/>
                  <a:gd name="T48" fmla="*/ 63 w 82"/>
                  <a:gd name="T49" fmla="*/ 6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2" h="103">
                    <a:moveTo>
                      <a:pt x="63" y="6"/>
                    </a:moveTo>
                    <a:lnTo>
                      <a:pt x="63" y="38"/>
                    </a:lnTo>
                    <a:lnTo>
                      <a:pt x="63" y="38"/>
                    </a:lnTo>
                    <a:lnTo>
                      <a:pt x="62" y="41"/>
                    </a:lnTo>
                    <a:lnTo>
                      <a:pt x="58" y="47"/>
                    </a:lnTo>
                    <a:lnTo>
                      <a:pt x="51" y="55"/>
                    </a:lnTo>
                    <a:lnTo>
                      <a:pt x="46" y="57"/>
                    </a:lnTo>
                    <a:lnTo>
                      <a:pt x="39" y="60"/>
                    </a:lnTo>
                    <a:lnTo>
                      <a:pt x="39" y="60"/>
                    </a:lnTo>
                    <a:lnTo>
                      <a:pt x="25" y="65"/>
                    </a:lnTo>
                    <a:lnTo>
                      <a:pt x="12" y="72"/>
                    </a:lnTo>
                    <a:lnTo>
                      <a:pt x="6" y="75"/>
                    </a:lnTo>
                    <a:lnTo>
                      <a:pt x="4" y="79"/>
                    </a:lnTo>
                    <a:lnTo>
                      <a:pt x="1" y="82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2" y="90"/>
                    </a:lnTo>
                    <a:lnTo>
                      <a:pt x="8" y="93"/>
                    </a:lnTo>
                    <a:lnTo>
                      <a:pt x="15" y="95"/>
                    </a:lnTo>
                    <a:lnTo>
                      <a:pt x="24" y="98"/>
                    </a:lnTo>
                    <a:lnTo>
                      <a:pt x="36" y="101"/>
                    </a:lnTo>
                    <a:lnTo>
                      <a:pt x="50" y="102"/>
                    </a:lnTo>
                    <a:lnTo>
                      <a:pt x="82" y="103"/>
                    </a:lnTo>
                    <a:lnTo>
                      <a:pt x="82" y="0"/>
                    </a:lnTo>
                    <a:lnTo>
                      <a:pt x="63" y="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9" name="Freeform 134"/>
              <p:cNvSpPr/>
              <p:nvPr/>
            </p:nvSpPr>
            <p:spPr bwMode="auto">
              <a:xfrm>
                <a:off x="1893888" y="4305300"/>
                <a:ext cx="495300" cy="496888"/>
              </a:xfrm>
              <a:custGeom>
                <a:avLst/>
                <a:gdLst>
                  <a:gd name="T0" fmla="*/ 83 w 312"/>
                  <a:gd name="T1" fmla="*/ 16 h 313"/>
                  <a:gd name="T2" fmla="*/ 57 w 312"/>
                  <a:gd name="T3" fmla="*/ 41 h 313"/>
                  <a:gd name="T4" fmla="*/ 37 w 312"/>
                  <a:gd name="T5" fmla="*/ 71 h 313"/>
                  <a:gd name="T6" fmla="*/ 25 w 312"/>
                  <a:gd name="T7" fmla="*/ 103 h 313"/>
                  <a:gd name="T8" fmla="*/ 21 w 312"/>
                  <a:gd name="T9" fmla="*/ 140 h 313"/>
                  <a:gd name="T10" fmla="*/ 21 w 312"/>
                  <a:gd name="T11" fmla="*/ 156 h 313"/>
                  <a:gd name="T12" fmla="*/ 27 w 312"/>
                  <a:gd name="T13" fmla="*/ 186 h 313"/>
                  <a:gd name="T14" fmla="*/ 40 w 312"/>
                  <a:gd name="T15" fmla="*/ 213 h 313"/>
                  <a:gd name="T16" fmla="*/ 56 w 312"/>
                  <a:gd name="T17" fmla="*/ 237 h 313"/>
                  <a:gd name="T18" fmla="*/ 76 w 312"/>
                  <a:gd name="T19" fmla="*/ 259 h 313"/>
                  <a:gd name="T20" fmla="*/ 101 w 312"/>
                  <a:gd name="T21" fmla="*/ 275 h 313"/>
                  <a:gd name="T22" fmla="*/ 128 w 312"/>
                  <a:gd name="T23" fmla="*/ 287 h 313"/>
                  <a:gd name="T24" fmla="*/ 157 w 312"/>
                  <a:gd name="T25" fmla="*/ 293 h 313"/>
                  <a:gd name="T26" fmla="*/ 174 w 312"/>
                  <a:gd name="T27" fmla="*/ 294 h 313"/>
                  <a:gd name="T28" fmla="*/ 210 w 312"/>
                  <a:gd name="T29" fmla="*/ 289 h 313"/>
                  <a:gd name="T30" fmla="*/ 243 w 312"/>
                  <a:gd name="T31" fmla="*/ 276 h 313"/>
                  <a:gd name="T32" fmla="*/ 273 w 312"/>
                  <a:gd name="T33" fmla="*/ 257 h 313"/>
                  <a:gd name="T34" fmla="*/ 296 w 312"/>
                  <a:gd name="T35" fmla="*/ 233 h 313"/>
                  <a:gd name="T36" fmla="*/ 312 w 312"/>
                  <a:gd name="T37" fmla="*/ 245 h 313"/>
                  <a:gd name="T38" fmla="*/ 285 w 312"/>
                  <a:gd name="T39" fmla="*/ 274 h 313"/>
                  <a:gd name="T40" fmla="*/ 252 w 312"/>
                  <a:gd name="T41" fmla="*/ 295 h 313"/>
                  <a:gd name="T42" fmla="*/ 214 w 312"/>
                  <a:gd name="T43" fmla="*/ 309 h 313"/>
                  <a:gd name="T44" fmla="*/ 174 w 312"/>
                  <a:gd name="T45" fmla="*/ 313 h 313"/>
                  <a:gd name="T46" fmla="*/ 156 w 312"/>
                  <a:gd name="T47" fmla="*/ 313 h 313"/>
                  <a:gd name="T48" fmla="*/ 122 w 312"/>
                  <a:gd name="T49" fmla="*/ 306 h 313"/>
                  <a:gd name="T50" fmla="*/ 91 w 312"/>
                  <a:gd name="T51" fmla="*/ 293 h 313"/>
                  <a:gd name="T52" fmla="*/ 64 w 312"/>
                  <a:gd name="T53" fmla="*/ 274 h 313"/>
                  <a:gd name="T54" fmla="*/ 40 w 312"/>
                  <a:gd name="T55" fmla="*/ 251 h 313"/>
                  <a:gd name="T56" fmla="*/ 21 w 312"/>
                  <a:gd name="T57" fmla="*/ 222 h 313"/>
                  <a:gd name="T58" fmla="*/ 8 w 312"/>
                  <a:gd name="T59" fmla="*/ 191 h 313"/>
                  <a:gd name="T60" fmla="*/ 2 w 312"/>
                  <a:gd name="T61" fmla="*/ 159 h 313"/>
                  <a:gd name="T62" fmla="*/ 0 w 312"/>
                  <a:gd name="T63" fmla="*/ 140 h 313"/>
                  <a:gd name="T64" fmla="*/ 6 w 312"/>
                  <a:gd name="T65" fmla="*/ 99 h 313"/>
                  <a:gd name="T66" fmla="*/ 19 w 312"/>
                  <a:gd name="T67" fmla="*/ 61 h 313"/>
                  <a:gd name="T68" fmla="*/ 42 w 312"/>
                  <a:gd name="T69" fmla="*/ 27 h 313"/>
                  <a:gd name="T70" fmla="*/ 71 w 312"/>
                  <a:gd name="T71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2" h="313">
                    <a:moveTo>
                      <a:pt x="83" y="16"/>
                    </a:moveTo>
                    <a:lnTo>
                      <a:pt x="83" y="16"/>
                    </a:lnTo>
                    <a:lnTo>
                      <a:pt x="69" y="29"/>
                    </a:lnTo>
                    <a:lnTo>
                      <a:pt x="57" y="41"/>
                    </a:lnTo>
                    <a:lnTo>
                      <a:pt x="46" y="54"/>
                    </a:lnTo>
                    <a:lnTo>
                      <a:pt x="37" y="71"/>
                    </a:lnTo>
                    <a:lnTo>
                      <a:pt x="30" y="87"/>
                    </a:lnTo>
                    <a:lnTo>
                      <a:pt x="25" y="103"/>
                    </a:lnTo>
                    <a:lnTo>
                      <a:pt x="22" y="122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1" y="156"/>
                    </a:lnTo>
                    <a:lnTo>
                      <a:pt x="23" y="171"/>
                    </a:lnTo>
                    <a:lnTo>
                      <a:pt x="27" y="186"/>
                    </a:lnTo>
                    <a:lnTo>
                      <a:pt x="33" y="199"/>
                    </a:lnTo>
                    <a:lnTo>
                      <a:pt x="40" y="213"/>
                    </a:lnTo>
                    <a:lnTo>
                      <a:pt x="46" y="226"/>
                    </a:lnTo>
                    <a:lnTo>
                      <a:pt x="56" y="237"/>
                    </a:lnTo>
                    <a:lnTo>
                      <a:pt x="65" y="248"/>
                    </a:lnTo>
                    <a:lnTo>
                      <a:pt x="76" y="259"/>
                    </a:lnTo>
                    <a:lnTo>
                      <a:pt x="88" y="267"/>
                    </a:lnTo>
                    <a:lnTo>
                      <a:pt x="101" y="275"/>
                    </a:lnTo>
                    <a:lnTo>
                      <a:pt x="114" y="282"/>
                    </a:lnTo>
                    <a:lnTo>
                      <a:pt x="128" y="287"/>
                    </a:lnTo>
                    <a:lnTo>
                      <a:pt x="143" y="290"/>
                    </a:lnTo>
                    <a:lnTo>
                      <a:pt x="157" y="293"/>
                    </a:lnTo>
                    <a:lnTo>
                      <a:pt x="174" y="294"/>
                    </a:lnTo>
                    <a:lnTo>
                      <a:pt x="174" y="294"/>
                    </a:lnTo>
                    <a:lnTo>
                      <a:pt x="193" y="293"/>
                    </a:lnTo>
                    <a:lnTo>
                      <a:pt x="210" y="289"/>
                    </a:lnTo>
                    <a:lnTo>
                      <a:pt x="227" y="285"/>
                    </a:lnTo>
                    <a:lnTo>
                      <a:pt x="243" y="276"/>
                    </a:lnTo>
                    <a:lnTo>
                      <a:pt x="258" y="268"/>
                    </a:lnTo>
                    <a:lnTo>
                      <a:pt x="273" y="257"/>
                    </a:lnTo>
                    <a:lnTo>
                      <a:pt x="285" y="247"/>
                    </a:lnTo>
                    <a:lnTo>
                      <a:pt x="296" y="233"/>
                    </a:lnTo>
                    <a:lnTo>
                      <a:pt x="312" y="245"/>
                    </a:lnTo>
                    <a:lnTo>
                      <a:pt x="312" y="245"/>
                    </a:lnTo>
                    <a:lnTo>
                      <a:pt x="298" y="260"/>
                    </a:lnTo>
                    <a:lnTo>
                      <a:pt x="285" y="274"/>
                    </a:lnTo>
                    <a:lnTo>
                      <a:pt x="268" y="285"/>
                    </a:lnTo>
                    <a:lnTo>
                      <a:pt x="252" y="295"/>
                    </a:lnTo>
                    <a:lnTo>
                      <a:pt x="233" y="303"/>
                    </a:lnTo>
                    <a:lnTo>
                      <a:pt x="214" y="309"/>
                    </a:lnTo>
                    <a:lnTo>
                      <a:pt x="194" y="312"/>
                    </a:lnTo>
                    <a:lnTo>
                      <a:pt x="174" y="313"/>
                    </a:lnTo>
                    <a:lnTo>
                      <a:pt x="174" y="313"/>
                    </a:lnTo>
                    <a:lnTo>
                      <a:pt x="156" y="313"/>
                    </a:lnTo>
                    <a:lnTo>
                      <a:pt x="138" y="310"/>
                    </a:lnTo>
                    <a:lnTo>
                      <a:pt x="122" y="306"/>
                    </a:lnTo>
                    <a:lnTo>
                      <a:pt x="106" y="299"/>
                    </a:lnTo>
                    <a:lnTo>
                      <a:pt x="91" y="293"/>
                    </a:lnTo>
                    <a:lnTo>
                      <a:pt x="76" y="285"/>
                    </a:lnTo>
                    <a:lnTo>
                      <a:pt x="64" y="274"/>
                    </a:lnTo>
                    <a:lnTo>
                      <a:pt x="52" y="263"/>
                    </a:lnTo>
                    <a:lnTo>
                      <a:pt x="40" y="251"/>
                    </a:lnTo>
                    <a:lnTo>
                      <a:pt x="30" y="237"/>
                    </a:lnTo>
                    <a:lnTo>
                      <a:pt x="21" y="222"/>
                    </a:lnTo>
                    <a:lnTo>
                      <a:pt x="14" y="207"/>
                    </a:lnTo>
                    <a:lnTo>
                      <a:pt x="8" y="191"/>
                    </a:lnTo>
                    <a:lnTo>
                      <a:pt x="4" y="175"/>
                    </a:lnTo>
                    <a:lnTo>
                      <a:pt x="2" y="159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2" y="119"/>
                    </a:lnTo>
                    <a:lnTo>
                      <a:pt x="6" y="99"/>
                    </a:lnTo>
                    <a:lnTo>
                      <a:pt x="11" y="79"/>
                    </a:lnTo>
                    <a:lnTo>
                      <a:pt x="19" y="61"/>
                    </a:lnTo>
                    <a:lnTo>
                      <a:pt x="30" y="44"/>
                    </a:lnTo>
                    <a:lnTo>
                      <a:pt x="42" y="27"/>
                    </a:lnTo>
                    <a:lnTo>
                      <a:pt x="56" y="14"/>
                    </a:lnTo>
                    <a:lnTo>
                      <a:pt x="71" y="0"/>
                    </a:lnTo>
                    <a:lnTo>
                      <a:pt x="83" y="1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0" name="Freeform 135"/>
              <p:cNvSpPr>
                <a:spLocks noEditPoints="1"/>
              </p:cNvSpPr>
              <p:nvPr/>
            </p:nvSpPr>
            <p:spPr bwMode="auto">
              <a:xfrm>
                <a:off x="1947863" y="4314825"/>
                <a:ext cx="436563" cy="434975"/>
              </a:xfrm>
              <a:custGeom>
                <a:avLst/>
                <a:gdLst>
                  <a:gd name="T0" fmla="*/ 152 w 275"/>
                  <a:gd name="T1" fmla="*/ 1 h 274"/>
                  <a:gd name="T2" fmla="*/ 191 w 275"/>
                  <a:gd name="T3" fmla="*/ 10 h 274"/>
                  <a:gd name="T4" fmla="*/ 225 w 275"/>
                  <a:gd name="T5" fmla="*/ 32 h 274"/>
                  <a:gd name="T6" fmla="*/ 252 w 275"/>
                  <a:gd name="T7" fmla="*/ 61 h 274"/>
                  <a:gd name="T8" fmla="*/ 268 w 275"/>
                  <a:gd name="T9" fmla="*/ 97 h 274"/>
                  <a:gd name="T10" fmla="*/ 275 w 275"/>
                  <a:gd name="T11" fmla="*/ 138 h 274"/>
                  <a:gd name="T12" fmla="*/ 272 w 275"/>
                  <a:gd name="T13" fmla="*/ 165 h 274"/>
                  <a:gd name="T14" fmla="*/ 259 w 275"/>
                  <a:gd name="T15" fmla="*/ 203 h 274"/>
                  <a:gd name="T16" fmla="*/ 234 w 275"/>
                  <a:gd name="T17" fmla="*/ 235 h 274"/>
                  <a:gd name="T18" fmla="*/ 203 w 275"/>
                  <a:gd name="T19" fmla="*/ 258 h 274"/>
                  <a:gd name="T20" fmla="*/ 165 w 275"/>
                  <a:gd name="T21" fmla="*/ 272 h 274"/>
                  <a:gd name="T22" fmla="*/ 137 w 275"/>
                  <a:gd name="T23" fmla="*/ 274 h 274"/>
                  <a:gd name="T24" fmla="*/ 137 w 275"/>
                  <a:gd name="T25" fmla="*/ 269 h 274"/>
                  <a:gd name="T26" fmla="*/ 164 w 275"/>
                  <a:gd name="T27" fmla="*/ 266 h 274"/>
                  <a:gd name="T28" fmla="*/ 201 w 275"/>
                  <a:gd name="T29" fmla="*/ 253 h 274"/>
                  <a:gd name="T30" fmla="*/ 230 w 275"/>
                  <a:gd name="T31" fmla="*/ 230 h 274"/>
                  <a:gd name="T32" fmla="*/ 253 w 275"/>
                  <a:gd name="T33" fmla="*/ 200 h 274"/>
                  <a:gd name="T34" fmla="*/ 266 w 275"/>
                  <a:gd name="T35" fmla="*/ 163 h 274"/>
                  <a:gd name="T36" fmla="*/ 268 w 275"/>
                  <a:gd name="T37" fmla="*/ 138 h 274"/>
                  <a:gd name="T38" fmla="*/ 263 w 275"/>
                  <a:gd name="T39" fmla="*/ 98 h 274"/>
                  <a:gd name="T40" fmla="*/ 247 w 275"/>
                  <a:gd name="T41" fmla="*/ 65 h 274"/>
                  <a:gd name="T42" fmla="*/ 221 w 275"/>
                  <a:gd name="T43" fmla="*/ 36 h 274"/>
                  <a:gd name="T44" fmla="*/ 188 w 275"/>
                  <a:gd name="T45" fmla="*/ 17 h 274"/>
                  <a:gd name="T46" fmla="*/ 151 w 275"/>
                  <a:gd name="T47" fmla="*/ 8 h 274"/>
                  <a:gd name="T48" fmla="*/ 137 w 275"/>
                  <a:gd name="T49" fmla="*/ 0 h 274"/>
                  <a:gd name="T50" fmla="*/ 137 w 275"/>
                  <a:gd name="T51" fmla="*/ 274 h 274"/>
                  <a:gd name="T52" fmla="*/ 96 w 275"/>
                  <a:gd name="T53" fmla="*/ 269 h 274"/>
                  <a:gd name="T54" fmla="*/ 61 w 275"/>
                  <a:gd name="T55" fmla="*/ 251 h 274"/>
                  <a:gd name="T56" fmla="*/ 31 w 275"/>
                  <a:gd name="T57" fmla="*/ 224 h 274"/>
                  <a:gd name="T58" fmla="*/ 11 w 275"/>
                  <a:gd name="T59" fmla="*/ 191 h 274"/>
                  <a:gd name="T60" fmla="*/ 2 w 275"/>
                  <a:gd name="T61" fmla="*/ 151 h 274"/>
                  <a:gd name="T62" fmla="*/ 2 w 275"/>
                  <a:gd name="T63" fmla="*/ 123 h 274"/>
                  <a:gd name="T64" fmla="*/ 11 w 275"/>
                  <a:gd name="T65" fmla="*/ 84 h 274"/>
                  <a:gd name="T66" fmla="*/ 31 w 275"/>
                  <a:gd name="T67" fmla="*/ 50 h 274"/>
                  <a:gd name="T68" fmla="*/ 61 w 275"/>
                  <a:gd name="T69" fmla="*/ 24 h 274"/>
                  <a:gd name="T70" fmla="*/ 96 w 275"/>
                  <a:gd name="T71" fmla="*/ 6 h 274"/>
                  <a:gd name="T72" fmla="*/ 137 w 275"/>
                  <a:gd name="T73" fmla="*/ 0 h 274"/>
                  <a:gd name="T74" fmla="*/ 125 w 275"/>
                  <a:gd name="T75" fmla="*/ 8 h 274"/>
                  <a:gd name="T76" fmla="*/ 87 w 275"/>
                  <a:gd name="T77" fmla="*/ 17 h 274"/>
                  <a:gd name="T78" fmla="*/ 54 w 275"/>
                  <a:gd name="T79" fmla="*/ 36 h 274"/>
                  <a:gd name="T80" fmla="*/ 29 w 275"/>
                  <a:gd name="T81" fmla="*/ 65 h 274"/>
                  <a:gd name="T82" fmla="*/ 12 w 275"/>
                  <a:gd name="T83" fmla="*/ 98 h 274"/>
                  <a:gd name="T84" fmla="*/ 7 w 275"/>
                  <a:gd name="T85" fmla="*/ 138 h 274"/>
                  <a:gd name="T86" fmla="*/ 10 w 275"/>
                  <a:gd name="T87" fmla="*/ 163 h 274"/>
                  <a:gd name="T88" fmla="*/ 22 w 275"/>
                  <a:gd name="T89" fmla="*/ 200 h 274"/>
                  <a:gd name="T90" fmla="*/ 45 w 275"/>
                  <a:gd name="T91" fmla="*/ 230 h 274"/>
                  <a:gd name="T92" fmla="*/ 75 w 275"/>
                  <a:gd name="T93" fmla="*/ 253 h 274"/>
                  <a:gd name="T94" fmla="*/ 111 w 275"/>
                  <a:gd name="T95" fmla="*/ 266 h 274"/>
                  <a:gd name="T96" fmla="*/ 137 w 275"/>
                  <a:gd name="T97" fmla="*/ 274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5" h="274">
                    <a:moveTo>
                      <a:pt x="137" y="0"/>
                    </a:moveTo>
                    <a:lnTo>
                      <a:pt x="137" y="0"/>
                    </a:lnTo>
                    <a:lnTo>
                      <a:pt x="152" y="1"/>
                    </a:lnTo>
                    <a:lnTo>
                      <a:pt x="165" y="2"/>
                    </a:lnTo>
                    <a:lnTo>
                      <a:pt x="179" y="6"/>
                    </a:lnTo>
                    <a:lnTo>
                      <a:pt x="191" y="10"/>
                    </a:lnTo>
                    <a:lnTo>
                      <a:pt x="203" y="17"/>
                    </a:lnTo>
                    <a:lnTo>
                      <a:pt x="214" y="24"/>
                    </a:lnTo>
                    <a:lnTo>
                      <a:pt x="225" y="32"/>
                    </a:lnTo>
                    <a:lnTo>
                      <a:pt x="234" y="40"/>
                    </a:lnTo>
                    <a:lnTo>
                      <a:pt x="244" y="50"/>
                    </a:lnTo>
                    <a:lnTo>
                      <a:pt x="252" y="61"/>
                    </a:lnTo>
                    <a:lnTo>
                      <a:pt x="259" y="71"/>
                    </a:lnTo>
                    <a:lnTo>
                      <a:pt x="264" y="84"/>
                    </a:lnTo>
                    <a:lnTo>
                      <a:pt x="268" y="97"/>
                    </a:lnTo>
                    <a:lnTo>
                      <a:pt x="272" y="109"/>
                    </a:lnTo>
                    <a:lnTo>
                      <a:pt x="274" y="123"/>
                    </a:lnTo>
                    <a:lnTo>
                      <a:pt x="275" y="138"/>
                    </a:lnTo>
                    <a:lnTo>
                      <a:pt x="275" y="138"/>
                    </a:lnTo>
                    <a:lnTo>
                      <a:pt x="274" y="151"/>
                    </a:lnTo>
                    <a:lnTo>
                      <a:pt x="272" y="165"/>
                    </a:lnTo>
                    <a:lnTo>
                      <a:pt x="268" y="178"/>
                    </a:lnTo>
                    <a:lnTo>
                      <a:pt x="264" y="191"/>
                    </a:lnTo>
                    <a:lnTo>
                      <a:pt x="259" y="203"/>
                    </a:lnTo>
                    <a:lnTo>
                      <a:pt x="252" y="215"/>
                    </a:lnTo>
                    <a:lnTo>
                      <a:pt x="244" y="224"/>
                    </a:lnTo>
                    <a:lnTo>
                      <a:pt x="234" y="235"/>
                    </a:lnTo>
                    <a:lnTo>
                      <a:pt x="225" y="243"/>
                    </a:lnTo>
                    <a:lnTo>
                      <a:pt x="214" y="251"/>
                    </a:lnTo>
                    <a:lnTo>
                      <a:pt x="203" y="258"/>
                    </a:lnTo>
                    <a:lnTo>
                      <a:pt x="191" y="264"/>
                    </a:lnTo>
                    <a:lnTo>
                      <a:pt x="179" y="269"/>
                    </a:lnTo>
                    <a:lnTo>
                      <a:pt x="165" y="272"/>
                    </a:lnTo>
                    <a:lnTo>
                      <a:pt x="152" y="274"/>
                    </a:lnTo>
                    <a:lnTo>
                      <a:pt x="137" y="274"/>
                    </a:lnTo>
                    <a:lnTo>
                      <a:pt x="137" y="274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51" y="268"/>
                    </a:lnTo>
                    <a:lnTo>
                      <a:pt x="164" y="266"/>
                    </a:lnTo>
                    <a:lnTo>
                      <a:pt x="176" y="262"/>
                    </a:lnTo>
                    <a:lnTo>
                      <a:pt x="188" y="258"/>
                    </a:lnTo>
                    <a:lnTo>
                      <a:pt x="201" y="253"/>
                    </a:lnTo>
                    <a:lnTo>
                      <a:pt x="211" y="246"/>
                    </a:lnTo>
                    <a:lnTo>
                      <a:pt x="221" y="238"/>
                    </a:lnTo>
                    <a:lnTo>
                      <a:pt x="230" y="230"/>
                    </a:lnTo>
                    <a:lnTo>
                      <a:pt x="239" y="220"/>
                    </a:lnTo>
                    <a:lnTo>
                      <a:pt x="247" y="211"/>
                    </a:lnTo>
                    <a:lnTo>
                      <a:pt x="253" y="200"/>
                    </a:lnTo>
                    <a:lnTo>
                      <a:pt x="259" y="188"/>
                    </a:lnTo>
                    <a:lnTo>
                      <a:pt x="263" y="177"/>
                    </a:lnTo>
                    <a:lnTo>
                      <a:pt x="266" y="163"/>
                    </a:lnTo>
                    <a:lnTo>
                      <a:pt x="268" y="151"/>
                    </a:lnTo>
                    <a:lnTo>
                      <a:pt x="268" y="138"/>
                    </a:lnTo>
                    <a:lnTo>
                      <a:pt x="268" y="138"/>
                    </a:lnTo>
                    <a:lnTo>
                      <a:pt x="268" y="124"/>
                    </a:lnTo>
                    <a:lnTo>
                      <a:pt x="266" y="111"/>
                    </a:lnTo>
                    <a:lnTo>
                      <a:pt x="263" y="98"/>
                    </a:lnTo>
                    <a:lnTo>
                      <a:pt x="259" y="86"/>
                    </a:lnTo>
                    <a:lnTo>
                      <a:pt x="253" y="75"/>
                    </a:lnTo>
                    <a:lnTo>
                      <a:pt x="247" y="65"/>
                    </a:lnTo>
                    <a:lnTo>
                      <a:pt x="239" y="54"/>
                    </a:lnTo>
                    <a:lnTo>
                      <a:pt x="230" y="44"/>
                    </a:lnTo>
                    <a:lnTo>
                      <a:pt x="221" y="36"/>
                    </a:lnTo>
                    <a:lnTo>
                      <a:pt x="211" y="29"/>
                    </a:lnTo>
                    <a:lnTo>
                      <a:pt x="201" y="23"/>
                    </a:lnTo>
                    <a:lnTo>
                      <a:pt x="188" y="17"/>
                    </a:lnTo>
                    <a:lnTo>
                      <a:pt x="176" y="12"/>
                    </a:lnTo>
                    <a:lnTo>
                      <a:pt x="164" y="9"/>
                    </a:lnTo>
                    <a:lnTo>
                      <a:pt x="151" y="8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37" y="0"/>
                    </a:lnTo>
                    <a:lnTo>
                      <a:pt x="137" y="0"/>
                    </a:lnTo>
                    <a:close/>
                    <a:moveTo>
                      <a:pt x="137" y="274"/>
                    </a:moveTo>
                    <a:lnTo>
                      <a:pt x="137" y="274"/>
                    </a:lnTo>
                    <a:lnTo>
                      <a:pt x="123" y="274"/>
                    </a:lnTo>
                    <a:lnTo>
                      <a:pt x="110" y="272"/>
                    </a:lnTo>
                    <a:lnTo>
                      <a:pt x="96" y="269"/>
                    </a:lnTo>
                    <a:lnTo>
                      <a:pt x="84" y="264"/>
                    </a:lnTo>
                    <a:lnTo>
                      <a:pt x="72" y="258"/>
                    </a:lnTo>
                    <a:lnTo>
                      <a:pt x="61" y="251"/>
                    </a:lnTo>
                    <a:lnTo>
                      <a:pt x="50" y="243"/>
                    </a:lnTo>
                    <a:lnTo>
                      <a:pt x="41" y="235"/>
                    </a:lnTo>
                    <a:lnTo>
                      <a:pt x="31" y="224"/>
                    </a:lnTo>
                    <a:lnTo>
                      <a:pt x="23" y="215"/>
                    </a:lnTo>
                    <a:lnTo>
                      <a:pt x="16" y="203"/>
                    </a:lnTo>
                    <a:lnTo>
                      <a:pt x="11" y="191"/>
                    </a:lnTo>
                    <a:lnTo>
                      <a:pt x="7" y="178"/>
                    </a:lnTo>
                    <a:lnTo>
                      <a:pt x="3" y="165"/>
                    </a:lnTo>
                    <a:lnTo>
                      <a:pt x="2" y="151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2" y="123"/>
                    </a:lnTo>
                    <a:lnTo>
                      <a:pt x="3" y="109"/>
                    </a:lnTo>
                    <a:lnTo>
                      <a:pt x="7" y="97"/>
                    </a:lnTo>
                    <a:lnTo>
                      <a:pt x="11" y="84"/>
                    </a:lnTo>
                    <a:lnTo>
                      <a:pt x="16" y="71"/>
                    </a:lnTo>
                    <a:lnTo>
                      <a:pt x="23" y="61"/>
                    </a:lnTo>
                    <a:lnTo>
                      <a:pt x="31" y="50"/>
                    </a:lnTo>
                    <a:lnTo>
                      <a:pt x="41" y="40"/>
                    </a:lnTo>
                    <a:lnTo>
                      <a:pt x="50" y="32"/>
                    </a:lnTo>
                    <a:lnTo>
                      <a:pt x="61" y="24"/>
                    </a:lnTo>
                    <a:lnTo>
                      <a:pt x="72" y="17"/>
                    </a:lnTo>
                    <a:lnTo>
                      <a:pt x="84" y="10"/>
                    </a:lnTo>
                    <a:lnTo>
                      <a:pt x="96" y="6"/>
                    </a:lnTo>
                    <a:lnTo>
                      <a:pt x="110" y="2"/>
                    </a:lnTo>
                    <a:lnTo>
                      <a:pt x="123" y="1"/>
                    </a:lnTo>
                    <a:lnTo>
                      <a:pt x="137" y="0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25" y="8"/>
                    </a:lnTo>
                    <a:lnTo>
                      <a:pt x="111" y="9"/>
                    </a:lnTo>
                    <a:lnTo>
                      <a:pt x="99" y="12"/>
                    </a:lnTo>
                    <a:lnTo>
                      <a:pt x="87" y="17"/>
                    </a:lnTo>
                    <a:lnTo>
                      <a:pt x="75" y="23"/>
                    </a:lnTo>
                    <a:lnTo>
                      <a:pt x="64" y="29"/>
                    </a:lnTo>
                    <a:lnTo>
                      <a:pt x="54" y="36"/>
                    </a:lnTo>
                    <a:lnTo>
                      <a:pt x="45" y="44"/>
                    </a:lnTo>
                    <a:lnTo>
                      <a:pt x="37" y="54"/>
                    </a:lnTo>
                    <a:lnTo>
                      <a:pt x="29" y="65"/>
                    </a:lnTo>
                    <a:lnTo>
                      <a:pt x="22" y="75"/>
                    </a:lnTo>
                    <a:lnTo>
                      <a:pt x="16" y="86"/>
                    </a:lnTo>
                    <a:lnTo>
                      <a:pt x="12" y="98"/>
                    </a:lnTo>
                    <a:lnTo>
                      <a:pt x="10" y="111"/>
                    </a:lnTo>
                    <a:lnTo>
                      <a:pt x="7" y="124"/>
                    </a:lnTo>
                    <a:lnTo>
                      <a:pt x="7" y="138"/>
                    </a:lnTo>
                    <a:lnTo>
                      <a:pt x="7" y="138"/>
                    </a:lnTo>
                    <a:lnTo>
                      <a:pt x="7" y="151"/>
                    </a:lnTo>
                    <a:lnTo>
                      <a:pt x="10" y="163"/>
                    </a:lnTo>
                    <a:lnTo>
                      <a:pt x="12" y="177"/>
                    </a:lnTo>
                    <a:lnTo>
                      <a:pt x="16" y="188"/>
                    </a:lnTo>
                    <a:lnTo>
                      <a:pt x="22" y="200"/>
                    </a:lnTo>
                    <a:lnTo>
                      <a:pt x="29" y="211"/>
                    </a:lnTo>
                    <a:lnTo>
                      <a:pt x="37" y="220"/>
                    </a:lnTo>
                    <a:lnTo>
                      <a:pt x="45" y="230"/>
                    </a:lnTo>
                    <a:lnTo>
                      <a:pt x="54" y="238"/>
                    </a:lnTo>
                    <a:lnTo>
                      <a:pt x="64" y="246"/>
                    </a:lnTo>
                    <a:lnTo>
                      <a:pt x="75" y="253"/>
                    </a:lnTo>
                    <a:lnTo>
                      <a:pt x="87" y="258"/>
                    </a:lnTo>
                    <a:lnTo>
                      <a:pt x="99" y="262"/>
                    </a:lnTo>
                    <a:lnTo>
                      <a:pt x="111" y="266"/>
                    </a:lnTo>
                    <a:lnTo>
                      <a:pt x="125" y="268"/>
                    </a:lnTo>
                    <a:lnTo>
                      <a:pt x="137" y="269"/>
                    </a:lnTo>
                    <a:lnTo>
                      <a:pt x="137" y="27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1" name="Freeform 136"/>
              <p:cNvSpPr/>
              <p:nvPr/>
            </p:nvSpPr>
            <p:spPr bwMode="auto">
              <a:xfrm>
                <a:off x="1941513" y="4322763"/>
                <a:ext cx="434975" cy="423863"/>
              </a:xfrm>
              <a:custGeom>
                <a:avLst/>
                <a:gdLst>
                  <a:gd name="T0" fmla="*/ 199 w 274"/>
                  <a:gd name="T1" fmla="*/ 18 h 267"/>
                  <a:gd name="T2" fmla="*/ 203 w 274"/>
                  <a:gd name="T3" fmla="*/ 37 h 267"/>
                  <a:gd name="T4" fmla="*/ 214 w 274"/>
                  <a:gd name="T5" fmla="*/ 35 h 267"/>
                  <a:gd name="T6" fmla="*/ 221 w 274"/>
                  <a:gd name="T7" fmla="*/ 43 h 267"/>
                  <a:gd name="T8" fmla="*/ 238 w 274"/>
                  <a:gd name="T9" fmla="*/ 56 h 267"/>
                  <a:gd name="T10" fmla="*/ 257 w 274"/>
                  <a:gd name="T11" fmla="*/ 80 h 267"/>
                  <a:gd name="T12" fmla="*/ 251 w 274"/>
                  <a:gd name="T13" fmla="*/ 91 h 267"/>
                  <a:gd name="T14" fmla="*/ 256 w 274"/>
                  <a:gd name="T15" fmla="*/ 93 h 267"/>
                  <a:gd name="T16" fmla="*/ 262 w 274"/>
                  <a:gd name="T17" fmla="*/ 85 h 267"/>
                  <a:gd name="T18" fmla="*/ 264 w 274"/>
                  <a:gd name="T19" fmla="*/ 93 h 267"/>
                  <a:gd name="T20" fmla="*/ 259 w 274"/>
                  <a:gd name="T21" fmla="*/ 110 h 267"/>
                  <a:gd name="T22" fmla="*/ 247 w 274"/>
                  <a:gd name="T23" fmla="*/ 112 h 267"/>
                  <a:gd name="T24" fmla="*/ 232 w 274"/>
                  <a:gd name="T25" fmla="*/ 127 h 267"/>
                  <a:gd name="T26" fmla="*/ 220 w 274"/>
                  <a:gd name="T27" fmla="*/ 141 h 267"/>
                  <a:gd name="T28" fmla="*/ 202 w 274"/>
                  <a:gd name="T29" fmla="*/ 154 h 267"/>
                  <a:gd name="T30" fmla="*/ 209 w 274"/>
                  <a:gd name="T31" fmla="*/ 183 h 267"/>
                  <a:gd name="T32" fmla="*/ 218 w 274"/>
                  <a:gd name="T33" fmla="*/ 214 h 267"/>
                  <a:gd name="T34" fmla="*/ 210 w 274"/>
                  <a:gd name="T35" fmla="*/ 237 h 267"/>
                  <a:gd name="T36" fmla="*/ 226 w 274"/>
                  <a:gd name="T37" fmla="*/ 228 h 267"/>
                  <a:gd name="T38" fmla="*/ 247 w 274"/>
                  <a:gd name="T39" fmla="*/ 192 h 267"/>
                  <a:gd name="T40" fmla="*/ 264 w 274"/>
                  <a:gd name="T41" fmla="*/ 141 h 267"/>
                  <a:gd name="T42" fmla="*/ 274 w 274"/>
                  <a:gd name="T43" fmla="*/ 115 h 267"/>
                  <a:gd name="T44" fmla="*/ 155 w 274"/>
                  <a:gd name="T45" fmla="*/ 267 h 267"/>
                  <a:gd name="T46" fmla="*/ 178 w 274"/>
                  <a:gd name="T47" fmla="*/ 246 h 267"/>
                  <a:gd name="T48" fmla="*/ 153 w 274"/>
                  <a:gd name="T49" fmla="*/ 245 h 267"/>
                  <a:gd name="T50" fmla="*/ 145 w 274"/>
                  <a:gd name="T51" fmla="*/ 252 h 267"/>
                  <a:gd name="T52" fmla="*/ 125 w 274"/>
                  <a:gd name="T53" fmla="*/ 248 h 267"/>
                  <a:gd name="T54" fmla="*/ 99 w 274"/>
                  <a:gd name="T55" fmla="*/ 249 h 267"/>
                  <a:gd name="T56" fmla="*/ 121 w 274"/>
                  <a:gd name="T57" fmla="*/ 267 h 267"/>
                  <a:gd name="T58" fmla="*/ 0 w 274"/>
                  <a:gd name="T59" fmla="*/ 129 h 267"/>
                  <a:gd name="T60" fmla="*/ 62 w 274"/>
                  <a:gd name="T61" fmla="*/ 26 h 267"/>
                  <a:gd name="T62" fmla="*/ 19 w 274"/>
                  <a:gd name="T63" fmla="*/ 87 h 267"/>
                  <a:gd name="T64" fmla="*/ 31 w 274"/>
                  <a:gd name="T65" fmla="*/ 84 h 267"/>
                  <a:gd name="T66" fmla="*/ 50 w 274"/>
                  <a:gd name="T67" fmla="*/ 91 h 267"/>
                  <a:gd name="T68" fmla="*/ 60 w 274"/>
                  <a:gd name="T69" fmla="*/ 88 h 267"/>
                  <a:gd name="T70" fmla="*/ 46 w 274"/>
                  <a:gd name="T71" fmla="*/ 106 h 267"/>
                  <a:gd name="T72" fmla="*/ 35 w 274"/>
                  <a:gd name="T73" fmla="*/ 122 h 267"/>
                  <a:gd name="T74" fmla="*/ 45 w 274"/>
                  <a:gd name="T75" fmla="*/ 157 h 267"/>
                  <a:gd name="T76" fmla="*/ 54 w 274"/>
                  <a:gd name="T77" fmla="*/ 180 h 267"/>
                  <a:gd name="T78" fmla="*/ 87 w 274"/>
                  <a:gd name="T79" fmla="*/ 210 h 267"/>
                  <a:gd name="T80" fmla="*/ 95 w 274"/>
                  <a:gd name="T81" fmla="*/ 188 h 267"/>
                  <a:gd name="T82" fmla="*/ 98 w 274"/>
                  <a:gd name="T83" fmla="*/ 169 h 267"/>
                  <a:gd name="T84" fmla="*/ 104 w 274"/>
                  <a:gd name="T85" fmla="*/ 137 h 267"/>
                  <a:gd name="T86" fmla="*/ 117 w 274"/>
                  <a:gd name="T87" fmla="*/ 122 h 267"/>
                  <a:gd name="T88" fmla="*/ 152 w 274"/>
                  <a:gd name="T89" fmla="*/ 125 h 267"/>
                  <a:gd name="T90" fmla="*/ 165 w 274"/>
                  <a:gd name="T91" fmla="*/ 106 h 267"/>
                  <a:gd name="T92" fmla="*/ 161 w 274"/>
                  <a:gd name="T93" fmla="*/ 81 h 267"/>
                  <a:gd name="T94" fmla="*/ 134 w 274"/>
                  <a:gd name="T95" fmla="*/ 58 h 267"/>
                  <a:gd name="T96" fmla="*/ 111 w 274"/>
                  <a:gd name="T97" fmla="*/ 57 h 267"/>
                  <a:gd name="T98" fmla="*/ 92 w 274"/>
                  <a:gd name="T99" fmla="*/ 68 h 267"/>
                  <a:gd name="T100" fmla="*/ 69 w 274"/>
                  <a:gd name="T101" fmla="*/ 64 h 267"/>
                  <a:gd name="T102" fmla="*/ 73 w 274"/>
                  <a:gd name="T103" fmla="*/ 56 h 267"/>
                  <a:gd name="T104" fmla="*/ 80 w 274"/>
                  <a:gd name="T105" fmla="*/ 45 h 267"/>
                  <a:gd name="T106" fmla="*/ 81 w 274"/>
                  <a:gd name="T107" fmla="*/ 38 h 267"/>
                  <a:gd name="T108" fmla="*/ 96 w 274"/>
                  <a:gd name="T109" fmla="*/ 49 h 267"/>
                  <a:gd name="T110" fmla="*/ 119 w 274"/>
                  <a:gd name="T111" fmla="*/ 47 h 267"/>
                  <a:gd name="T112" fmla="*/ 137 w 274"/>
                  <a:gd name="T113" fmla="*/ 45 h 267"/>
                  <a:gd name="T114" fmla="*/ 141 w 274"/>
                  <a:gd name="T115" fmla="*/ 28 h 267"/>
                  <a:gd name="T116" fmla="*/ 161 w 274"/>
                  <a:gd name="T117" fmla="*/ 22 h 267"/>
                  <a:gd name="T118" fmla="*/ 132 w 274"/>
                  <a:gd name="T119" fmla="*/ 8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4" h="267">
                    <a:moveTo>
                      <a:pt x="161" y="1"/>
                    </a:moveTo>
                    <a:lnTo>
                      <a:pt x="161" y="1"/>
                    </a:lnTo>
                    <a:lnTo>
                      <a:pt x="169" y="3"/>
                    </a:lnTo>
                    <a:lnTo>
                      <a:pt x="178" y="5"/>
                    </a:lnTo>
                    <a:lnTo>
                      <a:pt x="188" y="8"/>
                    </a:lnTo>
                    <a:lnTo>
                      <a:pt x="201" y="14"/>
                    </a:lnTo>
                    <a:lnTo>
                      <a:pt x="214" y="22"/>
                    </a:lnTo>
                    <a:lnTo>
                      <a:pt x="226" y="31"/>
                    </a:lnTo>
                    <a:lnTo>
                      <a:pt x="238" y="43"/>
                    </a:lnTo>
                    <a:lnTo>
                      <a:pt x="238" y="43"/>
                    </a:lnTo>
                    <a:lnTo>
                      <a:pt x="234" y="39"/>
                    </a:lnTo>
                    <a:lnTo>
                      <a:pt x="225" y="31"/>
                    </a:lnTo>
                    <a:lnTo>
                      <a:pt x="213" y="22"/>
                    </a:lnTo>
                    <a:lnTo>
                      <a:pt x="206" y="19"/>
                    </a:lnTo>
                    <a:lnTo>
                      <a:pt x="199" y="18"/>
                    </a:lnTo>
                    <a:lnTo>
                      <a:pt x="197" y="19"/>
                    </a:lnTo>
                    <a:lnTo>
                      <a:pt x="197" y="19"/>
                    </a:lnTo>
                    <a:lnTo>
                      <a:pt x="198" y="22"/>
                    </a:lnTo>
                    <a:lnTo>
                      <a:pt x="198" y="22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199" y="27"/>
                    </a:lnTo>
                    <a:lnTo>
                      <a:pt x="201" y="30"/>
                    </a:lnTo>
                    <a:lnTo>
                      <a:pt x="201" y="30"/>
                    </a:lnTo>
                    <a:lnTo>
                      <a:pt x="202" y="30"/>
                    </a:lnTo>
                    <a:lnTo>
                      <a:pt x="202" y="30"/>
                    </a:lnTo>
                    <a:lnTo>
                      <a:pt x="203" y="33"/>
                    </a:lnTo>
                    <a:lnTo>
                      <a:pt x="203" y="33"/>
                    </a:lnTo>
                    <a:lnTo>
                      <a:pt x="203" y="34"/>
                    </a:lnTo>
                    <a:lnTo>
                      <a:pt x="203" y="37"/>
                    </a:lnTo>
                    <a:lnTo>
                      <a:pt x="203" y="39"/>
                    </a:lnTo>
                    <a:lnTo>
                      <a:pt x="206" y="39"/>
                    </a:lnTo>
                    <a:lnTo>
                      <a:pt x="206" y="39"/>
                    </a:lnTo>
                    <a:lnTo>
                      <a:pt x="209" y="39"/>
                    </a:lnTo>
                    <a:lnTo>
                      <a:pt x="209" y="39"/>
                    </a:lnTo>
                    <a:lnTo>
                      <a:pt x="210" y="38"/>
                    </a:lnTo>
                    <a:lnTo>
                      <a:pt x="210" y="38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9" y="34"/>
                    </a:lnTo>
                    <a:lnTo>
                      <a:pt x="210" y="33"/>
                    </a:lnTo>
                    <a:lnTo>
                      <a:pt x="210" y="33"/>
                    </a:lnTo>
                    <a:lnTo>
                      <a:pt x="214" y="35"/>
                    </a:lnTo>
                    <a:lnTo>
                      <a:pt x="215" y="37"/>
                    </a:lnTo>
                    <a:lnTo>
                      <a:pt x="215" y="37"/>
                    </a:lnTo>
                    <a:lnTo>
                      <a:pt x="217" y="39"/>
                    </a:lnTo>
                    <a:lnTo>
                      <a:pt x="217" y="39"/>
                    </a:lnTo>
                    <a:lnTo>
                      <a:pt x="215" y="41"/>
                    </a:lnTo>
                    <a:lnTo>
                      <a:pt x="215" y="41"/>
                    </a:lnTo>
                    <a:lnTo>
                      <a:pt x="214" y="42"/>
                    </a:lnTo>
                    <a:lnTo>
                      <a:pt x="214" y="42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7" y="45"/>
                    </a:lnTo>
                    <a:lnTo>
                      <a:pt x="217" y="45"/>
                    </a:lnTo>
                    <a:lnTo>
                      <a:pt x="221" y="43"/>
                    </a:lnTo>
                    <a:lnTo>
                      <a:pt x="221" y="43"/>
                    </a:lnTo>
                    <a:lnTo>
                      <a:pt x="224" y="43"/>
                    </a:lnTo>
                    <a:lnTo>
                      <a:pt x="224" y="43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9" y="47"/>
                    </a:lnTo>
                    <a:lnTo>
                      <a:pt x="229" y="47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2" y="51"/>
                    </a:lnTo>
                    <a:lnTo>
                      <a:pt x="232" y="51"/>
                    </a:lnTo>
                    <a:lnTo>
                      <a:pt x="234" y="53"/>
                    </a:lnTo>
                    <a:lnTo>
                      <a:pt x="234" y="53"/>
                    </a:lnTo>
                    <a:lnTo>
                      <a:pt x="237" y="54"/>
                    </a:lnTo>
                    <a:lnTo>
                      <a:pt x="238" y="56"/>
                    </a:lnTo>
                    <a:lnTo>
                      <a:pt x="238" y="56"/>
                    </a:lnTo>
                    <a:lnTo>
                      <a:pt x="240" y="58"/>
                    </a:lnTo>
                    <a:lnTo>
                      <a:pt x="240" y="58"/>
                    </a:lnTo>
                    <a:lnTo>
                      <a:pt x="245" y="62"/>
                    </a:lnTo>
                    <a:lnTo>
                      <a:pt x="245" y="62"/>
                    </a:lnTo>
                    <a:lnTo>
                      <a:pt x="248" y="65"/>
                    </a:lnTo>
                    <a:lnTo>
                      <a:pt x="248" y="65"/>
                    </a:lnTo>
                    <a:lnTo>
                      <a:pt x="248" y="69"/>
                    </a:lnTo>
                    <a:lnTo>
                      <a:pt x="248" y="69"/>
                    </a:lnTo>
                    <a:lnTo>
                      <a:pt x="249" y="73"/>
                    </a:lnTo>
                    <a:lnTo>
                      <a:pt x="249" y="73"/>
                    </a:lnTo>
                    <a:lnTo>
                      <a:pt x="251" y="76"/>
                    </a:lnTo>
                    <a:lnTo>
                      <a:pt x="251" y="76"/>
                    </a:lnTo>
                    <a:lnTo>
                      <a:pt x="253" y="77"/>
                    </a:lnTo>
                    <a:lnTo>
                      <a:pt x="253" y="77"/>
                    </a:lnTo>
                    <a:lnTo>
                      <a:pt x="257" y="80"/>
                    </a:lnTo>
                    <a:lnTo>
                      <a:pt x="257" y="80"/>
                    </a:lnTo>
                    <a:lnTo>
                      <a:pt x="259" y="81"/>
                    </a:lnTo>
                    <a:lnTo>
                      <a:pt x="259" y="83"/>
                    </a:lnTo>
                    <a:lnTo>
                      <a:pt x="259" y="83"/>
                    </a:lnTo>
                    <a:lnTo>
                      <a:pt x="257" y="84"/>
                    </a:lnTo>
                    <a:lnTo>
                      <a:pt x="257" y="84"/>
                    </a:lnTo>
                    <a:lnTo>
                      <a:pt x="255" y="84"/>
                    </a:lnTo>
                    <a:lnTo>
                      <a:pt x="255" y="84"/>
                    </a:lnTo>
                    <a:lnTo>
                      <a:pt x="255" y="87"/>
                    </a:lnTo>
                    <a:lnTo>
                      <a:pt x="255" y="87"/>
                    </a:lnTo>
                    <a:lnTo>
                      <a:pt x="255" y="88"/>
                    </a:lnTo>
                    <a:lnTo>
                      <a:pt x="255" y="89"/>
                    </a:lnTo>
                    <a:lnTo>
                      <a:pt x="255" y="89"/>
                    </a:lnTo>
                    <a:lnTo>
                      <a:pt x="252" y="91"/>
                    </a:lnTo>
                    <a:lnTo>
                      <a:pt x="251" y="91"/>
                    </a:lnTo>
                    <a:lnTo>
                      <a:pt x="248" y="92"/>
                    </a:lnTo>
                    <a:lnTo>
                      <a:pt x="247" y="93"/>
                    </a:lnTo>
                    <a:lnTo>
                      <a:pt x="247" y="93"/>
                    </a:lnTo>
                    <a:lnTo>
                      <a:pt x="247" y="95"/>
                    </a:lnTo>
                    <a:lnTo>
                      <a:pt x="247" y="95"/>
                    </a:lnTo>
                    <a:lnTo>
                      <a:pt x="249" y="96"/>
                    </a:lnTo>
                    <a:lnTo>
                      <a:pt x="249" y="96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49" y="93"/>
                    </a:lnTo>
                    <a:lnTo>
                      <a:pt x="251" y="93"/>
                    </a:lnTo>
                    <a:lnTo>
                      <a:pt x="251" y="93"/>
                    </a:lnTo>
                    <a:lnTo>
                      <a:pt x="253" y="93"/>
                    </a:lnTo>
                    <a:lnTo>
                      <a:pt x="253" y="93"/>
                    </a:lnTo>
                    <a:lnTo>
                      <a:pt x="256" y="93"/>
                    </a:lnTo>
                    <a:lnTo>
                      <a:pt x="256" y="93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89"/>
                    </a:lnTo>
                    <a:lnTo>
                      <a:pt x="256" y="89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257" y="88"/>
                    </a:lnTo>
                    <a:lnTo>
                      <a:pt x="259" y="87"/>
                    </a:lnTo>
                    <a:lnTo>
                      <a:pt x="259" y="87"/>
                    </a:lnTo>
                    <a:lnTo>
                      <a:pt x="260" y="85"/>
                    </a:lnTo>
                    <a:lnTo>
                      <a:pt x="260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3"/>
                    </a:lnTo>
                    <a:lnTo>
                      <a:pt x="262" y="83"/>
                    </a:lnTo>
                    <a:lnTo>
                      <a:pt x="260" y="80"/>
                    </a:lnTo>
                    <a:lnTo>
                      <a:pt x="260" y="80"/>
                    </a:lnTo>
                    <a:lnTo>
                      <a:pt x="260" y="75"/>
                    </a:lnTo>
                    <a:lnTo>
                      <a:pt x="260" y="75"/>
                    </a:lnTo>
                    <a:lnTo>
                      <a:pt x="263" y="80"/>
                    </a:lnTo>
                    <a:lnTo>
                      <a:pt x="266" y="89"/>
                    </a:lnTo>
                    <a:lnTo>
                      <a:pt x="266" y="89"/>
                    </a:lnTo>
                    <a:lnTo>
                      <a:pt x="264" y="89"/>
                    </a:lnTo>
                    <a:lnTo>
                      <a:pt x="264" y="91"/>
                    </a:lnTo>
                    <a:lnTo>
                      <a:pt x="264" y="91"/>
                    </a:lnTo>
                    <a:lnTo>
                      <a:pt x="264" y="93"/>
                    </a:lnTo>
                    <a:lnTo>
                      <a:pt x="264" y="93"/>
                    </a:lnTo>
                    <a:lnTo>
                      <a:pt x="264" y="98"/>
                    </a:lnTo>
                    <a:lnTo>
                      <a:pt x="264" y="98"/>
                    </a:lnTo>
                    <a:lnTo>
                      <a:pt x="264" y="103"/>
                    </a:lnTo>
                    <a:lnTo>
                      <a:pt x="264" y="103"/>
                    </a:lnTo>
                    <a:lnTo>
                      <a:pt x="264" y="107"/>
                    </a:lnTo>
                    <a:lnTo>
                      <a:pt x="264" y="107"/>
                    </a:lnTo>
                    <a:lnTo>
                      <a:pt x="264" y="112"/>
                    </a:lnTo>
                    <a:lnTo>
                      <a:pt x="264" y="112"/>
                    </a:lnTo>
                    <a:lnTo>
                      <a:pt x="263" y="114"/>
                    </a:lnTo>
                    <a:lnTo>
                      <a:pt x="263" y="114"/>
                    </a:lnTo>
                    <a:lnTo>
                      <a:pt x="263" y="115"/>
                    </a:lnTo>
                    <a:lnTo>
                      <a:pt x="262" y="114"/>
                    </a:lnTo>
                    <a:lnTo>
                      <a:pt x="262" y="114"/>
                    </a:lnTo>
                    <a:lnTo>
                      <a:pt x="260" y="110"/>
                    </a:lnTo>
                    <a:lnTo>
                      <a:pt x="259" y="110"/>
                    </a:lnTo>
                    <a:lnTo>
                      <a:pt x="259" y="110"/>
                    </a:lnTo>
                    <a:lnTo>
                      <a:pt x="259" y="108"/>
                    </a:lnTo>
                    <a:lnTo>
                      <a:pt x="256" y="108"/>
                    </a:lnTo>
                    <a:lnTo>
                      <a:pt x="256" y="108"/>
                    </a:lnTo>
                    <a:lnTo>
                      <a:pt x="255" y="108"/>
                    </a:lnTo>
                    <a:lnTo>
                      <a:pt x="253" y="108"/>
                    </a:lnTo>
                    <a:lnTo>
                      <a:pt x="253" y="108"/>
                    </a:lnTo>
                    <a:lnTo>
                      <a:pt x="253" y="111"/>
                    </a:lnTo>
                    <a:lnTo>
                      <a:pt x="253" y="112"/>
                    </a:lnTo>
                    <a:lnTo>
                      <a:pt x="253" y="112"/>
                    </a:lnTo>
                    <a:lnTo>
                      <a:pt x="248" y="111"/>
                    </a:lnTo>
                    <a:lnTo>
                      <a:pt x="248" y="111"/>
                    </a:lnTo>
                    <a:lnTo>
                      <a:pt x="247" y="111"/>
                    </a:lnTo>
                    <a:lnTo>
                      <a:pt x="247" y="112"/>
                    </a:lnTo>
                    <a:lnTo>
                      <a:pt x="247" y="112"/>
                    </a:lnTo>
                    <a:lnTo>
                      <a:pt x="245" y="115"/>
                    </a:lnTo>
                    <a:lnTo>
                      <a:pt x="244" y="116"/>
                    </a:lnTo>
                    <a:lnTo>
                      <a:pt x="244" y="116"/>
                    </a:lnTo>
                    <a:lnTo>
                      <a:pt x="244" y="118"/>
                    </a:lnTo>
                    <a:lnTo>
                      <a:pt x="243" y="121"/>
                    </a:lnTo>
                    <a:lnTo>
                      <a:pt x="243" y="121"/>
                    </a:lnTo>
                    <a:lnTo>
                      <a:pt x="241" y="122"/>
                    </a:lnTo>
                    <a:lnTo>
                      <a:pt x="238" y="122"/>
                    </a:lnTo>
                    <a:lnTo>
                      <a:pt x="238" y="122"/>
                    </a:lnTo>
                    <a:lnTo>
                      <a:pt x="234" y="123"/>
                    </a:lnTo>
                    <a:lnTo>
                      <a:pt x="234" y="123"/>
                    </a:lnTo>
                    <a:lnTo>
                      <a:pt x="234" y="125"/>
                    </a:lnTo>
                    <a:lnTo>
                      <a:pt x="233" y="126"/>
                    </a:lnTo>
                    <a:lnTo>
                      <a:pt x="233" y="126"/>
                    </a:lnTo>
                    <a:lnTo>
                      <a:pt x="232" y="127"/>
                    </a:lnTo>
                    <a:lnTo>
                      <a:pt x="230" y="129"/>
                    </a:lnTo>
                    <a:lnTo>
                      <a:pt x="230" y="129"/>
                    </a:lnTo>
                    <a:lnTo>
                      <a:pt x="230" y="133"/>
                    </a:lnTo>
                    <a:lnTo>
                      <a:pt x="230" y="133"/>
                    </a:lnTo>
                    <a:lnTo>
                      <a:pt x="230" y="134"/>
                    </a:lnTo>
                    <a:lnTo>
                      <a:pt x="230" y="135"/>
                    </a:lnTo>
                    <a:lnTo>
                      <a:pt x="230" y="135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8"/>
                    </a:lnTo>
                    <a:lnTo>
                      <a:pt x="225" y="139"/>
                    </a:lnTo>
                    <a:lnTo>
                      <a:pt x="225" y="139"/>
                    </a:lnTo>
                    <a:lnTo>
                      <a:pt x="220" y="141"/>
                    </a:lnTo>
                    <a:lnTo>
                      <a:pt x="220" y="141"/>
                    </a:lnTo>
                    <a:lnTo>
                      <a:pt x="220" y="142"/>
                    </a:lnTo>
                    <a:lnTo>
                      <a:pt x="220" y="144"/>
                    </a:lnTo>
                    <a:lnTo>
                      <a:pt x="218" y="144"/>
                    </a:lnTo>
                    <a:lnTo>
                      <a:pt x="218" y="144"/>
                    </a:lnTo>
                    <a:lnTo>
                      <a:pt x="215" y="144"/>
                    </a:lnTo>
                    <a:lnTo>
                      <a:pt x="213" y="144"/>
                    </a:lnTo>
                    <a:lnTo>
                      <a:pt x="213" y="144"/>
                    </a:lnTo>
                    <a:lnTo>
                      <a:pt x="211" y="145"/>
                    </a:lnTo>
                    <a:lnTo>
                      <a:pt x="209" y="148"/>
                    </a:lnTo>
                    <a:lnTo>
                      <a:pt x="209" y="148"/>
                    </a:lnTo>
                    <a:lnTo>
                      <a:pt x="203" y="152"/>
                    </a:lnTo>
                    <a:lnTo>
                      <a:pt x="203" y="152"/>
                    </a:lnTo>
                    <a:lnTo>
                      <a:pt x="202" y="152"/>
                    </a:lnTo>
                    <a:lnTo>
                      <a:pt x="202" y="154"/>
                    </a:lnTo>
                    <a:lnTo>
                      <a:pt x="202" y="154"/>
                    </a:lnTo>
                    <a:lnTo>
                      <a:pt x="202" y="157"/>
                    </a:lnTo>
                    <a:lnTo>
                      <a:pt x="203" y="158"/>
                    </a:lnTo>
                    <a:lnTo>
                      <a:pt x="203" y="158"/>
                    </a:lnTo>
                    <a:lnTo>
                      <a:pt x="207" y="164"/>
                    </a:lnTo>
                    <a:lnTo>
                      <a:pt x="207" y="164"/>
                    </a:lnTo>
                    <a:lnTo>
                      <a:pt x="209" y="167"/>
                    </a:lnTo>
                    <a:lnTo>
                      <a:pt x="207" y="169"/>
                    </a:lnTo>
                    <a:lnTo>
                      <a:pt x="207" y="169"/>
                    </a:lnTo>
                    <a:lnTo>
                      <a:pt x="206" y="173"/>
                    </a:lnTo>
                    <a:lnTo>
                      <a:pt x="206" y="173"/>
                    </a:lnTo>
                    <a:lnTo>
                      <a:pt x="206" y="176"/>
                    </a:lnTo>
                    <a:lnTo>
                      <a:pt x="206" y="179"/>
                    </a:lnTo>
                    <a:lnTo>
                      <a:pt x="206" y="179"/>
                    </a:lnTo>
                    <a:lnTo>
                      <a:pt x="209" y="183"/>
                    </a:lnTo>
                    <a:lnTo>
                      <a:pt x="209" y="183"/>
                    </a:lnTo>
                    <a:lnTo>
                      <a:pt x="207" y="184"/>
                    </a:lnTo>
                    <a:lnTo>
                      <a:pt x="207" y="186"/>
                    </a:lnTo>
                    <a:lnTo>
                      <a:pt x="207" y="187"/>
                    </a:lnTo>
                    <a:lnTo>
                      <a:pt x="207" y="187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9"/>
                    </a:lnTo>
                    <a:lnTo>
                      <a:pt x="217" y="199"/>
                    </a:lnTo>
                    <a:lnTo>
                      <a:pt x="220" y="204"/>
                    </a:lnTo>
                    <a:lnTo>
                      <a:pt x="221" y="209"/>
                    </a:lnTo>
                    <a:lnTo>
                      <a:pt x="220" y="211"/>
                    </a:lnTo>
                    <a:lnTo>
                      <a:pt x="220" y="211"/>
                    </a:lnTo>
                    <a:lnTo>
                      <a:pt x="218" y="214"/>
                    </a:lnTo>
                    <a:lnTo>
                      <a:pt x="218" y="215"/>
                    </a:lnTo>
                    <a:lnTo>
                      <a:pt x="218" y="215"/>
                    </a:lnTo>
                    <a:lnTo>
                      <a:pt x="220" y="218"/>
                    </a:lnTo>
                    <a:lnTo>
                      <a:pt x="220" y="218"/>
                    </a:lnTo>
                    <a:lnTo>
                      <a:pt x="222" y="219"/>
                    </a:lnTo>
                    <a:lnTo>
                      <a:pt x="222" y="219"/>
                    </a:lnTo>
                    <a:lnTo>
                      <a:pt x="222" y="221"/>
                    </a:lnTo>
                    <a:lnTo>
                      <a:pt x="222" y="221"/>
                    </a:lnTo>
                    <a:lnTo>
                      <a:pt x="218" y="226"/>
                    </a:lnTo>
                    <a:lnTo>
                      <a:pt x="218" y="226"/>
                    </a:lnTo>
                    <a:lnTo>
                      <a:pt x="217" y="230"/>
                    </a:lnTo>
                    <a:lnTo>
                      <a:pt x="217" y="230"/>
                    </a:lnTo>
                    <a:lnTo>
                      <a:pt x="213" y="236"/>
                    </a:lnTo>
                    <a:lnTo>
                      <a:pt x="213" y="236"/>
                    </a:lnTo>
                    <a:lnTo>
                      <a:pt x="210" y="237"/>
                    </a:lnTo>
                    <a:lnTo>
                      <a:pt x="210" y="238"/>
                    </a:lnTo>
                    <a:lnTo>
                      <a:pt x="210" y="238"/>
                    </a:lnTo>
                    <a:lnTo>
                      <a:pt x="209" y="241"/>
                    </a:lnTo>
                    <a:lnTo>
                      <a:pt x="209" y="242"/>
                    </a:lnTo>
                    <a:lnTo>
                      <a:pt x="210" y="241"/>
                    </a:lnTo>
                    <a:lnTo>
                      <a:pt x="210" y="241"/>
                    </a:lnTo>
                    <a:lnTo>
                      <a:pt x="215" y="237"/>
                    </a:lnTo>
                    <a:lnTo>
                      <a:pt x="215" y="237"/>
                    </a:lnTo>
                    <a:lnTo>
                      <a:pt x="221" y="234"/>
                    </a:lnTo>
                    <a:lnTo>
                      <a:pt x="224" y="232"/>
                    </a:lnTo>
                    <a:lnTo>
                      <a:pt x="224" y="232"/>
                    </a:lnTo>
                    <a:lnTo>
                      <a:pt x="225" y="232"/>
                    </a:lnTo>
                    <a:lnTo>
                      <a:pt x="225" y="233"/>
                    </a:lnTo>
                    <a:lnTo>
                      <a:pt x="226" y="228"/>
                    </a:lnTo>
                    <a:lnTo>
                      <a:pt x="226" y="228"/>
                    </a:lnTo>
                    <a:lnTo>
                      <a:pt x="230" y="219"/>
                    </a:lnTo>
                    <a:lnTo>
                      <a:pt x="233" y="217"/>
                    </a:lnTo>
                    <a:lnTo>
                      <a:pt x="233" y="217"/>
                    </a:lnTo>
                    <a:lnTo>
                      <a:pt x="236" y="211"/>
                    </a:lnTo>
                    <a:lnTo>
                      <a:pt x="236" y="211"/>
                    </a:lnTo>
                    <a:lnTo>
                      <a:pt x="238" y="206"/>
                    </a:lnTo>
                    <a:lnTo>
                      <a:pt x="238" y="206"/>
                    </a:lnTo>
                    <a:lnTo>
                      <a:pt x="240" y="204"/>
                    </a:lnTo>
                    <a:lnTo>
                      <a:pt x="241" y="204"/>
                    </a:lnTo>
                    <a:lnTo>
                      <a:pt x="243" y="204"/>
                    </a:lnTo>
                    <a:lnTo>
                      <a:pt x="243" y="200"/>
                    </a:lnTo>
                    <a:lnTo>
                      <a:pt x="243" y="200"/>
                    </a:lnTo>
                    <a:lnTo>
                      <a:pt x="244" y="196"/>
                    </a:lnTo>
                    <a:lnTo>
                      <a:pt x="247" y="192"/>
                    </a:lnTo>
                    <a:lnTo>
                      <a:pt x="247" y="192"/>
                    </a:lnTo>
                    <a:lnTo>
                      <a:pt x="247" y="188"/>
                    </a:lnTo>
                    <a:lnTo>
                      <a:pt x="247" y="186"/>
                    </a:lnTo>
                    <a:lnTo>
                      <a:pt x="247" y="184"/>
                    </a:lnTo>
                    <a:lnTo>
                      <a:pt x="248" y="181"/>
                    </a:lnTo>
                    <a:lnTo>
                      <a:pt x="248" y="181"/>
                    </a:lnTo>
                    <a:lnTo>
                      <a:pt x="252" y="179"/>
                    </a:lnTo>
                    <a:lnTo>
                      <a:pt x="253" y="177"/>
                    </a:lnTo>
                    <a:lnTo>
                      <a:pt x="253" y="177"/>
                    </a:lnTo>
                    <a:lnTo>
                      <a:pt x="256" y="172"/>
                    </a:lnTo>
                    <a:lnTo>
                      <a:pt x="256" y="172"/>
                    </a:lnTo>
                    <a:lnTo>
                      <a:pt x="262" y="164"/>
                    </a:lnTo>
                    <a:lnTo>
                      <a:pt x="263" y="160"/>
                    </a:lnTo>
                    <a:lnTo>
                      <a:pt x="264" y="153"/>
                    </a:lnTo>
                    <a:lnTo>
                      <a:pt x="264" y="153"/>
                    </a:lnTo>
                    <a:lnTo>
                      <a:pt x="264" y="141"/>
                    </a:lnTo>
                    <a:lnTo>
                      <a:pt x="264" y="141"/>
                    </a:lnTo>
                    <a:lnTo>
                      <a:pt x="266" y="138"/>
                    </a:lnTo>
                    <a:lnTo>
                      <a:pt x="267" y="135"/>
                    </a:lnTo>
                    <a:lnTo>
                      <a:pt x="267" y="131"/>
                    </a:lnTo>
                    <a:lnTo>
                      <a:pt x="267" y="131"/>
                    </a:lnTo>
                    <a:lnTo>
                      <a:pt x="266" y="127"/>
                    </a:lnTo>
                    <a:lnTo>
                      <a:pt x="266" y="126"/>
                    </a:lnTo>
                    <a:lnTo>
                      <a:pt x="266" y="126"/>
                    </a:lnTo>
                    <a:lnTo>
                      <a:pt x="267" y="123"/>
                    </a:lnTo>
                    <a:lnTo>
                      <a:pt x="268" y="122"/>
                    </a:lnTo>
                    <a:lnTo>
                      <a:pt x="268" y="122"/>
                    </a:lnTo>
                    <a:lnTo>
                      <a:pt x="271" y="118"/>
                    </a:lnTo>
                    <a:lnTo>
                      <a:pt x="271" y="118"/>
                    </a:lnTo>
                    <a:lnTo>
                      <a:pt x="272" y="114"/>
                    </a:lnTo>
                    <a:lnTo>
                      <a:pt x="274" y="115"/>
                    </a:lnTo>
                    <a:lnTo>
                      <a:pt x="274" y="115"/>
                    </a:lnTo>
                    <a:lnTo>
                      <a:pt x="274" y="121"/>
                    </a:lnTo>
                    <a:lnTo>
                      <a:pt x="274" y="135"/>
                    </a:lnTo>
                    <a:lnTo>
                      <a:pt x="270" y="157"/>
                    </a:lnTo>
                    <a:lnTo>
                      <a:pt x="267" y="171"/>
                    </a:lnTo>
                    <a:lnTo>
                      <a:pt x="263" y="183"/>
                    </a:lnTo>
                    <a:lnTo>
                      <a:pt x="257" y="196"/>
                    </a:lnTo>
                    <a:lnTo>
                      <a:pt x="249" y="210"/>
                    </a:lnTo>
                    <a:lnTo>
                      <a:pt x="240" y="223"/>
                    </a:lnTo>
                    <a:lnTo>
                      <a:pt x="229" y="234"/>
                    </a:lnTo>
                    <a:lnTo>
                      <a:pt x="214" y="245"/>
                    </a:lnTo>
                    <a:lnTo>
                      <a:pt x="198" y="255"/>
                    </a:lnTo>
                    <a:lnTo>
                      <a:pt x="178" y="261"/>
                    </a:lnTo>
                    <a:lnTo>
                      <a:pt x="155" y="267"/>
                    </a:lnTo>
                    <a:lnTo>
                      <a:pt x="155" y="267"/>
                    </a:lnTo>
                    <a:lnTo>
                      <a:pt x="169" y="263"/>
                    </a:lnTo>
                    <a:lnTo>
                      <a:pt x="182" y="259"/>
                    </a:lnTo>
                    <a:lnTo>
                      <a:pt x="186" y="256"/>
                    </a:lnTo>
                    <a:lnTo>
                      <a:pt x="187" y="255"/>
                    </a:lnTo>
                    <a:lnTo>
                      <a:pt x="187" y="255"/>
                    </a:lnTo>
                    <a:lnTo>
                      <a:pt x="187" y="252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4" y="249"/>
                    </a:lnTo>
                    <a:lnTo>
                      <a:pt x="182" y="248"/>
                    </a:lnTo>
                    <a:lnTo>
                      <a:pt x="182" y="248"/>
                    </a:lnTo>
                    <a:lnTo>
                      <a:pt x="178" y="245"/>
                    </a:lnTo>
                    <a:lnTo>
                      <a:pt x="178" y="246"/>
                    </a:lnTo>
                    <a:lnTo>
                      <a:pt x="178" y="246"/>
                    </a:lnTo>
                    <a:lnTo>
                      <a:pt x="173" y="246"/>
                    </a:lnTo>
                    <a:lnTo>
                      <a:pt x="173" y="246"/>
                    </a:lnTo>
                    <a:lnTo>
                      <a:pt x="168" y="246"/>
                    </a:lnTo>
                    <a:lnTo>
                      <a:pt x="165" y="245"/>
                    </a:lnTo>
                    <a:lnTo>
                      <a:pt x="165" y="245"/>
                    </a:lnTo>
                    <a:lnTo>
                      <a:pt x="161" y="242"/>
                    </a:lnTo>
                    <a:lnTo>
                      <a:pt x="160" y="241"/>
                    </a:lnTo>
                    <a:lnTo>
                      <a:pt x="159" y="242"/>
                    </a:lnTo>
                    <a:lnTo>
                      <a:pt x="159" y="242"/>
                    </a:lnTo>
                    <a:lnTo>
                      <a:pt x="159" y="244"/>
                    </a:lnTo>
                    <a:lnTo>
                      <a:pt x="159" y="244"/>
                    </a:lnTo>
                    <a:lnTo>
                      <a:pt x="157" y="245"/>
                    </a:lnTo>
                    <a:lnTo>
                      <a:pt x="157" y="245"/>
                    </a:lnTo>
                    <a:lnTo>
                      <a:pt x="156" y="245"/>
                    </a:lnTo>
                    <a:lnTo>
                      <a:pt x="153" y="245"/>
                    </a:lnTo>
                    <a:lnTo>
                      <a:pt x="149" y="245"/>
                    </a:lnTo>
                    <a:lnTo>
                      <a:pt x="149" y="245"/>
                    </a:lnTo>
                    <a:lnTo>
                      <a:pt x="145" y="245"/>
                    </a:lnTo>
                    <a:lnTo>
                      <a:pt x="140" y="244"/>
                    </a:lnTo>
                    <a:lnTo>
                      <a:pt x="140" y="244"/>
                    </a:lnTo>
                    <a:lnTo>
                      <a:pt x="138" y="242"/>
                    </a:lnTo>
                    <a:lnTo>
                      <a:pt x="137" y="242"/>
                    </a:lnTo>
                    <a:lnTo>
                      <a:pt x="137" y="242"/>
                    </a:lnTo>
                    <a:lnTo>
                      <a:pt x="136" y="244"/>
                    </a:lnTo>
                    <a:lnTo>
                      <a:pt x="134" y="245"/>
                    </a:lnTo>
                    <a:lnTo>
                      <a:pt x="140" y="248"/>
                    </a:lnTo>
                    <a:lnTo>
                      <a:pt x="144" y="251"/>
                    </a:lnTo>
                    <a:lnTo>
                      <a:pt x="144" y="251"/>
                    </a:lnTo>
                    <a:lnTo>
                      <a:pt x="145" y="252"/>
                    </a:lnTo>
                    <a:lnTo>
                      <a:pt x="145" y="252"/>
                    </a:lnTo>
                    <a:lnTo>
                      <a:pt x="145" y="253"/>
                    </a:lnTo>
                    <a:lnTo>
                      <a:pt x="145" y="253"/>
                    </a:lnTo>
                    <a:lnTo>
                      <a:pt x="142" y="253"/>
                    </a:lnTo>
                    <a:lnTo>
                      <a:pt x="140" y="253"/>
                    </a:lnTo>
                    <a:lnTo>
                      <a:pt x="140" y="253"/>
                    </a:lnTo>
                    <a:lnTo>
                      <a:pt x="134" y="256"/>
                    </a:lnTo>
                    <a:lnTo>
                      <a:pt x="133" y="256"/>
                    </a:lnTo>
                    <a:lnTo>
                      <a:pt x="130" y="256"/>
                    </a:lnTo>
                    <a:lnTo>
                      <a:pt x="130" y="256"/>
                    </a:lnTo>
                    <a:lnTo>
                      <a:pt x="127" y="251"/>
                    </a:lnTo>
                    <a:lnTo>
                      <a:pt x="127" y="251"/>
                    </a:lnTo>
                    <a:lnTo>
                      <a:pt x="127" y="249"/>
                    </a:lnTo>
                    <a:lnTo>
                      <a:pt x="126" y="248"/>
                    </a:lnTo>
                    <a:lnTo>
                      <a:pt x="125" y="248"/>
                    </a:lnTo>
                    <a:lnTo>
                      <a:pt x="125" y="248"/>
                    </a:lnTo>
                    <a:lnTo>
                      <a:pt x="121" y="248"/>
                    </a:lnTo>
                    <a:lnTo>
                      <a:pt x="123" y="252"/>
                    </a:lnTo>
                    <a:lnTo>
                      <a:pt x="123" y="252"/>
                    </a:lnTo>
                    <a:lnTo>
                      <a:pt x="118" y="252"/>
                    </a:lnTo>
                    <a:lnTo>
                      <a:pt x="118" y="252"/>
                    </a:lnTo>
                    <a:lnTo>
                      <a:pt x="115" y="253"/>
                    </a:lnTo>
                    <a:lnTo>
                      <a:pt x="115" y="253"/>
                    </a:lnTo>
                    <a:lnTo>
                      <a:pt x="114" y="252"/>
                    </a:lnTo>
                    <a:lnTo>
                      <a:pt x="114" y="252"/>
                    </a:lnTo>
                    <a:lnTo>
                      <a:pt x="111" y="251"/>
                    </a:lnTo>
                    <a:lnTo>
                      <a:pt x="108" y="251"/>
                    </a:lnTo>
                    <a:lnTo>
                      <a:pt x="108" y="251"/>
                    </a:lnTo>
                    <a:lnTo>
                      <a:pt x="102" y="249"/>
                    </a:lnTo>
                    <a:lnTo>
                      <a:pt x="102" y="249"/>
                    </a:lnTo>
                    <a:lnTo>
                      <a:pt x="99" y="249"/>
                    </a:lnTo>
                    <a:lnTo>
                      <a:pt x="99" y="249"/>
                    </a:lnTo>
                    <a:lnTo>
                      <a:pt x="95" y="252"/>
                    </a:lnTo>
                    <a:lnTo>
                      <a:pt x="92" y="252"/>
                    </a:lnTo>
                    <a:lnTo>
                      <a:pt x="92" y="252"/>
                    </a:lnTo>
                    <a:lnTo>
                      <a:pt x="88" y="252"/>
                    </a:lnTo>
                    <a:lnTo>
                      <a:pt x="85" y="252"/>
                    </a:lnTo>
                    <a:lnTo>
                      <a:pt x="85" y="252"/>
                    </a:lnTo>
                    <a:lnTo>
                      <a:pt x="88" y="255"/>
                    </a:lnTo>
                    <a:lnTo>
                      <a:pt x="98" y="259"/>
                    </a:lnTo>
                    <a:lnTo>
                      <a:pt x="104" y="261"/>
                    </a:lnTo>
                    <a:lnTo>
                      <a:pt x="113" y="264"/>
                    </a:lnTo>
                    <a:lnTo>
                      <a:pt x="122" y="265"/>
                    </a:lnTo>
                    <a:lnTo>
                      <a:pt x="133" y="267"/>
                    </a:lnTo>
                    <a:lnTo>
                      <a:pt x="133" y="267"/>
                    </a:lnTo>
                    <a:lnTo>
                      <a:pt x="121" y="267"/>
                    </a:lnTo>
                    <a:lnTo>
                      <a:pt x="108" y="264"/>
                    </a:lnTo>
                    <a:lnTo>
                      <a:pt x="92" y="260"/>
                    </a:lnTo>
                    <a:lnTo>
                      <a:pt x="73" y="252"/>
                    </a:lnTo>
                    <a:lnTo>
                      <a:pt x="64" y="246"/>
                    </a:lnTo>
                    <a:lnTo>
                      <a:pt x="54" y="240"/>
                    </a:lnTo>
                    <a:lnTo>
                      <a:pt x="45" y="232"/>
                    </a:lnTo>
                    <a:lnTo>
                      <a:pt x="35" y="222"/>
                    </a:lnTo>
                    <a:lnTo>
                      <a:pt x="27" y="211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2" y="186"/>
                    </a:lnTo>
                    <a:lnTo>
                      <a:pt x="7" y="172"/>
                    </a:lnTo>
                    <a:lnTo>
                      <a:pt x="3" y="157"/>
                    </a:lnTo>
                    <a:lnTo>
                      <a:pt x="2" y="142"/>
                    </a:lnTo>
                    <a:lnTo>
                      <a:pt x="0" y="129"/>
                    </a:lnTo>
                    <a:lnTo>
                      <a:pt x="2" y="114"/>
                    </a:lnTo>
                    <a:lnTo>
                      <a:pt x="4" y="100"/>
                    </a:lnTo>
                    <a:lnTo>
                      <a:pt x="10" y="87"/>
                    </a:lnTo>
                    <a:lnTo>
                      <a:pt x="15" y="73"/>
                    </a:lnTo>
                    <a:lnTo>
                      <a:pt x="23" y="61"/>
                    </a:lnTo>
                    <a:lnTo>
                      <a:pt x="31" y="49"/>
                    </a:lnTo>
                    <a:lnTo>
                      <a:pt x="42" y="38"/>
                    </a:lnTo>
                    <a:lnTo>
                      <a:pt x="54" y="28"/>
                    </a:lnTo>
                    <a:lnTo>
                      <a:pt x="68" y="19"/>
                    </a:lnTo>
                    <a:lnTo>
                      <a:pt x="84" y="11"/>
                    </a:lnTo>
                    <a:lnTo>
                      <a:pt x="100" y="4"/>
                    </a:lnTo>
                    <a:lnTo>
                      <a:pt x="100" y="4"/>
                    </a:lnTo>
                    <a:lnTo>
                      <a:pt x="90" y="10"/>
                    </a:lnTo>
                    <a:lnTo>
                      <a:pt x="77" y="16"/>
                    </a:lnTo>
                    <a:lnTo>
                      <a:pt x="62" y="26"/>
                    </a:lnTo>
                    <a:lnTo>
                      <a:pt x="48" y="38"/>
                    </a:lnTo>
                    <a:lnTo>
                      <a:pt x="41" y="46"/>
                    </a:lnTo>
                    <a:lnTo>
                      <a:pt x="33" y="54"/>
                    </a:lnTo>
                    <a:lnTo>
                      <a:pt x="27" y="64"/>
                    </a:lnTo>
                    <a:lnTo>
                      <a:pt x="20" y="75"/>
                    </a:lnTo>
                    <a:lnTo>
                      <a:pt x="15" y="85"/>
                    </a:lnTo>
                    <a:lnTo>
                      <a:pt x="11" y="98"/>
                    </a:lnTo>
                    <a:lnTo>
                      <a:pt x="12" y="99"/>
                    </a:lnTo>
                    <a:lnTo>
                      <a:pt x="12" y="99"/>
                    </a:lnTo>
                    <a:lnTo>
                      <a:pt x="14" y="98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23" y="84"/>
                    </a:lnTo>
                    <a:lnTo>
                      <a:pt x="23" y="84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29" y="76"/>
                    </a:lnTo>
                    <a:lnTo>
                      <a:pt x="31" y="76"/>
                    </a:lnTo>
                    <a:lnTo>
                      <a:pt x="31" y="76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1" y="77"/>
                    </a:lnTo>
                    <a:lnTo>
                      <a:pt x="31" y="80"/>
                    </a:lnTo>
                    <a:lnTo>
                      <a:pt x="31" y="84"/>
                    </a:lnTo>
                    <a:lnTo>
                      <a:pt x="31" y="84"/>
                    </a:lnTo>
                    <a:lnTo>
                      <a:pt x="29" y="91"/>
                    </a:lnTo>
                    <a:lnTo>
                      <a:pt x="29" y="91"/>
                    </a:lnTo>
                    <a:lnTo>
                      <a:pt x="30" y="95"/>
                    </a:lnTo>
                    <a:lnTo>
                      <a:pt x="30" y="95"/>
                    </a:lnTo>
                    <a:lnTo>
                      <a:pt x="31" y="98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41" y="102"/>
                    </a:lnTo>
                    <a:lnTo>
                      <a:pt x="41" y="102"/>
                    </a:lnTo>
                    <a:lnTo>
                      <a:pt x="45" y="96"/>
                    </a:lnTo>
                    <a:lnTo>
                      <a:pt x="45" y="96"/>
                    </a:lnTo>
                    <a:lnTo>
                      <a:pt x="48" y="95"/>
                    </a:lnTo>
                    <a:lnTo>
                      <a:pt x="50" y="93"/>
                    </a:lnTo>
                    <a:lnTo>
                      <a:pt x="50" y="93"/>
                    </a:lnTo>
                    <a:lnTo>
                      <a:pt x="50" y="91"/>
                    </a:lnTo>
                    <a:lnTo>
                      <a:pt x="50" y="89"/>
                    </a:lnTo>
                    <a:lnTo>
                      <a:pt x="52" y="88"/>
                    </a:lnTo>
                    <a:lnTo>
                      <a:pt x="52" y="88"/>
                    </a:lnTo>
                    <a:lnTo>
                      <a:pt x="53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56" y="81"/>
                    </a:lnTo>
                    <a:lnTo>
                      <a:pt x="56" y="81"/>
                    </a:lnTo>
                    <a:lnTo>
                      <a:pt x="58" y="81"/>
                    </a:lnTo>
                    <a:lnTo>
                      <a:pt x="60" y="81"/>
                    </a:lnTo>
                    <a:lnTo>
                      <a:pt x="60" y="83"/>
                    </a:lnTo>
                    <a:lnTo>
                      <a:pt x="60" y="83"/>
                    </a:lnTo>
                    <a:lnTo>
                      <a:pt x="60" y="85"/>
                    </a:lnTo>
                    <a:lnTo>
                      <a:pt x="60" y="87"/>
                    </a:lnTo>
                    <a:lnTo>
                      <a:pt x="60" y="88"/>
                    </a:lnTo>
                    <a:lnTo>
                      <a:pt x="58" y="89"/>
                    </a:lnTo>
                    <a:lnTo>
                      <a:pt x="58" y="89"/>
                    </a:lnTo>
                    <a:lnTo>
                      <a:pt x="57" y="89"/>
                    </a:lnTo>
                    <a:lnTo>
                      <a:pt x="56" y="91"/>
                    </a:lnTo>
                    <a:lnTo>
                      <a:pt x="56" y="91"/>
                    </a:lnTo>
                    <a:lnTo>
                      <a:pt x="53" y="96"/>
                    </a:lnTo>
                    <a:lnTo>
                      <a:pt x="53" y="96"/>
                    </a:lnTo>
                    <a:lnTo>
                      <a:pt x="52" y="99"/>
                    </a:lnTo>
                    <a:lnTo>
                      <a:pt x="50" y="102"/>
                    </a:lnTo>
                    <a:lnTo>
                      <a:pt x="50" y="102"/>
                    </a:lnTo>
                    <a:lnTo>
                      <a:pt x="48" y="102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6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3" y="108"/>
                    </a:lnTo>
                    <a:lnTo>
                      <a:pt x="42" y="108"/>
                    </a:lnTo>
                    <a:lnTo>
                      <a:pt x="42" y="108"/>
                    </a:lnTo>
                    <a:lnTo>
                      <a:pt x="39" y="108"/>
                    </a:lnTo>
                    <a:lnTo>
                      <a:pt x="39" y="108"/>
                    </a:lnTo>
                    <a:lnTo>
                      <a:pt x="34" y="107"/>
                    </a:lnTo>
                    <a:lnTo>
                      <a:pt x="34" y="107"/>
                    </a:lnTo>
                    <a:lnTo>
                      <a:pt x="33" y="108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3" y="116"/>
                    </a:lnTo>
                    <a:lnTo>
                      <a:pt x="35" y="122"/>
                    </a:lnTo>
                    <a:lnTo>
                      <a:pt x="35" y="122"/>
                    </a:lnTo>
                    <a:lnTo>
                      <a:pt x="35" y="127"/>
                    </a:lnTo>
                    <a:lnTo>
                      <a:pt x="35" y="130"/>
                    </a:lnTo>
                    <a:lnTo>
                      <a:pt x="37" y="131"/>
                    </a:lnTo>
                    <a:lnTo>
                      <a:pt x="37" y="131"/>
                    </a:lnTo>
                    <a:lnTo>
                      <a:pt x="39" y="134"/>
                    </a:lnTo>
                    <a:lnTo>
                      <a:pt x="41" y="137"/>
                    </a:lnTo>
                    <a:lnTo>
                      <a:pt x="41" y="137"/>
                    </a:lnTo>
                    <a:lnTo>
                      <a:pt x="42" y="139"/>
                    </a:lnTo>
                    <a:lnTo>
                      <a:pt x="42" y="144"/>
                    </a:lnTo>
                    <a:lnTo>
                      <a:pt x="45" y="146"/>
                    </a:lnTo>
                    <a:lnTo>
                      <a:pt x="45" y="146"/>
                    </a:lnTo>
                    <a:lnTo>
                      <a:pt x="45" y="153"/>
                    </a:lnTo>
                    <a:lnTo>
                      <a:pt x="45" y="153"/>
                    </a:lnTo>
                    <a:lnTo>
                      <a:pt x="45" y="157"/>
                    </a:lnTo>
                    <a:lnTo>
                      <a:pt x="45" y="161"/>
                    </a:lnTo>
                    <a:lnTo>
                      <a:pt x="45" y="161"/>
                    </a:lnTo>
                    <a:lnTo>
                      <a:pt x="48" y="165"/>
                    </a:lnTo>
                    <a:lnTo>
                      <a:pt x="49" y="167"/>
                    </a:lnTo>
                    <a:lnTo>
                      <a:pt x="49" y="167"/>
                    </a:lnTo>
                    <a:lnTo>
                      <a:pt x="46" y="169"/>
                    </a:lnTo>
                    <a:lnTo>
                      <a:pt x="46" y="171"/>
                    </a:lnTo>
                    <a:lnTo>
                      <a:pt x="46" y="172"/>
                    </a:lnTo>
                    <a:lnTo>
                      <a:pt x="46" y="172"/>
                    </a:lnTo>
                    <a:lnTo>
                      <a:pt x="50" y="175"/>
                    </a:lnTo>
                    <a:lnTo>
                      <a:pt x="52" y="177"/>
                    </a:lnTo>
                    <a:lnTo>
                      <a:pt x="52" y="177"/>
                    </a:lnTo>
                    <a:lnTo>
                      <a:pt x="53" y="179"/>
                    </a:lnTo>
                    <a:lnTo>
                      <a:pt x="54" y="180"/>
                    </a:lnTo>
                    <a:lnTo>
                      <a:pt x="54" y="180"/>
                    </a:lnTo>
                    <a:lnTo>
                      <a:pt x="57" y="180"/>
                    </a:lnTo>
                    <a:lnTo>
                      <a:pt x="58" y="181"/>
                    </a:lnTo>
                    <a:lnTo>
                      <a:pt x="58" y="181"/>
                    </a:lnTo>
                    <a:lnTo>
                      <a:pt x="58" y="187"/>
                    </a:lnTo>
                    <a:lnTo>
                      <a:pt x="64" y="194"/>
                    </a:lnTo>
                    <a:lnTo>
                      <a:pt x="69" y="199"/>
                    </a:lnTo>
                    <a:lnTo>
                      <a:pt x="69" y="199"/>
                    </a:lnTo>
                    <a:lnTo>
                      <a:pt x="69" y="200"/>
                    </a:lnTo>
                    <a:lnTo>
                      <a:pt x="69" y="202"/>
                    </a:lnTo>
                    <a:lnTo>
                      <a:pt x="71" y="202"/>
                    </a:lnTo>
                    <a:lnTo>
                      <a:pt x="71" y="202"/>
                    </a:lnTo>
                    <a:lnTo>
                      <a:pt x="80" y="206"/>
                    </a:lnTo>
                    <a:lnTo>
                      <a:pt x="80" y="206"/>
                    </a:lnTo>
                    <a:lnTo>
                      <a:pt x="83" y="209"/>
                    </a:lnTo>
                    <a:lnTo>
                      <a:pt x="87" y="210"/>
                    </a:lnTo>
                    <a:lnTo>
                      <a:pt x="87" y="210"/>
                    </a:lnTo>
                    <a:lnTo>
                      <a:pt x="88" y="210"/>
                    </a:lnTo>
                    <a:lnTo>
                      <a:pt x="88" y="211"/>
                    </a:lnTo>
                    <a:lnTo>
                      <a:pt x="88" y="210"/>
                    </a:lnTo>
                    <a:lnTo>
                      <a:pt x="88" y="210"/>
                    </a:lnTo>
                    <a:lnTo>
                      <a:pt x="91" y="206"/>
                    </a:lnTo>
                    <a:lnTo>
                      <a:pt x="92" y="203"/>
                    </a:lnTo>
                    <a:lnTo>
                      <a:pt x="92" y="203"/>
                    </a:lnTo>
                    <a:lnTo>
                      <a:pt x="94" y="199"/>
                    </a:lnTo>
                    <a:lnTo>
                      <a:pt x="94" y="198"/>
                    </a:lnTo>
                    <a:lnTo>
                      <a:pt x="94" y="198"/>
                    </a:lnTo>
                    <a:lnTo>
                      <a:pt x="94" y="194"/>
                    </a:lnTo>
                    <a:lnTo>
                      <a:pt x="94" y="194"/>
                    </a:lnTo>
                    <a:lnTo>
                      <a:pt x="94" y="191"/>
                    </a:lnTo>
                    <a:lnTo>
                      <a:pt x="95" y="188"/>
                    </a:lnTo>
                    <a:lnTo>
                      <a:pt x="95" y="188"/>
                    </a:lnTo>
                    <a:lnTo>
                      <a:pt x="96" y="186"/>
                    </a:lnTo>
                    <a:lnTo>
                      <a:pt x="99" y="183"/>
                    </a:lnTo>
                    <a:lnTo>
                      <a:pt x="99" y="183"/>
                    </a:lnTo>
                    <a:lnTo>
                      <a:pt x="100" y="183"/>
                    </a:lnTo>
                    <a:lnTo>
                      <a:pt x="102" y="181"/>
                    </a:lnTo>
                    <a:lnTo>
                      <a:pt x="102" y="181"/>
                    </a:lnTo>
                    <a:lnTo>
                      <a:pt x="102" y="179"/>
                    </a:lnTo>
                    <a:lnTo>
                      <a:pt x="102" y="179"/>
                    </a:lnTo>
                    <a:lnTo>
                      <a:pt x="100" y="177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99" y="171"/>
                    </a:lnTo>
                    <a:lnTo>
                      <a:pt x="98" y="169"/>
                    </a:lnTo>
                    <a:lnTo>
                      <a:pt x="98" y="169"/>
                    </a:lnTo>
                    <a:lnTo>
                      <a:pt x="95" y="167"/>
                    </a:lnTo>
                    <a:lnTo>
                      <a:pt x="94" y="165"/>
                    </a:lnTo>
                    <a:lnTo>
                      <a:pt x="94" y="164"/>
                    </a:lnTo>
                    <a:lnTo>
                      <a:pt x="94" y="164"/>
                    </a:lnTo>
                    <a:lnTo>
                      <a:pt x="95" y="158"/>
                    </a:lnTo>
                    <a:lnTo>
                      <a:pt x="95" y="158"/>
                    </a:lnTo>
                    <a:lnTo>
                      <a:pt x="98" y="154"/>
                    </a:lnTo>
                    <a:lnTo>
                      <a:pt x="98" y="154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3" y="146"/>
                    </a:lnTo>
                    <a:lnTo>
                      <a:pt x="103" y="146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4"/>
                    </a:lnTo>
                    <a:lnTo>
                      <a:pt x="104" y="134"/>
                    </a:lnTo>
                    <a:lnTo>
                      <a:pt x="103" y="129"/>
                    </a:lnTo>
                    <a:lnTo>
                      <a:pt x="103" y="129"/>
                    </a:lnTo>
                    <a:lnTo>
                      <a:pt x="106" y="126"/>
                    </a:lnTo>
                    <a:lnTo>
                      <a:pt x="110" y="125"/>
                    </a:lnTo>
                    <a:lnTo>
                      <a:pt x="110" y="125"/>
                    </a:lnTo>
                    <a:lnTo>
                      <a:pt x="111" y="126"/>
                    </a:lnTo>
                    <a:lnTo>
                      <a:pt x="113" y="127"/>
                    </a:lnTo>
                    <a:lnTo>
                      <a:pt x="114" y="126"/>
                    </a:lnTo>
                    <a:lnTo>
                      <a:pt x="114" y="126"/>
                    </a:lnTo>
                    <a:lnTo>
                      <a:pt x="115" y="123"/>
                    </a:lnTo>
                    <a:lnTo>
                      <a:pt x="117" y="122"/>
                    </a:lnTo>
                    <a:lnTo>
                      <a:pt x="117" y="122"/>
                    </a:lnTo>
                    <a:lnTo>
                      <a:pt x="119" y="121"/>
                    </a:lnTo>
                    <a:lnTo>
                      <a:pt x="121" y="122"/>
                    </a:lnTo>
                    <a:lnTo>
                      <a:pt x="121" y="122"/>
                    </a:lnTo>
                    <a:lnTo>
                      <a:pt x="125" y="123"/>
                    </a:lnTo>
                    <a:lnTo>
                      <a:pt x="129" y="125"/>
                    </a:lnTo>
                    <a:lnTo>
                      <a:pt x="129" y="125"/>
                    </a:lnTo>
                    <a:lnTo>
                      <a:pt x="133" y="126"/>
                    </a:lnTo>
                    <a:lnTo>
                      <a:pt x="137" y="126"/>
                    </a:lnTo>
                    <a:lnTo>
                      <a:pt x="137" y="126"/>
                    </a:lnTo>
                    <a:lnTo>
                      <a:pt x="142" y="126"/>
                    </a:lnTo>
                    <a:lnTo>
                      <a:pt x="145" y="126"/>
                    </a:lnTo>
                    <a:lnTo>
                      <a:pt x="148" y="125"/>
                    </a:lnTo>
                    <a:lnTo>
                      <a:pt x="148" y="125"/>
                    </a:lnTo>
                    <a:lnTo>
                      <a:pt x="150" y="125"/>
                    </a:lnTo>
                    <a:lnTo>
                      <a:pt x="152" y="125"/>
                    </a:lnTo>
                    <a:lnTo>
                      <a:pt x="152" y="123"/>
                    </a:lnTo>
                    <a:lnTo>
                      <a:pt x="152" y="123"/>
                    </a:lnTo>
                    <a:lnTo>
                      <a:pt x="153" y="121"/>
                    </a:lnTo>
                    <a:lnTo>
                      <a:pt x="155" y="118"/>
                    </a:lnTo>
                    <a:lnTo>
                      <a:pt x="155" y="118"/>
                    </a:lnTo>
                    <a:lnTo>
                      <a:pt x="157" y="118"/>
                    </a:lnTo>
                    <a:lnTo>
                      <a:pt x="159" y="115"/>
                    </a:lnTo>
                    <a:lnTo>
                      <a:pt x="159" y="115"/>
                    </a:lnTo>
                    <a:lnTo>
                      <a:pt x="159" y="112"/>
                    </a:lnTo>
                    <a:lnTo>
                      <a:pt x="160" y="111"/>
                    </a:lnTo>
                    <a:lnTo>
                      <a:pt x="160" y="111"/>
                    </a:lnTo>
                    <a:lnTo>
                      <a:pt x="161" y="108"/>
                    </a:lnTo>
                    <a:lnTo>
                      <a:pt x="161" y="108"/>
                    </a:lnTo>
                    <a:lnTo>
                      <a:pt x="164" y="106"/>
                    </a:lnTo>
                    <a:lnTo>
                      <a:pt x="165" y="106"/>
                    </a:lnTo>
                    <a:lnTo>
                      <a:pt x="165" y="106"/>
                    </a:lnTo>
                    <a:lnTo>
                      <a:pt x="165" y="104"/>
                    </a:lnTo>
                    <a:lnTo>
                      <a:pt x="165" y="104"/>
                    </a:lnTo>
                    <a:lnTo>
                      <a:pt x="164" y="102"/>
                    </a:lnTo>
                    <a:lnTo>
                      <a:pt x="163" y="99"/>
                    </a:lnTo>
                    <a:lnTo>
                      <a:pt x="163" y="99"/>
                    </a:lnTo>
                    <a:lnTo>
                      <a:pt x="163" y="98"/>
                    </a:lnTo>
                    <a:lnTo>
                      <a:pt x="161" y="98"/>
                    </a:lnTo>
                    <a:lnTo>
                      <a:pt x="160" y="96"/>
                    </a:lnTo>
                    <a:lnTo>
                      <a:pt x="161" y="93"/>
                    </a:lnTo>
                    <a:lnTo>
                      <a:pt x="161" y="93"/>
                    </a:lnTo>
                    <a:lnTo>
                      <a:pt x="164" y="87"/>
                    </a:lnTo>
                    <a:lnTo>
                      <a:pt x="164" y="84"/>
                    </a:lnTo>
                    <a:lnTo>
                      <a:pt x="161" y="81"/>
                    </a:lnTo>
                    <a:lnTo>
                      <a:pt x="161" y="81"/>
                    </a:lnTo>
                    <a:lnTo>
                      <a:pt x="160" y="77"/>
                    </a:lnTo>
                    <a:lnTo>
                      <a:pt x="157" y="76"/>
                    </a:lnTo>
                    <a:lnTo>
                      <a:pt x="155" y="73"/>
                    </a:lnTo>
                    <a:lnTo>
                      <a:pt x="155" y="73"/>
                    </a:lnTo>
                    <a:lnTo>
                      <a:pt x="153" y="70"/>
                    </a:lnTo>
                    <a:lnTo>
                      <a:pt x="150" y="68"/>
                    </a:lnTo>
                    <a:lnTo>
                      <a:pt x="150" y="68"/>
                    </a:lnTo>
                    <a:lnTo>
                      <a:pt x="149" y="66"/>
                    </a:lnTo>
                    <a:lnTo>
                      <a:pt x="148" y="66"/>
                    </a:lnTo>
                    <a:lnTo>
                      <a:pt x="148" y="66"/>
                    </a:lnTo>
                    <a:lnTo>
                      <a:pt x="144" y="65"/>
                    </a:lnTo>
                    <a:lnTo>
                      <a:pt x="140" y="62"/>
                    </a:lnTo>
                    <a:lnTo>
                      <a:pt x="140" y="62"/>
                    </a:lnTo>
                    <a:lnTo>
                      <a:pt x="137" y="60"/>
                    </a:lnTo>
                    <a:lnTo>
                      <a:pt x="134" y="58"/>
                    </a:lnTo>
                    <a:lnTo>
                      <a:pt x="134" y="58"/>
                    </a:lnTo>
                    <a:lnTo>
                      <a:pt x="130" y="57"/>
                    </a:lnTo>
                    <a:lnTo>
                      <a:pt x="130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2" y="57"/>
                    </a:lnTo>
                    <a:lnTo>
                      <a:pt x="122" y="57"/>
                    </a:lnTo>
                    <a:lnTo>
                      <a:pt x="117" y="56"/>
                    </a:lnTo>
                    <a:lnTo>
                      <a:pt x="117" y="56"/>
                    </a:lnTo>
                    <a:lnTo>
                      <a:pt x="114" y="56"/>
                    </a:lnTo>
                    <a:lnTo>
                      <a:pt x="114" y="56"/>
                    </a:lnTo>
                    <a:lnTo>
                      <a:pt x="113" y="56"/>
                    </a:lnTo>
                    <a:lnTo>
                      <a:pt x="111" y="54"/>
                    </a:lnTo>
                    <a:lnTo>
                      <a:pt x="111" y="57"/>
                    </a:lnTo>
                    <a:lnTo>
                      <a:pt x="111" y="57"/>
                    </a:lnTo>
                    <a:lnTo>
                      <a:pt x="111" y="61"/>
                    </a:lnTo>
                    <a:lnTo>
                      <a:pt x="111" y="62"/>
                    </a:lnTo>
                    <a:lnTo>
                      <a:pt x="110" y="64"/>
                    </a:lnTo>
                    <a:lnTo>
                      <a:pt x="110" y="64"/>
                    </a:lnTo>
                    <a:lnTo>
                      <a:pt x="106" y="64"/>
                    </a:lnTo>
                    <a:lnTo>
                      <a:pt x="106" y="64"/>
                    </a:lnTo>
                    <a:lnTo>
                      <a:pt x="103" y="64"/>
                    </a:lnTo>
                    <a:lnTo>
                      <a:pt x="100" y="65"/>
                    </a:lnTo>
                    <a:lnTo>
                      <a:pt x="100" y="65"/>
                    </a:lnTo>
                    <a:lnTo>
                      <a:pt x="99" y="66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9"/>
                    </a:lnTo>
                    <a:lnTo>
                      <a:pt x="92" y="68"/>
                    </a:lnTo>
                    <a:lnTo>
                      <a:pt x="92" y="68"/>
                    </a:lnTo>
                    <a:lnTo>
                      <a:pt x="91" y="65"/>
                    </a:lnTo>
                    <a:lnTo>
                      <a:pt x="92" y="64"/>
                    </a:lnTo>
                    <a:lnTo>
                      <a:pt x="91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1" y="65"/>
                    </a:lnTo>
                    <a:lnTo>
                      <a:pt x="79" y="65"/>
                    </a:lnTo>
                    <a:lnTo>
                      <a:pt x="79" y="65"/>
                    </a:lnTo>
                    <a:lnTo>
                      <a:pt x="77" y="65"/>
                    </a:lnTo>
                    <a:lnTo>
                      <a:pt x="75" y="64"/>
                    </a:lnTo>
                    <a:lnTo>
                      <a:pt x="75" y="64"/>
                    </a:lnTo>
                    <a:lnTo>
                      <a:pt x="71" y="62"/>
                    </a:lnTo>
                    <a:lnTo>
                      <a:pt x="69" y="64"/>
                    </a:lnTo>
                    <a:lnTo>
                      <a:pt x="69" y="64"/>
                    </a:lnTo>
                    <a:lnTo>
                      <a:pt x="68" y="65"/>
                    </a:lnTo>
                    <a:lnTo>
                      <a:pt x="68" y="65"/>
                    </a:lnTo>
                    <a:lnTo>
                      <a:pt x="67" y="64"/>
                    </a:lnTo>
                    <a:lnTo>
                      <a:pt x="67" y="64"/>
                    </a:lnTo>
                    <a:lnTo>
                      <a:pt x="65" y="61"/>
                    </a:lnTo>
                    <a:lnTo>
                      <a:pt x="67" y="60"/>
                    </a:lnTo>
                    <a:lnTo>
                      <a:pt x="67" y="60"/>
                    </a:lnTo>
                    <a:lnTo>
                      <a:pt x="71" y="60"/>
                    </a:lnTo>
                    <a:lnTo>
                      <a:pt x="72" y="60"/>
                    </a:lnTo>
                    <a:lnTo>
                      <a:pt x="73" y="58"/>
                    </a:lnTo>
                    <a:lnTo>
                      <a:pt x="73" y="58"/>
                    </a:lnTo>
                    <a:lnTo>
                      <a:pt x="72" y="57"/>
                    </a:lnTo>
                    <a:lnTo>
                      <a:pt x="72" y="56"/>
                    </a:lnTo>
                    <a:lnTo>
                      <a:pt x="73" y="56"/>
                    </a:lnTo>
                    <a:lnTo>
                      <a:pt x="73" y="56"/>
                    </a:lnTo>
                    <a:lnTo>
                      <a:pt x="79" y="54"/>
                    </a:lnTo>
                    <a:lnTo>
                      <a:pt x="79" y="54"/>
                    </a:lnTo>
                    <a:lnTo>
                      <a:pt x="81" y="54"/>
                    </a:lnTo>
                    <a:lnTo>
                      <a:pt x="83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7" y="53"/>
                    </a:lnTo>
                    <a:lnTo>
                      <a:pt x="88" y="53"/>
                    </a:lnTo>
                    <a:lnTo>
                      <a:pt x="87" y="51"/>
                    </a:lnTo>
                    <a:lnTo>
                      <a:pt x="87" y="51"/>
                    </a:lnTo>
                    <a:lnTo>
                      <a:pt x="84" y="47"/>
                    </a:lnTo>
                    <a:lnTo>
                      <a:pt x="83" y="46"/>
                    </a:lnTo>
                    <a:lnTo>
                      <a:pt x="81" y="45"/>
                    </a:lnTo>
                    <a:lnTo>
                      <a:pt x="80" y="45"/>
                    </a:lnTo>
                    <a:lnTo>
                      <a:pt x="80" y="45"/>
                    </a:lnTo>
                    <a:lnTo>
                      <a:pt x="79" y="46"/>
                    </a:lnTo>
                    <a:lnTo>
                      <a:pt x="77" y="47"/>
                    </a:lnTo>
                    <a:lnTo>
                      <a:pt x="77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2" y="45"/>
                    </a:lnTo>
                    <a:lnTo>
                      <a:pt x="72" y="43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6" y="39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80" y="38"/>
                    </a:lnTo>
                    <a:lnTo>
                      <a:pt x="81" y="38"/>
                    </a:lnTo>
                    <a:lnTo>
                      <a:pt x="84" y="41"/>
                    </a:lnTo>
                    <a:lnTo>
                      <a:pt x="87" y="43"/>
                    </a:lnTo>
                    <a:lnTo>
                      <a:pt x="88" y="43"/>
                    </a:lnTo>
                    <a:lnTo>
                      <a:pt x="88" y="43"/>
                    </a:lnTo>
                    <a:lnTo>
                      <a:pt x="91" y="42"/>
                    </a:lnTo>
                    <a:lnTo>
                      <a:pt x="92" y="42"/>
                    </a:lnTo>
                    <a:lnTo>
                      <a:pt x="92" y="42"/>
                    </a:lnTo>
                    <a:lnTo>
                      <a:pt x="94" y="45"/>
                    </a:lnTo>
                    <a:lnTo>
                      <a:pt x="94" y="49"/>
                    </a:lnTo>
                    <a:lnTo>
                      <a:pt x="94" y="49"/>
                    </a:lnTo>
                    <a:lnTo>
                      <a:pt x="94" y="51"/>
                    </a:lnTo>
                    <a:lnTo>
                      <a:pt x="96" y="50"/>
                    </a:lnTo>
                    <a:lnTo>
                      <a:pt x="96" y="50"/>
                    </a:lnTo>
                    <a:lnTo>
                      <a:pt x="98" y="49"/>
                    </a:lnTo>
                    <a:lnTo>
                      <a:pt x="96" y="49"/>
                    </a:lnTo>
                    <a:lnTo>
                      <a:pt x="96" y="47"/>
                    </a:lnTo>
                    <a:lnTo>
                      <a:pt x="100" y="46"/>
                    </a:lnTo>
                    <a:lnTo>
                      <a:pt x="100" y="46"/>
                    </a:lnTo>
                    <a:lnTo>
                      <a:pt x="107" y="45"/>
                    </a:lnTo>
                    <a:lnTo>
                      <a:pt x="110" y="43"/>
                    </a:lnTo>
                    <a:lnTo>
                      <a:pt x="113" y="43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7" y="46"/>
                    </a:lnTo>
                    <a:lnTo>
                      <a:pt x="118" y="46"/>
                    </a:lnTo>
                    <a:lnTo>
                      <a:pt x="118" y="46"/>
                    </a:lnTo>
                    <a:lnTo>
                      <a:pt x="118" y="47"/>
                    </a:lnTo>
                    <a:lnTo>
                      <a:pt x="118" y="49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22" y="46"/>
                    </a:lnTo>
                    <a:lnTo>
                      <a:pt x="125" y="47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30" y="49"/>
                    </a:lnTo>
                    <a:lnTo>
                      <a:pt x="130" y="49"/>
                    </a:lnTo>
                    <a:lnTo>
                      <a:pt x="133" y="51"/>
                    </a:lnTo>
                    <a:lnTo>
                      <a:pt x="137" y="51"/>
                    </a:lnTo>
                    <a:lnTo>
                      <a:pt x="137" y="51"/>
                    </a:lnTo>
                    <a:lnTo>
                      <a:pt x="140" y="50"/>
                    </a:lnTo>
                    <a:lnTo>
                      <a:pt x="140" y="50"/>
                    </a:lnTo>
                    <a:lnTo>
                      <a:pt x="138" y="47"/>
                    </a:lnTo>
                    <a:lnTo>
                      <a:pt x="138" y="47"/>
                    </a:lnTo>
                    <a:lnTo>
                      <a:pt x="137" y="45"/>
                    </a:lnTo>
                    <a:lnTo>
                      <a:pt x="133" y="43"/>
                    </a:lnTo>
                    <a:lnTo>
                      <a:pt x="133" y="43"/>
                    </a:lnTo>
                    <a:lnTo>
                      <a:pt x="125" y="41"/>
                    </a:lnTo>
                    <a:lnTo>
                      <a:pt x="123" y="39"/>
                    </a:lnTo>
                    <a:lnTo>
                      <a:pt x="126" y="39"/>
                    </a:lnTo>
                    <a:lnTo>
                      <a:pt x="126" y="39"/>
                    </a:lnTo>
                    <a:lnTo>
                      <a:pt x="129" y="38"/>
                    </a:lnTo>
                    <a:lnTo>
                      <a:pt x="127" y="37"/>
                    </a:lnTo>
                    <a:lnTo>
                      <a:pt x="127" y="35"/>
                    </a:lnTo>
                    <a:lnTo>
                      <a:pt x="132" y="33"/>
                    </a:lnTo>
                    <a:lnTo>
                      <a:pt x="132" y="33"/>
                    </a:lnTo>
                    <a:lnTo>
                      <a:pt x="137" y="31"/>
                    </a:lnTo>
                    <a:lnTo>
                      <a:pt x="140" y="31"/>
                    </a:lnTo>
                    <a:lnTo>
                      <a:pt x="141" y="31"/>
                    </a:lnTo>
                    <a:lnTo>
                      <a:pt x="141" y="28"/>
                    </a:lnTo>
                    <a:lnTo>
                      <a:pt x="141" y="28"/>
                    </a:lnTo>
                    <a:lnTo>
                      <a:pt x="141" y="23"/>
                    </a:lnTo>
                    <a:lnTo>
                      <a:pt x="142" y="23"/>
                    </a:lnTo>
                    <a:lnTo>
                      <a:pt x="144" y="23"/>
                    </a:lnTo>
                    <a:lnTo>
                      <a:pt x="144" y="23"/>
                    </a:lnTo>
                    <a:lnTo>
                      <a:pt x="153" y="24"/>
                    </a:lnTo>
                    <a:lnTo>
                      <a:pt x="153" y="24"/>
                    </a:lnTo>
                    <a:lnTo>
                      <a:pt x="155" y="24"/>
                    </a:lnTo>
                    <a:lnTo>
                      <a:pt x="155" y="26"/>
                    </a:lnTo>
                    <a:lnTo>
                      <a:pt x="157" y="24"/>
                    </a:lnTo>
                    <a:lnTo>
                      <a:pt x="157" y="24"/>
                    </a:lnTo>
                    <a:lnTo>
                      <a:pt x="160" y="23"/>
                    </a:lnTo>
                    <a:lnTo>
                      <a:pt x="161" y="23"/>
                    </a:lnTo>
                    <a:lnTo>
                      <a:pt x="161" y="23"/>
                    </a:lnTo>
                    <a:lnTo>
                      <a:pt x="161" y="22"/>
                    </a:lnTo>
                    <a:lnTo>
                      <a:pt x="161" y="22"/>
                    </a:lnTo>
                    <a:lnTo>
                      <a:pt x="159" y="18"/>
                    </a:lnTo>
                    <a:lnTo>
                      <a:pt x="156" y="15"/>
                    </a:lnTo>
                    <a:lnTo>
                      <a:pt x="156" y="15"/>
                    </a:lnTo>
                    <a:lnTo>
                      <a:pt x="155" y="12"/>
                    </a:lnTo>
                    <a:lnTo>
                      <a:pt x="153" y="10"/>
                    </a:lnTo>
                    <a:lnTo>
                      <a:pt x="152" y="7"/>
                    </a:lnTo>
                    <a:lnTo>
                      <a:pt x="150" y="7"/>
                    </a:lnTo>
                    <a:lnTo>
                      <a:pt x="148" y="8"/>
                    </a:lnTo>
                    <a:lnTo>
                      <a:pt x="148" y="8"/>
                    </a:lnTo>
                    <a:lnTo>
                      <a:pt x="144" y="10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34" y="10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6" y="7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40" y="4"/>
                    </a:lnTo>
                    <a:lnTo>
                      <a:pt x="140" y="4"/>
                    </a:lnTo>
                    <a:lnTo>
                      <a:pt x="137" y="1"/>
                    </a:lnTo>
                    <a:lnTo>
                      <a:pt x="140" y="0"/>
                    </a:lnTo>
                    <a:lnTo>
                      <a:pt x="140" y="0"/>
                    </a:lnTo>
                    <a:lnTo>
                      <a:pt x="149" y="0"/>
                    </a:lnTo>
                    <a:lnTo>
                      <a:pt x="161" y="1"/>
                    </a:lnTo>
                    <a:lnTo>
                      <a:pt x="161" y="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43" name="组合 252"/>
            <p:cNvGrpSpPr/>
            <p:nvPr/>
          </p:nvGrpSpPr>
          <p:grpSpPr>
            <a:xfrm>
              <a:off x="3157811" y="2564132"/>
              <a:ext cx="239041" cy="425329"/>
              <a:chOff x="3846513" y="1814513"/>
              <a:chExt cx="323850" cy="576262"/>
            </a:xfrm>
            <a:grpFill/>
          </p:grpSpPr>
          <p:sp>
            <p:nvSpPr>
              <p:cNvPr id="111" name="Freeform 137"/>
              <p:cNvSpPr>
                <a:spLocks noEditPoints="1"/>
              </p:cNvSpPr>
              <p:nvPr/>
            </p:nvSpPr>
            <p:spPr bwMode="auto">
              <a:xfrm>
                <a:off x="3846513" y="1814513"/>
                <a:ext cx="323850" cy="323850"/>
              </a:xfrm>
              <a:custGeom>
                <a:avLst/>
                <a:gdLst>
                  <a:gd name="T0" fmla="*/ 112 w 204"/>
                  <a:gd name="T1" fmla="*/ 0 h 204"/>
                  <a:gd name="T2" fmla="*/ 141 w 204"/>
                  <a:gd name="T3" fmla="*/ 8 h 204"/>
                  <a:gd name="T4" fmla="*/ 165 w 204"/>
                  <a:gd name="T5" fmla="*/ 22 h 204"/>
                  <a:gd name="T6" fmla="*/ 185 w 204"/>
                  <a:gd name="T7" fmla="*/ 42 h 204"/>
                  <a:gd name="T8" fmla="*/ 199 w 204"/>
                  <a:gd name="T9" fmla="*/ 68 h 204"/>
                  <a:gd name="T10" fmla="*/ 204 w 204"/>
                  <a:gd name="T11" fmla="*/ 96 h 204"/>
                  <a:gd name="T12" fmla="*/ 203 w 204"/>
                  <a:gd name="T13" fmla="*/ 118 h 204"/>
                  <a:gd name="T14" fmla="*/ 195 w 204"/>
                  <a:gd name="T15" fmla="*/ 146 h 204"/>
                  <a:gd name="T16" fmla="*/ 179 w 204"/>
                  <a:gd name="T17" fmla="*/ 171 h 204"/>
                  <a:gd name="T18" fmla="*/ 156 w 204"/>
                  <a:gd name="T19" fmla="*/ 190 h 204"/>
                  <a:gd name="T20" fmla="*/ 129 w 204"/>
                  <a:gd name="T21" fmla="*/ 202 h 204"/>
                  <a:gd name="T22" fmla="*/ 108 w 204"/>
                  <a:gd name="T23" fmla="*/ 204 h 204"/>
                  <a:gd name="T24" fmla="*/ 102 w 204"/>
                  <a:gd name="T25" fmla="*/ 185 h 204"/>
                  <a:gd name="T26" fmla="*/ 107 w 204"/>
                  <a:gd name="T27" fmla="*/ 185 h 204"/>
                  <a:gd name="T28" fmla="*/ 131 w 204"/>
                  <a:gd name="T29" fmla="*/ 180 h 204"/>
                  <a:gd name="T30" fmla="*/ 164 w 204"/>
                  <a:gd name="T31" fmla="*/ 158 h 204"/>
                  <a:gd name="T32" fmla="*/ 183 w 204"/>
                  <a:gd name="T33" fmla="*/ 123 h 204"/>
                  <a:gd name="T34" fmla="*/ 185 w 204"/>
                  <a:gd name="T35" fmla="*/ 97 h 204"/>
                  <a:gd name="T36" fmla="*/ 177 w 204"/>
                  <a:gd name="T37" fmla="*/ 66 h 204"/>
                  <a:gd name="T38" fmla="*/ 148 w 204"/>
                  <a:gd name="T39" fmla="*/ 32 h 204"/>
                  <a:gd name="T40" fmla="*/ 102 w 204"/>
                  <a:gd name="T41" fmla="*/ 19 h 204"/>
                  <a:gd name="T42" fmla="*/ 96 w 204"/>
                  <a:gd name="T43" fmla="*/ 0 h 204"/>
                  <a:gd name="T44" fmla="*/ 102 w 204"/>
                  <a:gd name="T45" fmla="*/ 19 h 204"/>
                  <a:gd name="T46" fmla="*/ 89 w 204"/>
                  <a:gd name="T47" fmla="*/ 20 h 204"/>
                  <a:gd name="T48" fmla="*/ 66 w 204"/>
                  <a:gd name="T49" fmla="*/ 27 h 204"/>
                  <a:gd name="T50" fmla="*/ 31 w 204"/>
                  <a:gd name="T51" fmla="*/ 60 h 204"/>
                  <a:gd name="T52" fmla="*/ 20 w 204"/>
                  <a:gd name="T53" fmla="*/ 89 h 204"/>
                  <a:gd name="T54" fmla="*/ 19 w 204"/>
                  <a:gd name="T55" fmla="*/ 107 h 204"/>
                  <a:gd name="T56" fmla="*/ 35 w 204"/>
                  <a:gd name="T57" fmla="*/ 152 h 204"/>
                  <a:gd name="T58" fmla="*/ 70 w 204"/>
                  <a:gd name="T59" fmla="*/ 179 h 204"/>
                  <a:gd name="T60" fmla="*/ 102 w 204"/>
                  <a:gd name="T61" fmla="*/ 204 h 204"/>
                  <a:gd name="T62" fmla="*/ 83 w 204"/>
                  <a:gd name="T63" fmla="*/ 203 h 204"/>
                  <a:gd name="T64" fmla="*/ 55 w 204"/>
                  <a:gd name="T65" fmla="*/ 194 h 204"/>
                  <a:gd name="T66" fmla="*/ 32 w 204"/>
                  <a:gd name="T67" fmla="*/ 176 h 204"/>
                  <a:gd name="T68" fmla="*/ 13 w 204"/>
                  <a:gd name="T69" fmla="*/ 154 h 204"/>
                  <a:gd name="T70" fmla="*/ 3 w 204"/>
                  <a:gd name="T71" fmla="*/ 127 h 204"/>
                  <a:gd name="T72" fmla="*/ 0 w 204"/>
                  <a:gd name="T73" fmla="*/ 108 h 204"/>
                  <a:gd name="T74" fmla="*/ 3 w 204"/>
                  <a:gd name="T75" fmla="*/ 77 h 204"/>
                  <a:gd name="T76" fmla="*/ 15 w 204"/>
                  <a:gd name="T77" fmla="*/ 50 h 204"/>
                  <a:gd name="T78" fmla="*/ 32 w 204"/>
                  <a:gd name="T79" fmla="*/ 27 h 204"/>
                  <a:gd name="T80" fmla="*/ 57 w 204"/>
                  <a:gd name="T81" fmla="*/ 11 h 204"/>
                  <a:gd name="T82" fmla="*/ 87 w 204"/>
                  <a:gd name="T83" fmla="*/ 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lnTo>
                      <a:pt x="102" y="0"/>
                    </a:lnTo>
                    <a:lnTo>
                      <a:pt x="112" y="0"/>
                    </a:lnTo>
                    <a:lnTo>
                      <a:pt x="122" y="1"/>
                    </a:lnTo>
                    <a:lnTo>
                      <a:pt x="131" y="4"/>
                    </a:lnTo>
                    <a:lnTo>
                      <a:pt x="141" y="8"/>
                    </a:lnTo>
                    <a:lnTo>
                      <a:pt x="149" y="11"/>
                    </a:lnTo>
                    <a:lnTo>
                      <a:pt x="157" y="16"/>
                    </a:lnTo>
                    <a:lnTo>
                      <a:pt x="165" y="22"/>
                    </a:lnTo>
                    <a:lnTo>
                      <a:pt x="172" y="28"/>
                    </a:lnTo>
                    <a:lnTo>
                      <a:pt x="179" y="35"/>
                    </a:lnTo>
                    <a:lnTo>
                      <a:pt x="185" y="42"/>
                    </a:lnTo>
                    <a:lnTo>
                      <a:pt x="190" y="50"/>
                    </a:lnTo>
                    <a:lnTo>
                      <a:pt x="195" y="58"/>
                    </a:lnTo>
                    <a:lnTo>
                      <a:pt x="199" y="68"/>
                    </a:lnTo>
                    <a:lnTo>
                      <a:pt x="202" y="77"/>
                    </a:lnTo>
                    <a:lnTo>
                      <a:pt x="203" y="87"/>
                    </a:lnTo>
                    <a:lnTo>
                      <a:pt x="204" y="96"/>
                    </a:lnTo>
                    <a:lnTo>
                      <a:pt x="204" y="96"/>
                    </a:lnTo>
                    <a:lnTo>
                      <a:pt x="204" y="107"/>
                    </a:lnTo>
                    <a:lnTo>
                      <a:pt x="203" y="118"/>
                    </a:lnTo>
                    <a:lnTo>
                      <a:pt x="202" y="127"/>
                    </a:lnTo>
                    <a:lnTo>
                      <a:pt x="199" y="137"/>
                    </a:lnTo>
                    <a:lnTo>
                      <a:pt x="195" y="146"/>
                    </a:lnTo>
                    <a:lnTo>
                      <a:pt x="190" y="154"/>
                    </a:lnTo>
                    <a:lnTo>
                      <a:pt x="184" y="162"/>
                    </a:lnTo>
                    <a:lnTo>
                      <a:pt x="179" y="171"/>
                    </a:lnTo>
                    <a:lnTo>
                      <a:pt x="172" y="177"/>
                    </a:lnTo>
                    <a:lnTo>
                      <a:pt x="164" y="184"/>
                    </a:lnTo>
                    <a:lnTo>
                      <a:pt x="156" y="190"/>
                    </a:lnTo>
                    <a:lnTo>
                      <a:pt x="148" y="194"/>
                    </a:lnTo>
                    <a:lnTo>
                      <a:pt x="138" y="198"/>
                    </a:lnTo>
                    <a:lnTo>
                      <a:pt x="129" y="202"/>
                    </a:lnTo>
                    <a:lnTo>
                      <a:pt x="118" y="203"/>
                    </a:lnTo>
                    <a:lnTo>
                      <a:pt x="108" y="204"/>
                    </a:lnTo>
                    <a:lnTo>
                      <a:pt x="108" y="204"/>
                    </a:lnTo>
                    <a:lnTo>
                      <a:pt x="102" y="204"/>
                    </a:lnTo>
                    <a:lnTo>
                      <a:pt x="102" y="185"/>
                    </a:lnTo>
                    <a:lnTo>
                      <a:pt x="102" y="185"/>
                    </a:lnTo>
                    <a:lnTo>
                      <a:pt x="107" y="185"/>
                    </a:lnTo>
                    <a:lnTo>
                      <a:pt x="107" y="185"/>
                    </a:lnTo>
                    <a:lnTo>
                      <a:pt x="107" y="185"/>
                    </a:lnTo>
                    <a:lnTo>
                      <a:pt x="115" y="184"/>
                    </a:lnTo>
                    <a:lnTo>
                      <a:pt x="123" y="183"/>
                    </a:lnTo>
                    <a:lnTo>
                      <a:pt x="131" y="180"/>
                    </a:lnTo>
                    <a:lnTo>
                      <a:pt x="138" y="177"/>
                    </a:lnTo>
                    <a:lnTo>
                      <a:pt x="152" y="169"/>
                    </a:lnTo>
                    <a:lnTo>
                      <a:pt x="164" y="158"/>
                    </a:lnTo>
                    <a:lnTo>
                      <a:pt x="173" y="145"/>
                    </a:lnTo>
                    <a:lnTo>
                      <a:pt x="180" y="130"/>
                    </a:lnTo>
                    <a:lnTo>
                      <a:pt x="183" y="123"/>
                    </a:lnTo>
                    <a:lnTo>
                      <a:pt x="184" y="115"/>
                    </a:lnTo>
                    <a:lnTo>
                      <a:pt x="185" y="107"/>
                    </a:lnTo>
                    <a:lnTo>
                      <a:pt x="185" y="97"/>
                    </a:lnTo>
                    <a:lnTo>
                      <a:pt x="185" y="97"/>
                    </a:lnTo>
                    <a:lnTo>
                      <a:pt x="183" y="81"/>
                    </a:lnTo>
                    <a:lnTo>
                      <a:pt x="177" y="66"/>
                    </a:lnTo>
                    <a:lnTo>
                      <a:pt x="169" y="53"/>
                    </a:lnTo>
                    <a:lnTo>
                      <a:pt x="160" y="42"/>
                    </a:lnTo>
                    <a:lnTo>
                      <a:pt x="148" y="32"/>
                    </a:lnTo>
                    <a:lnTo>
                      <a:pt x="133" y="26"/>
                    </a:lnTo>
                    <a:lnTo>
                      <a:pt x="118" y="20"/>
                    </a:lnTo>
                    <a:lnTo>
                      <a:pt x="102" y="19"/>
                    </a:lnTo>
                    <a:lnTo>
                      <a:pt x="102" y="0"/>
                    </a:lnTo>
                    <a:close/>
                    <a:moveTo>
                      <a:pt x="96" y="0"/>
                    </a:moveTo>
                    <a:lnTo>
                      <a:pt x="96" y="0"/>
                    </a:lnTo>
                    <a:lnTo>
                      <a:pt x="102" y="0"/>
                    </a:lnTo>
                    <a:lnTo>
                      <a:pt x="102" y="19"/>
                    </a:lnTo>
                    <a:lnTo>
                      <a:pt x="102" y="19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89" y="20"/>
                    </a:lnTo>
                    <a:lnTo>
                      <a:pt x="81" y="22"/>
                    </a:lnTo>
                    <a:lnTo>
                      <a:pt x="73" y="24"/>
                    </a:lnTo>
                    <a:lnTo>
                      <a:pt x="66" y="27"/>
                    </a:lnTo>
                    <a:lnTo>
                      <a:pt x="51" y="37"/>
                    </a:lnTo>
                    <a:lnTo>
                      <a:pt x="41" y="46"/>
                    </a:lnTo>
                    <a:lnTo>
                      <a:pt x="31" y="60"/>
                    </a:lnTo>
                    <a:lnTo>
                      <a:pt x="24" y="74"/>
                    </a:lnTo>
                    <a:lnTo>
                      <a:pt x="22" y="81"/>
                    </a:lnTo>
                    <a:lnTo>
                      <a:pt x="20" y="89"/>
                    </a:lnTo>
                    <a:lnTo>
                      <a:pt x="19" y="99"/>
                    </a:lnTo>
                    <a:lnTo>
                      <a:pt x="19" y="107"/>
                    </a:lnTo>
                    <a:lnTo>
                      <a:pt x="19" y="107"/>
                    </a:lnTo>
                    <a:lnTo>
                      <a:pt x="22" y="123"/>
                    </a:lnTo>
                    <a:lnTo>
                      <a:pt x="27" y="138"/>
                    </a:lnTo>
                    <a:lnTo>
                      <a:pt x="35" y="152"/>
                    </a:lnTo>
                    <a:lnTo>
                      <a:pt x="45" y="162"/>
                    </a:lnTo>
                    <a:lnTo>
                      <a:pt x="57" y="172"/>
                    </a:lnTo>
                    <a:lnTo>
                      <a:pt x="70" y="179"/>
                    </a:lnTo>
                    <a:lnTo>
                      <a:pt x="87" y="184"/>
                    </a:lnTo>
                    <a:lnTo>
                      <a:pt x="102" y="185"/>
                    </a:lnTo>
                    <a:lnTo>
                      <a:pt x="102" y="204"/>
                    </a:lnTo>
                    <a:lnTo>
                      <a:pt x="102" y="204"/>
                    </a:lnTo>
                    <a:lnTo>
                      <a:pt x="92" y="204"/>
                    </a:lnTo>
                    <a:lnTo>
                      <a:pt x="83" y="203"/>
                    </a:lnTo>
                    <a:lnTo>
                      <a:pt x="73" y="200"/>
                    </a:lnTo>
                    <a:lnTo>
                      <a:pt x="64" y="198"/>
                    </a:lnTo>
                    <a:lnTo>
                      <a:pt x="55" y="194"/>
                    </a:lnTo>
                    <a:lnTo>
                      <a:pt x="47" y="188"/>
                    </a:lnTo>
                    <a:lnTo>
                      <a:pt x="39" y="183"/>
                    </a:lnTo>
                    <a:lnTo>
                      <a:pt x="32" y="176"/>
                    </a:lnTo>
                    <a:lnTo>
                      <a:pt x="26" y="169"/>
                    </a:lnTo>
                    <a:lnTo>
                      <a:pt x="19" y="162"/>
                    </a:lnTo>
                    <a:lnTo>
                      <a:pt x="13" y="154"/>
                    </a:lnTo>
                    <a:lnTo>
                      <a:pt x="9" y="146"/>
                    </a:lnTo>
                    <a:lnTo>
                      <a:pt x="5" y="137"/>
                    </a:lnTo>
                    <a:lnTo>
                      <a:pt x="3" y="127"/>
                    </a:lnTo>
                    <a:lnTo>
                      <a:pt x="1" y="118"/>
                    </a:lnTo>
                    <a:lnTo>
                      <a:pt x="0" y="108"/>
                    </a:lnTo>
                    <a:lnTo>
                      <a:pt x="0" y="108"/>
                    </a:lnTo>
                    <a:lnTo>
                      <a:pt x="0" y="97"/>
                    </a:lnTo>
                    <a:lnTo>
                      <a:pt x="1" y="87"/>
                    </a:lnTo>
                    <a:lnTo>
                      <a:pt x="3" y="77"/>
                    </a:lnTo>
                    <a:lnTo>
                      <a:pt x="5" y="68"/>
                    </a:lnTo>
                    <a:lnTo>
                      <a:pt x="9" y="58"/>
                    </a:lnTo>
                    <a:lnTo>
                      <a:pt x="15" y="50"/>
                    </a:lnTo>
                    <a:lnTo>
                      <a:pt x="20" y="42"/>
                    </a:lnTo>
                    <a:lnTo>
                      <a:pt x="26" y="34"/>
                    </a:lnTo>
                    <a:lnTo>
                      <a:pt x="32" y="27"/>
                    </a:lnTo>
                    <a:lnTo>
                      <a:pt x="41" y="20"/>
                    </a:lnTo>
                    <a:lnTo>
                      <a:pt x="49" y="15"/>
                    </a:lnTo>
                    <a:lnTo>
                      <a:pt x="57" y="11"/>
                    </a:lnTo>
                    <a:lnTo>
                      <a:pt x="66" y="7"/>
                    </a:lnTo>
                    <a:lnTo>
                      <a:pt x="76" y="3"/>
                    </a:lnTo>
                    <a:lnTo>
                      <a:pt x="87" y="1"/>
                    </a:lnTo>
                    <a:lnTo>
                      <a:pt x="96" y="0"/>
                    </a:lnTo>
                    <a:lnTo>
                      <a:pt x="96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2" name="Freeform 138"/>
              <p:cNvSpPr/>
              <p:nvPr/>
            </p:nvSpPr>
            <p:spPr bwMode="auto">
              <a:xfrm>
                <a:off x="3994151" y="2119313"/>
                <a:ext cx="52388" cy="161925"/>
              </a:xfrm>
              <a:custGeom>
                <a:avLst/>
                <a:gdLst>
                  <a:gd name="T0" fmla="*/ 6 w 33"/>
                  <a:gd name="T1" fmla="*/ 102 h 102"/>
                  <a:gd name="T2" fmla="*/ 33 w 33"/>
                  <a:gd name="T3" fmla="*/ 100 h 102"/>
                  <a:gd name="T4" fmla="*/ 27 w 33"/>
                  <a:gd name="T5" fmla="*/ 0 h 102"/>
                  <a:gd name="T6" fmla="*/ 0 w 33"/>
                  <a:gd name="T7" fmla="*/ 2 h 102"/>
                  <a:gd name="T8" fmla="*/ 6 w 33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2">
                    <a:moveTo>
                      <a:pt x="6" y="102"/>
                    </a:moveTo>
                    <a:lnTo>
                      <a:pt x="33" y="100"/>
                    </a:lnTo>
                    <a:lnTo>
                      <a:pt x="27" y="0"/>
                    </a:lnTo>
                    <a:lnTo>
                      <a:pt x="0" y="2"/>
                    </a:lnTo>
                    <a:lnTo>
                      <a:pt x="6" y="10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3" name="Freeform 139"/>
              <p:cNvSpPr/>
              <p:nvPr/>
            </p:nvSpPr>
            <p:spPr bwMode="auto">
              <a:xfrm>
                <a:off x="3986213" y="2171700"/>
                <a:ext cx="77788" cy="219075"/>
              </a:xfrm>
              <a:custGeom>
                <a:avLst/>
                <a:gdLst>
                  <a:gd name="T0" fmla="*/ 5 w 49"/>
                  <a:gd name="T1" fmla="*/ 116 h 138"/>
                  <a:gd name="T2" fmla="*/ 5 w 49"/>
                  <a:gd name="T3" fmla="*/ 116 h 138"/>
                  <a:gd name="T4" fmla="*/ 5 w 49"/>
                  <a:gd name="T5" fmla="*/ 122 h 138"/>
                  <a:gd name="T6" fmla="*/ 7 w 49"/>
                  <a:gd name="T7" fmla="*/ 126 h 138"/>
                  <a:gd name="T8" fmla="*/ 9 w 49"/>
                  <a:gd name="T9" fmla="*/ 128 h 138"/>
                  <a:gd name="T10" fmla="*/ 12 w 49"/>
                  <a:gd name="T11" fmla="*/ 132 h 138"/>
                  <a:gd name="T12" fmla="*/ 16 w 49"/>
                  <a:gd name="T13" fmla="*/ 134 h 138"/>
                  <a:gd name="T14" fmla="*/ 19 w 49"/>
                  <a:gd name="T15" fmla="*/ 136 h 138"/>
                  <a:gd name="T16" fmla="*/ 23 w 49"/>
                  <a:gd name="T17" fmla="*/ 138 h 138"/>
                  <a:gd name="T18" fmla="*/ 28 w 49"/>
                  <a:gd name="T19" fmla="*/ 138 h 138"/>
                  <a:gd name="T20" fmla="*/ 28 w 49"/>
                  <a:gd name="T21" fmla="*/ 138 h 138"/>
                  <a:gd name="T22" fmla="*/ 32 w 49"/>
                  <a:gd name="T23" fmla="*/ 136 h 138"/>
                  <a:gd name="T24" fmla="*/ 37 w 49"/>
                  <a:gd name="T25" fmla="*/ 135 h 138"/>
                  <a:gd name="T26" fmla="*/ 41 w 49"/>
                  <a:gd name="T27" fmla="*/ 132 h 138"/>
                  <a:gd name="T28" fmla="*/ 43 w 49"/>
                  <a:gd name="T29" fmla="*/ 130 h 138"/>
                  <a:gd name="T30" fmla="*/ 46 w 49"/>
                  <a:gd name="T31" fmla="*/ 127 h 138"/>
                  <a:gd name="T32" fmla="*/ 47 w 49"/>
                  <a:gd name="T33" fmla="*/ 123 h 138"/>
                  <a:gd name="T34" fmla="*/ 49 w 49"/>
                  <a:gd name="T35" fmla="*/ 119 h 138"/>
                  <a:gd name="T36" fmla="*/ 49 w 49"/>
                  <a:gd name="T37" fmla="*/ 115 h 138"/>
                  <a:gd name="T38" fmla="*/ 43 w 49"/>
                  <a:gd name="T39" fmla="*/ 20 h 138"/>
                  <a:gd name="T40" fmla="*/ 43 w 49"/>
                  <a:gd name="T41" fmla="*/ 20 h 138"/>
                  <a:gd name="T42" fmla="*/ 43 w 49"/>
                  <a:gd name="T43" fmla="*/ 16 h 138"/>
                  <a:gd name="T44" fmla="*/ 42 w 49"/>
                  <a:gd name="T45" fmla="*/ 12 h 138"/>
                  <a:gd name="T46" fmla="*/ 39 w 49"/>
                  <a:gd name="T47" fmla="*/ 8 h 138"/>
                  <a:gd name="T48" fmla="*/ 37 w 49"/>
                  <a:gd name="T49" fmla="*/ 5 h 138"/>
                  <a:gd name="T50" fmla="*/ 34 w 49"/>
                  <a:gd name="T51" fmla="*/ 2 h 138"/>
                  <a:gd name="T52" fmla="*/ 30 w 49"/>
                  <a:gd name="T53" fmla="*/ 1 h 138"/>
                  <a:gd name="T54" fmla="*/ 26 w 49"/>
                  <a:gd name="T55" fmla="*/ 0 h 138"/>
                  <a:gd name="T56" fmla="*/ 20 w 49"/>
                  <a:gd name="T57" fmla="*/ 0 h 138"/>
                  <a:gd name="T58" fmla="*/ 20 w 49"/>
                  <a:gd name="T59" fmla="*/ 0 h 138"/>
                  <a:gd name="T60" fmla="*/ 16 w 49"/>
                  <a:gd name="T61" fmla="*/ 0 h 138"/>
                  <a:gd name="T62" fmla="*/ 12 w 49"/>
                  <a:gd name="T63" fmla="*/ 1 h 138"/>
                  <a:gd name="T64" fmla="*/ 8 w 49"/>
                  <a:gd name="T65" fmla="*/ 4 h 138"/>
                  <a:gd name="T66" fmla="*/ 5 w 49"/>
                  <a:gd name="T67" fmla="*/ 6 h 138"/>
                  <a:gd name="T68" fmla="*/ 3 w 49"/>
                  <a:gd name="T69" fmla="*/ 11 h 138"/>
                  <a:gd name="T70" fmla="*/ 1 w 49"/>
                  <a:gd name="T71" fmla="*/ 15 h 138"/>
                  <a:gd name="T72" fmla="*/ 0 w 49"/>
                  <a:gd name="T73" fmla="*/ 19 h 138"/>
                  <a:gd name="T74" fmla="*/ 0 w 49"/>
                  <a:gd name="T75" fmla="*/ 23 h 138"/>
                  <a:gd name="T76" fmla="*/ 5 w 49"/>
                  <a:gd name="T77" fmla="*/ 116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9" h="138">
                    <a:moveTo>
                      <a:pt x="5" y="116"/>
                    </a:moveTo>
                    <a:lnTo>
                      <a:pt x="5" y="116"/>
                    </a:lnTo>
                    <a:lnTo>
                      <a:pt x="5" y="122"/>
                    </a:lnTo>
                    <a:lnTo>
                      <a:pt x="7" y="126"/>
                    </a:lnTo>
                    <a:lnTo>
                      <a:pt x="9" y="128"/>
                    </a:lnTo>
                    <a:lnTo>
                      <a:pt x="12" y="132"/>
                    </a:lnTo>
                    <a:lnTo>
                      <a:pt x="16" y="134"/>
                    </a:lnTo>
                    <a:lnTo>
                      <a:pt x="19" y="136"/>
                    </a:lnTo>
                    <a:lnTo>
                      <a:pt x="23" y="138"/>
                    </a:lnTo>
                    <a:lnTo>
                      <a:pt x="28" y="138"/>
                    </a:lnTo>
                    <a:lnTo>
                      <a:pt x="28" y="138"/>
                    </a:lnTo>
                    <a:lnTo>
                      <a:pt x="32" y="136"/>
                    </a:lnTo>
                    <a:lnTo>
                      <a:pt x="37" y="135"/>
                    </a:lnTo>
                    <a:lnTo>
                      <a:pt x="41" y="132"/>
                    </a:lnTo>
                    <a:lnTo>
                      <a:pt x="43" y="130"/>
                    </a:lnTo>
                    <a:lnTo>
                      <a:pt x="46" y="127"/>
                    </a:lnTo>
                    <a:lnTo>
                      <a:pt x="47" y="123"/>
                    </a:lnTo>
                    <a:lnTo>
                      <a:pt x="49" y="119"/>
                    </a:lnTo>
                    <a:lnTo>
                      <a:pt x="49" y="115"/>
                    </a:lnTo>
                    <a:lnTo>
                      <a:pt x="43" y="20"/>
                    </a:lnTo>
                    <a:lnTo>
                      <a:pt x="43" y="20"/>
                    </a:lnTo>
                    <a:lnTo>
                      <a:pt x="43" y="16"/>
                    </a:lnTo>
                    <a:lnTo>
                      <a:pt x="42" y="12"/>
                    </a:lnTo>
                    <a:lnTo>
                      <a:pt x="39" y="8"/>
                    </a:lnTo>
                    <a:lnTo>
                      <a:pt x="37" y="5"/>
                    </a:lnTo>
                    <a:lnTo>
                      <a:pt x="34" y="2"/>
                    </a:lnTo>
                    <a:lnTo>
                      <a:pt x="30" y="1"/>
                    </a:lnTo>
                    <a:lnTo>
                      <a:pt x="26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2" y="1"/>
                    </a:lnTo>
                    <a:lnTo>
                      <a:pt x="8" y="4"/>
                    </a:lnTo>
                    <a:lnTo>
                      <a:pt x="5" y="6"/>
                    </a:lnTo>
                    <a:lnTo>
                      <a:pt x="3" y="11"/>
                    </a:lnTo>
                    <a:lnTo>
                      <a:pt x="1" y="15"/>
                    </a:lnTo>
                    <a:lnTo>
                      <a:pt x="0" y="19"/>
                    </a:lnTo>
                    <a:lnTo>
                      <a:pt x="0" y="23"/>
                    </a:lnTo>
                    <a:lnTo>
                      <a:pt x="5" y="11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44" name="Freeform 140"/>
            <p:cNvSpPr/>
            <p:nvPr/>
          </p:nvSpPr>
          <p:spPr bwMode="auto">
            <a:xfrm>
              <a:off x="2212189" y="2080214"/>
              <a:ext cx="380827" cy="310504"/>
            </a:xfrm>
            <a:custGeom>
              <a:avLst/>
              <a:gdLst>
                <a:gd name="T0" fmla="*/ 166 w 325"/>
                <a:gd name="T1" fmla="*/ 265 h 265"/>
                <a:gd name="T2" fmla="*/ 166 w 325"/>
                <a:gd name="T3" fmla="*/ 265 h 265"/>
                <a:gd name="T4" fmla="*/ 169 w 325"/>
                <a:gd name="T5" fmla="*/ 263 h 265"/>
                <a:gd name="T6" fmla="*/ 177 w 325"/>
                <a:gd name="T7" fmla="*/ 257 h 265"/>
                <a:gd name="T8" fmla="*/ 189 w 325"/>
                <a:gd name="T9" fmla="*/ 250 h 265"/>
                <a:gd name="T10" fmla="*/ 198 w 325"/>
                <a:gd name="T11" fmla="*/ 246 h 265"/>
                <a:gd name="T12" fmla="*/ 207 w 325"/>
                <a:gd name="T13" fmla="*/ 244 h 265"/>
                <a:gd name="T14" fmla="*/ 218 w 325"/>
                <a:gd name="T15" fmla="*/ 241 h 265"/>
                <a:gd name="T16" fmla="*/ 230 w 325"/>
                <a:gd name="T17" fmla="*/ 240 h 265"/>
                <a:gd name="T18" fmla="*/ 242 w 325"/>
                <a:gd name="T19" fmla="*/ 240 h 265"/>
                <a:gd name="T20" fmla="*/ 257 w 325"/>
                <a:gd name="T21" fmla="*/ 241 h 265"/>
                <a:gd name="T22" fmla="*/ 272 w 325"/>
                <a:gd name="T23" fmla="*/ 242 h 265"/>
                <a:gd name="T24" fmla="*/ 288 w 325"/>
                <a:gd name="T25" fmla="*/ 248 h 265"/>
                <a:gd name="T26" fmla="*/ 306 w 325"/>
                <a:gd name="T27" fmla="*/ 255 h 265"/>
                <a:gd name="T28" fmla="*/ 325 w 325"/>
                <a:gd name="T29" fmla="*/ 263 h 265"/>
                <a:gd name="T30" fmla="*/ 325 w 325"/>
                <a:gd name="T31" fmla="*/ 26 h 265"/>
                <a:gd name="T32" fmla="*/ 325 w 325"/>
                <a:gd name="T33" fmla="*/ 26 h 265"/>
                <a:gd name="T34" fmla="*/ 307 w 325"/>
                <a:gd name="T35" fmla="*/ 18 h 265"/>
                <a:gd name="T36" fmla="*/ 288 w 325"/>
                <a:gd name="T37" fmla="*/ 9 h 265"/>
                <a:gd name="T38" fmla="*/ 265 w 325"/>
                <a:gd name="T39" fmla="*/ 4 h 265"/>
                <a:gd name="T40" fmla="*/ 253 w 325"/>
                <a:gd name="T41" fmla="*/ 1 h 265"/>
                <a:gd name="T42" fmla="*/ 240 w 325"/>
                <a:gd name="T43" fmla="*/ 0 h 265"/>
                <a:gd name="T44" fmla="*/ 226 w 325"/>
                <a:gd name="T45" fmla="*/ 0 h 265"/>
                <a:gd name="T46" fmla="*/ 212 w 325"/>
                <a:gd name="T47" fmla="*/ 1 h 265"/>
                <a:gd name="T48" fmla="*/ 199 w 325"/>
                <a:gd name="T49" fmla="*/ 4 h 265"/>
                <a:gd name="T50" fmla="*/ 187 w 325"/>
                <a:gd name="T51" fmla="*/ 8 h 265"/>
                <a:gd name="T52" fmla="*/ 175 w 325"/>
                <a:gd name="T53" fmla="*/ 16 h 265"/>
                <a:gd name="T54" fmla="*/ 162 w 325"/>
                <a:gd name="T55" fmla="*/ 26 h 265"/>
                <a:gd name="T56" fmla="*/ 0 w 325"/>
                <a:gd name="T57" fmla="*/ 26 h 265"/>
                <a:gd name="T58" fmla="*/ 0 w 325"/>
                <a:gd name="T59" fmla="*/ 264 h 265"/>
                <a:gd name="T60" fmla="*/ 166 w 325"/>
                <a:gd name="T61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5" h="265">
                  <a:moveTo>
                    <a:pt x="166" y="265"/>
                  </a:moveTo>
                  <a:lnTo>
                    <a:pt x="166" y="265"/>
                  </a:lnTo>
                  <a:lnTo>
                    <a:pt x="169" y="263"/>
                  </a:lnTo>
                  <a:lnTo>
                    <a:pt x="177" y="257"/>
                  </a:lnTo>
                  <a:lnTo>
                    <a:pt x="189" y="250"/>
                  </a:lnTo>
                  <a:lnTo>
                    <a:pt x="198" y="246"/>
                  </a:lnTo>
                  <a:lnTo>
                    <a:pt x="207" y="244"/>
                  </a:lnTo>
                  <a:lnTo>
                    <a:pt x="218" y="241"/>
                  </a:lnTo>
                  <a:lnTo>
                    <a:pt x="230" y="240"/>
                  </a:lnTo>
                  <a:lnTo>
                    <a:pt x="242" y="240"/>
                  </a:lnTo>
                  <a:lnTo>
                    <a:pt x="257" y="241"/>
                  </a:lnTo>
                  <a:lnTo>
                    <a:pt x="272" y="242"/>
                  </a:lnTo>
                  <a:lnTo>
                    <a:pt x="288" y="248"/>
                  </a:lnTo>
                  <a:lnTo>
                    <a:pt x="306" y="255"/>
                  </a:lnTo>
                  <a:lnTo>
                    <a:pt x="325" y="263"/>
                  </a:lnTo>
                  <a:lnTo>
                    <a:pt x="325" y="26"/>
                  </a:lnTo>
                  <a:lnTo>
                    <a:pt x="325" y="26"/>
                  </a:lnTo>
                  <a:lnTo>
                    <a:pt x="307" y="18"/>
                  </a:lnTo>
                  <a:lnTo>
                    <a:pt x="288" y="9"/>
                  </a:lnTo>
                  <a:lnTo>
                    <a:pt x="265" y="4"/>
                  </a:lnTo>
                  <a:lnTo>
                    <a:pt x="253" y="1"/>
                  </a:lnTo>
                  <a:lnTo>
                    <a:pt x="240" y="0"/>
                  </a:lnTo>
                  <a:lnTo>
                    <a:pt x="226" y="0"/>
                  </a:lnTo>
                  <a:lnTo>
                    <a:pt x="212" y="1"/>
                  </a:lnTo>
                  <a:lnTo>
                    <a:pt x="199" y="4"/>
                  </a:lnTo>
                  <a:lnTo>
                    <a:pt x="187" y="8"/>
                  </a:lnTo>
                  <a:lnTo>
                    <a:pt x="175" y="16"/>
                  </a:lnTo>
                  <a:lnTo>
                    <a:pt x="162" y="26"/>
                  </a:lnTo>
                  <a:lnTo>
                    <a:pt x="0" y="26"/>
                  </a:lnTo>
                  <a:lnTo>
                    <a:pt x="0" y="264"/>
                  </a:lnTo>
                  <a:lnTo>
                    <a:pt x="166" y="26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5" name="Freeform 141"/>
            <p:cNvSpPr>
              <a:spLocks noEditPoints="1"/>
            </p:cNvSpPr>
            <p:nvPr/>
          </p:nvSpPr>
          <p:spPr bwMode="auto">
            <a:xfrm>
              <a:off x="2242658" y="3979557"/>
              <a:ext cx="464023" cy="383149"/>
            </a:xfrm>
            <a:custGeom>
              <a:avLst/>
              <a:gdLst>
                <a:gd name="T0" fmla="*/ 365 w 396"/>
                <a:gd name="T1" fmla="*/ 0 h 327"/>
                <a:gd name="T2" fmla="*/ 383 w 396"/>
                <a:gd name="T3" fmla="*/ 5 h 327"/>
                <a:gd name="T4" fmla="*/ 394 w 396"/>
                <a:gd name="T5" fmla="*/ 19 h 327"/>
                <a:gd name="T6" fmla="*/ 396 w 396"/>
                <a:gd name="T7" fmla="*/ 197 h 327"/>
                <a:gd name="T8" fmla="*/ 394 w 396"/>
                <a:gd name="T9" fmla="*/ 210 h 327"/>
                <a:gd name="T10" fmla="*/ 383 w 396"/>
                <a:gd name="T11" fmla="*/ 224 h 327"/>
                <a:gd name="T12" fmla="*/ 365 w 396"/>
                <a:gd name="T13" fmla="*/ 230 h 327"/>
                <a:gd name="T14" fmla="*/ 295 w 396"/>
                <a:gd name="T15" fmla="*/ 260 h 327"/>
                <a:gd name="T16" fmla="*/ 307 w 396"/>
                <a:gd name="T17" fmla="*/ 262 h 327"/>
                <a:gd name="T18" fmla="*/ 321 w 396"/>
                <a:gd name="T19" fmla="*/ 273 h 327"/>
                <a:gd name="T20" fmla="*/ 326 w 396"/>
                <a:gd name="T21" fmla="*/ 291 h 327"/>
                <a:gd name="T22" fmla="*/ 326 w 396"/>
                <a:gd name="T23" fmla="*/ 302 h 327"/>
                <a:gd name="T24" fmla="*/ 318 w 396"/>
                <a:gd name="T25" fmla="*/ 318 h 327"/>
                <a:gd name="T26" fmla="*/ 302 w 396"/>
                <a:gd name="T27" fmla="*/ 326 h 327"/>
                <a:gd name="T28" fmla="*/ 199 w 396"/>
                <a:gd name="T29" fmla="*/ 208 h 327"/>
                <a:gd name="T30" fmla="*/ 348 w 396"/>
                <a:gd name="T31" fmla="*/ 208 h 327"/>
                <a:gd name="T32" fmla="*/ 361 w 396"/>
                <a:gd name="T33" fmla="*/ 204 h 327"/>
                <a:gd name="T34" fmla="*/ 371 w 396"/>
                <a:gd name="T35" fmla="*/ 192 h 327"/>
                <a:gd name="T36" fmla="*/ 373 w 396"/>
                <a:gd name="T37" fmla="*/ 47 h 327"/>
                <a:gd name="T38" fmla="*/ 371 w 396"/>
                <a:gd name="T39" fmla="*/ 36 h 327"/>
                <a:gd name="T40" fmla="*/ 361 w 396"/>
                <a:gd name="T41" fmla="*/ 25 h 327"/>
                <a:gd name="T42" fmla="*/ 348 w 396"/>
                <a:gd name="T43" fmla="*/ 20 h 327"/>
                <a:gd name="T44" fmla="*/ 127 w 396"/>
                <a:gd name="T45" fmla="*/ 260 h 327"/>
                <a:gd name="T46" fmla="*/ 127 w 396"/>
                <a:gd name="T47" fmla="*/ 230 h 327"/>
                <a:gd name="T48" fmla="*/ 199 w 396"/>
                <a:gd name="T49" fmla="*/ 327 h 327"/>
                <a:gd name="T50" fmla="*/ 154 w 396"/>
                <a:gd name="T51" fmla="*/ 288 h 327"/>
                <a:gd name="T52" fmla="*/ 158 w 396"/>
                <a:gd name="T53" fmla="*/ 287 h 327"/>
                <a:gd name="T54" fmla="*/ 159 w 396"/>
                <a:gd name="T55" fmla="*/ 283 h 327"/>
                <a:gd name="T56" fmla="*/ 155 w 396"/>
                <a:gd name="T57" fmla="*/ 277 h 327"/>
                <a:gd name="T58" fmla="*/ 127 w 396"/>
                <a:gd name="T59" fmla="*/ 260 h 327"/>
                <a:gd name="T60" fmla="*/ 199 w 396"/>
                <a:gd name="T61" fmla="*/ 0 h 327"/>
                <a:gd name="T62" fmla="*/ 127 w 396"/>
                <a:gd name="T63" fmla="*/ 0 h 327"/>
                <a:gd name="T64" fmla="*/ 127 w 396"/>
                <a:gd name="T65" fmla="*/ 276 h 327"/>
                <a:gd name="T66" fmla="*/ 97 w 396"/>
                <a:gd name="T67" fmla="*/ 277 h 327"/>
                <a:gd name="T68" fmla="*/ 94 w 396"/>
                <a:gd name="T69" fmla="*/ 283 h 327"/>
                <a:gd name="T70" fmla="*/ 96 w 396"/>
                <a:gd name="T71" fmla="*/ 287 h 327"/>
                <a:gd name="T72" fmla="*/ 100 w 396"/>
                <a:gd name="T73" fmla="*/ 288 h 327"/>
                <a:gd name="T74" fmla="*/ 101 w 396"/>
                <a:gd name="T75" fmla="*/ 327 h 327"/>
                <a:gd name="T76" fmla="*/ 88 w 396"/>
                <a:gd name="T77" fmla="*/ 325 h 327"/>
                <a:gd name="T78" fmla="*/ 74 w 396"/>
                <a:gd name="T79" fmla="*/ 314 h 327"/>
                <a:gd name="T80" fmla="*/ 69 w 396"/>
                <a:gd name="T81" fmla="*/ 295 h 327"/>
                <a:gd name="T82" fmla="*/ 70 w 396"/>
                <a:gd name="T83" fmla="*/ 285 h 327"/>
                <a:gd name="T84" fmla="*/ 78 w 396"/>
                <a:gd name="T85" fmla="*/ 269 h 327"/>
                <a:gd name="T86" fmla="*/ 94 w 396"/>
                <a:gd name="T87" fmla="*/ 260 h 327"/>
                <a:gd name="T88" fmla="*/ 127 w 396"/>
                <a:gd name="T89" fmla="*/ 230 h 327"/>
                <a:gd name="T90" fmla="*/ 25 w 396"/>
                <a:gd name="T91" fmla="*/ 229 h 327"/>
                <a:gd name="T92" fmla="*/ 9 w 396"/>
                <a:gd name="T93" fmla="*/ 220 h 327"/>
                <a:gd name="T94" fmla="*/ 1 w 396"/>
                <a:gd name="T95" fmla="*/ 204 h 327"/>
                <a:gd name="T96" fmla="*/ 0 w 396"/>
                <a:gd name="T97" fmla="*/ 31 h 327"/>
                <a:gd name="T98" fmla="*/ 5 w 396"/>
                <a:gd name="T99" fmla="*/ 13 h 327"/>
                <a:gd name="T100" fmla="*/ 20 w 396"/>
                <a:gd name="T101" fmla="*/ 2 h 327"/>
                <a:gd name="T102" fmla="*/ 127 w 396"/>
                <a:gd name="T103" fmla="*/ 0 h 327"/>
                <a:gd name="T104" fmla="*/ 50 w 396"/>
                <a:gd name="T105" fmla="*/ 20 h 327"/>
                <a:gd name="T106" fmla="*/ 35 w 396"/>
                <a:gd name="T107" fmla="*/ 25 h 327"/>
                <a:gd name="T108" fmla="*/ 25 w 396"/>
                <a:gd name="T109" fmla="*/ 36 h 327"/>
                <a:gd name="T110" fmla="*/ 24 w 396"/>
                <a:gd name="T111" fmla="*/ 182 h 327"/>
                <a:gd name="T112" fmla="*/ 25 w 396"/>
                <a:gd name="T113" fmla="*/ 192 h 327"/>
                <a:gd name="T114" fmla="*/ 35 w 396"/>
                <a:gd name="T115" fmla="*/ 204 h 327"/>
                <a:gd name="T116" fmla="*/ 50 w 396"/>
                <a:gd name="T117" fmla="*/ 208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96" h="327">
                  <a:moveTo>
                    <a:pt x="199" y="0"/>
                  </a:moveTo>
                  <a:lnTo>
                    <a:pt x="365" y="0"/>
                  </a:lnTo>
                  <a:lnTo>
                    <a:pt x="365" y="0"/>
                  </a:lnTo>
                  <a:lnTo>
                    <a:pt x="372" y="0"/>
                  </a:lnTo>
                  <a:lnTo>
                    <a:pt x="377" y="2"/>
                  </a:lnTo>
                  <a:lnTo>
                    <a:pt x="383" y="5"/>
                  </a:lnTo>
                  <a:lnTo>
                    <a:pt x="387" y="9"/>
                  </a:lnTo>
                  <a:lnTo>
                    <a:pt x="391" y="13"/>
                  </a:lnTo>
                  <a:lnTo>
                    <a:pt x="394" y="19"/>
                  </a:lnTo>
                  <a:lnTo>
                    <a:pt x="396" y="24"/>
                  </a:lnTo>
                  <a:lnTo>
                    <a:pt x="396" y="31"/>
                  </a:lnTo>
                  <a:lnTo>
                    <a:pt x="396" y="197"/>
                  </a:lnTo>
                  <a:lnTo>
                    <a:pt x="396" y="197"/>
                  </a:lnTo>
                  <a:lnTo>
                    <a:pt x="396" y="204"/>
                  </a:lnTo>
                  <a:lnTo>
                    <a:pt x="394" y="210"/>
                  </a:lnTo>
                  <a:lnTo>
                    <a:pt x="391" y="215"/>
                  </a:lnTo>
                  <a:lnTo>
                    <a:pt x="387" y="220"/>
                  </a:lnTo>
                  <a:lnTo>
                    <a:pt x="383" y="224"/>
                  </a:lnTo>
                  <a:lnTo>
                    <a:pt x="377" y="227"/>
                  </a:lnTo>
                  <a:lnTo>
                    <a:pt x="372" y="229"/>
                  </a:lnTo>
                  <a:lnTo>
                    <a:pt x="365" y="230"/>
                  </a:lnTo>
                  <a:lnTo>
                    <a:pt x="238" y="230"/>
                  </a:lnTo>
                  <a:lnTo>
                    <a:pt x="238" y="260"/>
                  </a:lnTo>
                  <a:lnTo>
                    <a:pt x="295" y="260"/>
                  </a:lnTo>
                  <a:lnTo>
                    <a:pt x="295" y="260"/>
                  </a:lnTo>
                  <a:lnTo>
                    <a:pt x="302" y="260"/>
                  </a:lnTo>
                  <a:lnTo>
                    <a:pt x="307" y="262"/>
                  </a:lnTo>
                  <a:lnTo>
                    <a:pt x="312" y="265"/>
                  </a:lnTo>
                  <a:lnTo>
                    <a:pt x="318" y="269"/>
                  </a:lnTo>
                  <a:lnTo>
                    <a:pt x="321" y="273"/>
                  </a:lnTo>
                  <a:lnTo>
                    <a:pt x="325" y="279"/>
                  </a:lnTo>
                  <a:lnTo>
                    <a:pt x="326" y="285"/>
                  </a:lnTo>
                  <a:lnTo>
                    <a:pt x="326" y="291"/>
                  </a:lnTo>
                  <a:lnTo>
                    <a:pt x="326" y="295"/>
                  </a:lnTo>
                  <a:lnTo>
                    <a:pt x="326" y="295"/>
                  </a:lnTo>
                  <a:lnTo>
                    <a:pt x="326" y="302"/>
                  </a:lnTo>
                  <a:lnTo>
                    <a:pt x="325" y="308"/>
                  </a:lnTo>
                  <a:lnTo>
                    <a:pt x="321" y="314"/>
                  </a:lnTo>
                  <a:lnTo>
                    <a:pt x="318" y="318"/>
                  </a:lnTo>
                  <a:lnTo>
                    <a:pt x="312" y="322"/>
                  </a:lnTo>
                  <a:lnTo>
                    <a:pt x="307" y="325"/>
                  </a:lnTo>
                  <a:lnTo>
                    <a:pt x="302" y="326"/>
                  </a:lnTo>
                  <a:lnTo>
                    <a:pt x="295" y="327"/>
                  </a:lnTo>
                  <a:lnTo>
                    <a:pt x="199" y="327"/>
                  </a:lnTo>
                  <a:lnTo>
                    <a:pt x="199" y="208"/>
                  </a:lnTo>
                  <a:lnTo>
                    <a:pt x="348" y="208"/>
                  </a:lnTo>
                  <a:lnTo>
                    <a:pt x="348" y="208"/>
                  </a:lnTo>
                  <a:lnTo>
                    <a:pt x="348" y="208"/>
                  </a:lnTo>
                  <a:lnTo>
                    <a:pt x="352" y="207"/>
                  </a:lnTo>
                  <a:lnTo>
                    <a:pt x="357" y="205"/>
                  </a:lnTo>
                  <a:lnTo>
                    <a:pt x="361" y="204"/>
                  </a:lnTo>
                  <a:lnTo>
                    <a:pt x="365" y="200"/>
                  </a:lnTo>
                  <a:lnTo>
                    <a:pt x="368" y="196"/>
                  </a:lnTo>
                  <a:lnTo>
                    <a:pt x="371" y="192"/>
                  </a:lnTo>
                  <a:lnTo>
                    <a:pt x="372" y="188"/>
                  </a:lnTo>
                  <a:lnTo>
                    <a:pt x="373" y="182"/>
                  </a:lnTo>
                  <a:lnTo>
                    <a:pt x="373" y="47"/>
                  </a:lnTo>
                  <a:lnTo>
                    <a:pt x="373" y="47"/>
                  </a:lnTo>
                  <a:lnTo>
                    <a:pt x="372" y="42"/>
                  </a:lnTo>
                  <a:lnTo>
                    <a:pt x="371" y="36"/>
                  </a:lnTo>
                  <a:lnTo>
                    <a:pt x="368" y="32"/>
                  </a:lnTo>
                  <a:lnTo>
                    <a:pt x="365" y="28"/>
                  </a:lnTo>
                  <a:lnTo>
                    <a:pt x="361" y="25"/>
                  </a:lnTo>
                  <a:lnTo>
                    <a:pt x="357" y="23"/>
                  </a:lnTo>
                  <a:lnTo>
                    <a:pt x="352" y="21"/>
                  </a:lnTo>
                  <a:lnTo>
                    <a:pt x="348" y="20"/>
                  </a:lnTo>
                  <a:lnTo>
                    <a:pt x="199" y="20"/>
                  </a:lnTo>
                  <a:lnTo>
                    <a:pt x="199" y="0"/>
                  </a:lnTo>
                  <a:close/>
                  <a:moveTo>
                    <a:pt x="127" y="260"/>
                  </a:moveTo>
                  <a:lnTo>
                    <a:pt x="159" y="260"/>
                  </a:lnTo>
                  <a:lnTo>
                    <a:pt x="159" y="230"/>
                  </a:lnTo>
                  <a:lnTo>
                    <a:pt x="127" y="230"/>
                  </a:lnTo>
                  <a:lnTo>
                    <a:pt x="127" y="208"/>
                  </a:lnTo>
                  <a:lnTo>
                    <a:pt x="199" y="208"/>
                  </a:lnTo>
                  <a:lnTo>
                    <a:pt x="199" y="327"/>
                  </a:lnTo>
                  <a:lnTo>
                    <a:pt x="127" y="327"/>
                  </a:lnTo>
                  <a:lnTo>
                    <a:pt x="127" y="288"/>
                  </a:lnTo>
                  <a:lnTo>
                    <a:pt x="154" y="288"/>
                  </a:lnTo>
                  <a:lnTo>
                    <a:pt x="154" y="288"/>
                  </a:lnTo>
                  <a:lnTo>
                    <a:pt x="155" y="288"/>
                  </a:lnTo>
                  <a:lnTo>
                    <a:pt x="158" y="287"/>
                  </a:lnTo>
                  <a:lnTo>
                    <a:pt x="159" y="284"/>
                  </a:lnTo>
                  <a:lnTo>
                    <a:pt x="159" y="283"/>
                  </a:lnTo>
                  <a:lnTo>
                    <a:pt x="159" y="283"/>
                  </a:lnTo>
                  <a:lnTo>
                    <a:pt x="159" y="280"/>
                  </a:lnTo>
                  <a:lnTo>
                    <a:pt x="158" y="279"/>
                  </a:lnTo>
                  <a:lnTo>
                    <a:pt x="155" y="277"/>
                  </a:lnTo>
                  <a:lnTo>
                    <a:pt x="154" y="276"/>
                  </a:lnTo>
                  <a:lnTo>
                    <a:pt x="127" y="276"/>
                  </a:lnTo>
                  <a:lnTo>
                    <a:pt x="127" y="260"/>
                  </a:lnTo>
                  <a:lnTo>
                    <a:pt x="127" y="260"/>
                  </a:lnTo>
                  <a:close/>
                  <a:moveTo>
                    <a:pt x="127" y="0"/>
                  </a:moveTo>
                  <a:lnTo>
                    <a:pt x="199" y="0"/>
                  </a:lnTo>
                  <a:lnTo>
                    <a:pt x="199" y="20"/>
                  </a:lnTo>
                  <a:lnTo>
                    <a:pt x="127" y="20"/>
                  </a:lnTo>
                  <a:lnTo>
                    <a:pt x="127" y="0"/>
                  </a:lnTo>
                  <a:close/>
                  <a:moveTo>
                    <a:pt x="101" y="260"/>
                  </a:moveTo>
                  <a:lnTo>
                    <a:pt x="127" y="260"/>
                  </a:lnTo>
                  <a:lnTo>
                    <a:pt x="127" y="276"/>
                  </a:lnTo>
                  <a:lnTo>
                    <a:pt x="100" y="276"/>
                  </a:lnTo>
                  <a:lnTo>
                    <a:pt x="100" y="276"/>
                  </a:lnTo>
                  <a:lnTo>
                    <a:pt x="97" y="277"/>
                  </a:lnTo>
                  <a:lnTo>
                    <a:pt x="96" y="279"/>
                  </a:lnTo>
                  <a:lnTo>
                    <a:pt x="94" y="280"/>
                  </a:lnTo>
                  <a:lnTo>
                    <a:pt x="94" y="283"/>
                  </a:lnTo>
                  <a:lnTo>
                    <a:pt x="94" y="283"/>
                  </a:lnTo>
                  <a:lnTo>
                    <a:pt x="94" y="284"/>
                  </a:lnTo>
                  <a:lnTo>
                    <a:pt x="96" y="287"/>
                  </a:lnTo>
                  <a:lnTo>
                    <a:pt x="97" y="288"/>
                  </a:lnTo>
                  <a:lnTo>
                    <a:pt x="100" y="288"/>
                  </a:lnTo>
                  <a:lnTo>
                    <a:pt x="100" y="288"/>
                  </a:lnTo>
                  <a:lnTo>
                    <a:pt x="127" y="288"/>
                  </a:lnTo>
                  <a:lnTo>
                    <a:pt x="127" y="327"/>
                  </a:lnTo>
                  <a:lnTo>
                    <a:pt x="101" y="327"/>
                  </a:lnTo>
                  <a:lnTo>
                    <a:pt x="101" y="327"/>
                  </a:lnTo>
                  <a:lnTo>
                    <a:pt x="94" y="326"/>
                  </a:lnTo>
                  <a:lnTo>
                    <a:pt x="88" y="325"/>
                  </a:lnTo>
                  <a:lnTo>
                    <a:pt x="82" y="322"/>
                  </a:lnTo>
                  <a:lnTo>
                    <a:pt x="78" y="318"/>
                  </a:lnTo>
                  <a:lnTo>
                    <a:pt x="74" y="314"/>
                  </a:lnTo>
                  <a:lnTo>
                    <a:pt x="71" y="308"/>
                  </a:lnTo>
                  <a:lnTo>
                    <a:pt x="70" y="302"/>
                  </a:lnTo>
                  <a:lnTo>
                    <a:pt x="69" y="295"/>
                  </a:lnTo>
                  <a:lnTo>
                    <a:pt x="69" y="291"/>
                  </a:lnTo>
                  <a:lnTo>
                    <a:pt x="69" y="291"/>
                  </a:lnTo>
                  <a:lnTo>
                    <a:pt x="70" y="285"/>
                  </a:lnTo>
                  <a:lnTo>
                    <a:pt x="71" y="279"/>
                  </a:lnTo>
                  <a:lnTo>
                    <a:pt x="74" y="273"/>
                  </a:lnTo>
                  <a:lnTo>
                    <a:pt x="78" y="269"/>
                  </a:lnTo>
                  <a:lnTo>
                    <a:pt x="82" y="265"/>
                  </a:lnTo>
                  <a:lnTo>
                    <a:pt x="88" y="262"/>
                  </a:lnTo>
                  <a:lnTo>
                    <a:pt x="94" y="260"/>
                  </a:lnTo>
                  <a:lnTo>
                    <a:pt x="101" y="260"/>
                  </a:lnTo>
                  <a:lnTo>
                    <a:pt x="101" y="260"/>
                  </a:lnTo>
                  <a:close/>
                  <a:moveTo>
                    <a:pt x="127" y="230"/>
                  </a:moveTo>
                  <a:lnTo>
                    <a:pt x="32" y="230"/>
                  </a:lnTo>
                  <a:lnTo>
                    <a:pt x="32" y="230"/>
                  </a:lnTo>
                  <a:lnTo>
                    <a:pt x="25" y="229"/>
                  </a:lnTo>
                  <a:lnTo>
                    <a:pt x="20" y="227"/>
                  </a:lnTo>
                  <a:lnTo>
                    <a:pt x="14" y="224"/>
                  </a:lnTo>
                  <a:lnTo>
                    <a:pt x="9" y="220"/>
                  </a:lnTo>
                  <a:lnTo>
                    <a:pt x="5" y="215"/>
                  </a:lnTo>
                  <a:lnTo>
                    <a:pt x="2" y="210"/>
                  </a:lnTo>
                  <a:lnTo>
                    <a:pt x="1" y="204"/>
                  </a:lnTo>
                  <a:lnTo>
                    <a:pt x="0" y="19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1" y="24"/>
                  </a:lnTo>
                  <a:lnTo>
                    <a:pt x="2" y="19"/>
                  </a:lnTo>
                  <a:lnTo>
                    <a:pt x="5" y="13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5" y="0"/>
                  </a:lnTo>
                  <a:lnTo>
                    <a:pt x="32" y="0"/>
                  </a:lnTo>
                  <a:lnTo>
                    <a:pt x="127" y="0"/>
                  </a:lnTo>
                  <a:lnTo>
                    <a:pt x="127" y="20"/>
                  </a:lnTo>
                  <a:lnTo>
                    <a:pt x="50" y="20"/>
                  </a:lnTo>
                  <a:lnTo>
                    <a:pt x="50" y="20"/>
                  </a:lnTo>
                  <a:lnTo>
                    <a:pt x="44" y="21"/>
                  </a:lnTo>
                  <a:lnTo>
                    <a:pt x="40" y="23"/>
                  </a:lnTo>
                  <a:lnTo>
                    <a:pt x="35" y="25"/>
                  </a:lnTo>
                  <a:lnTo>
                    <a:pt x="31" y="28"/>
                  </a:lnTo>
                  <a:lnTo>
                    <a:pt x="28" y="32"/>
                  </a:lnTo>
                  <a:lnTo>
                    <a:pt x="25" y="36"/>
                  </a:lnTo>
                  <a:lnTo>
                    <a:pt x="24" y="42"/>
                  </a:lnTo>
                  <a:lnTo>
                    <a:pt x="24" y="47"/>
                  </a:lnTo>
                  <a:lnTo>
                    <a:pt x="24" y="182"/>
                  </a:lnTo>
                  <a:lnTo>
                    <a:pt x="24" y="182"/>
                  </a:lnTo>
                  <a:lnTo>
                    <a:pt x="24" y="188"/>
                  </a:lnTo>
                  <a:lnTo>
                    <a:pt x="25" y="192"/>
                  </a:lnTo>
                  <a:lnTo>
                    <a:pt x="28" y="196"/>
                  </a:lnTo>
                  <a:lnTo>
                    <a:pt x="31" y="200"/>
                  </a:lnTo>
                  <a:lnTo>
                    <a:pt x="35" y="204"/>
                  </a:lnTo>
                  <a:lnTo>
                    <a:pt x="40" y="205"/>
                  </a:lnTo>
                  <a:lnTo>
                    <a:pt x="44" y="207"/>
                  </a:lnTo>
                  <a:lnTo>
                    <a:pt x="50" y="208"/>
                  </a:lnTo>
                  <a:lnTo>
                    <a:pt x="127" y="208"/>
                  </a:lnTo>
                  <a:lnTo>
                    <a:pt x="127" y="23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6" name="Freeform 142"/>
            <p:cNvSpPr>
              <a:spLocks noEditPoints="1"/>
            </p:cNvSpPr>
            <p:nvPr/>
          </p:nvSpPr>
          <p:spPr bwMode="auto">
            <a:xfrm>
              <a:off x="1288834" y="3210915"/>
              <a:ext cx="596433" cy="694825"/>
            </a:xfrm>
            <a:custGeom>
              <a:avLst/>
              <a:gdLst>
                <a:gd name="T0" fmla="*/ 92 w 509"/>
                <a:gd name="T1" fmla="*/ 126 h 593"/>
                <a:gd name="T2" fmla="*/ 147 w 509"/>
                <a:gd name="T3" fmla="*/ 94 h 593"/>
                <a:gd name="T4" fmla="*/ 137 w 509"/>
                <a:gd name="T5" fmla="*/ 133 h 593"/>
                <a:gd name="T6" fmla="*/ 168 w 509"/>
                <a:gd name="T7" fmla="*/ 120 h 593"/>
                <a:gd name="T8" fmla="*/ 157 w 509"/>
                <a:gd name="T9" fmla="*/ 157 h 593"/>
                <a:gd name="T10" fmla="*/ 189 w 509"/>
                <a:gd name="T11" fmla="*/ 144 h 593"/>
                <a:gd name="T12" fmla="*/ 177 w 509"/>
                <a:gd name="T13" fmla="*/ 183 h 593"/>
                <a:gd name="T14" fmla="*/ 210 w 509"/>
                <a:gd name="T15" fmla="*/ 170 h 593"/>
                <a:gd name="T16" fmla="*/ 174 w 509"/>
                <a:gd name="T17" fmla="*/ 228 h 593"/>
                <a:gd name="T18" fmla="*/ 230 w 509"/>
                <a:gd name="T19" fmla="*/ 195 h 593"/>
                <a:gd name="T20" fmla="*/ 219 w 509"/>
                <a:gd name="T21" fmla="*/ 235 h 593"/>
                <a:gd name="T22" fmla="*/ 252 w 509"/>
                <a:gd name="T23" fmla="*/ 221 h 593"/>
                <a:gd name="T24" fmla="*/ 239 w 509"/>
                <a:gd name="T25" fmla="*/ 259 h 593"/>
                <a:gd name="T26" fmla="*/ 272 w 509"/>
                <a:gd name="T27" fmla="*/ 245 h 593"/>
                <a:gd name="T28" fmla="*/ 261 w 509"/>
                <a:gd name="T29" fmla="*/ 285 h 593"/>
                <a:gd name="T30" fmla="*/ 294 w 509"/>
                <a:gd name="T31" fmla="*/ 271 h 593"/>
                <a:gd name="T32" fmla="*/ 258 w 509"/>
                <a:gd name="T33" fmla="*/ 329 h 593"/>
                <a:gd name="T34" fmla="*/ 314 w 509"/>
                <a:gd name="T35" fmla="*/ 297 h 593"/>
                <a:gd name="T36" fmla="*/ 302 w 509"/>
                <a:gd name="T37" fmla="*/ 336 h 593"/>
                <a:gd name="T38" fmla="*/ 334 w 509"/>
                <a:gd name="T39" fmla="*/ 323 h 593"/>
                <a:gd name="T40" fmla="*/ 323 w 509"/>
                <a:gd name="T41" fmla="*/ 362 h 593"/>
                <a:gd name="T42" fmla="*/ 356 w 509"/>
                <a:gd name="T43" fmla="*/ 347 h 593"/>
                <a:gd name="T44" fmla="*/ 344 w 509"/>
                <a:gd name="T45" fmla="*/ 386 h 593"/>
                <a:gd name="T46" fmla="*/ 376 w 509"/>
                <a:gd name="T47" fmla="*/ 373 h 593"/>
                <a:gd name="T48" fmla="*/ 341 w 509"/>
                <a:gd name="T49" fmla="*/ 431 h 593"/>
                <a:gd name="T50" fmla="*/ 397 w 509"/>
                <a:gd name="T51" fmla="*/ 398 h 593"/>
                <a:gd name="T52" fmla="*/ 386 w 509"/>
                <a:gd name="T53" fmla="*/ 438 h 593"/>
                <a:gd name="T54" fmla="*/ 418 w 509"/>
                <a:gd name="T55" fmla="*/ 424 h 593"/>
                <a:gd name="T56" fmla="*/ 406 w 509"/>
                <a:gd name="T57" fmla="*/ 463 h 593"/>
                <a:gd name="T58" fmla="*/ 438 w 509"/>
                <a:gd name="T59" fmla="*/ 450 h 593"/>
                <a:gd name="T60" fmla="*/ 426 w 509"/>
                <a:gd name="T61" fmla="*/ 488 h 593"/>
                <a:gd name="T62" fmla="*/ 459 w 509"/>
                <a:gd name="T63" fmla="*/ 474 h 593"/>
                <a:gd name="T64" fmla="*/ 424 w 509"/>
                <a:gd name="T65" fmla="*/ 532 h 593"/>
                <a:gd name="T66" fmla="*/ 480 w 509"/>
                <a:gd name="T67" fmla="*/ 500 h 593"/>
                <a:gd name="T68" fmla="*/ 437 w 509"/>
                <a:gd name="T69" fmla="*/ 593 h 593"/>
                <a:gd name="T70" fmla="*/ 70 w 509"/>
                <a:gd name="T71" fmla="*/ 82 h 593"/>
                <a:gd name="T72" fmla="*/ 77 w 509"/>
                <a:gd name="T73" fmla="*/ 80 h 593"/>
                <a:gd name="T74" fmla="*/ 82 w 509"/>
                <a:gd name="T75" fmla="*/ 78 h 593"/>
                <a:gd name="T76" fmla="*/ 88 w 509"/>
                <a:gd name="T77" fmla="*/ 65 h 593"/>
                <a:gd name="T78" fmla="*/ 84 w 509"/>
                <a:gd name="T79" fmla="*/ 52 h 593"/>
                <a:gd name="T80" fmla="*/ 81 w 509"/>
                <a:gd name="T81" fmla="*/ 49 h 593"/>
                <a:gd name="T82" fmla="*/ 74 w 509"/>
                <a:gd name="T83" fmla="*/ 45 h 593"/>
                <a:gd name="T84" fmla="*/ 70 w 509"/>
                <a:gd name="T85" fmla="*/ 2 h 593"/>
                <a:gd name="T86" fmla="*/ 141 w 509"/>
                <a:gd name="T87" fmla="*/ 86 h 593"/>
                <a:gd name="T88" fmla="*/ 0 w 509"/>
                <a:gd name="T89" fmla="*/ 59 h 593"/>
                <a:gd name="T90" fmla="*/ 70 w 509"/>
                <a:gd name="T91" fmla="*/ 45 h 593"/>
                <a:gd name="T92" fmla="*/ 65 w 509"/>
                <a:gd name="T93" fmla="*/ 46 h 593"/>
                <a:gd name="T94" fmla="*/ 59 w 509"/>
                <a:gd name="T95" fmla="*/ 49 h 593"/>
                <a:gd name="T96" fmla="*/ 53 w 509"/>
                <a:gd name="T97" fmla="*/ 61 h 593"/>
                <a:gd name="T98" fmla="*/ 57 w 509"/>
                <a:gd name="T99" fmla="*/ 75 h 593"/>
                <a:gd name="T100" fmla="*/ 57 w 509"/>
                <a:gd name="T101" fmla="*/ 75 h 593"/>
                <a:gd name="T102" fmla="*/ 63 w 509"/>
                <a:gd name="T103" fmla="*/ 79 h 593"/>
                <a:gd name="T104" fmla="*/ 70 w 509"/>
                <a:gd name="T105" fmla="*/ 82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09" h="593">
                  <a:moveTo>
                    <a:pt x="141" y="86"/>
                  </a:moveTo>
                  <a:lnTo>
                    <a:pt x="92" y="126"/>
                  </a:lnTo>
                  <a:lnTo>
                    <a:pt x="99" y="134"/>
                  </a:lnTo>
                  <a:lnTo>
                    <a:pt x="147" y="94"/>
                  </a:lnTo>
                  <a:lnTo>
                    <a:pt x="162" y="111"/>
                  </a:lnTo>
                  <a:lnTo>
                    <a:pt x="137" y="133"/>
                  </a:lnTo>
                  <a:lnTo>
                    <a:pt x="142" y="140"/>
                  </a:lnTo>
                  <a:lnTo>
                    <a:pt x="168" y="120"/>
                  </a:lnTo>
                  <a:lnTo>
                    <a:pt x="183" y="137"/>
                  </a:lnTo>
                  <a:lnTo>
                    <a:pt x="157" y="157"/>
                  </a:lnTo>
                  <a:lnTo>
                    <a:pt x="164" y="166"/>
                  </a:lnTo>
                  <a:lnTo>
                    <a:pt x="189" y="144"/>
                  </a:lnTo>
                  <a:lnTo>
                    <a:pt x="203" y="161"/>
                  </a:lnTo>
                  <a:lnTo>
                    <a:pt x="177" y="183"/>
                  </a:lnTo>
                  <a:lnTo>
                    <a:pt x="184" y="191"/>
                  </a:lnTo>
                  <a:lnTo>
                    <a:pt x="210" y="170"/>
                  </a:lnTo>
                  <a:lnTo>
                    <a:pt x="225" y="187"/>
                  </a:lnTo>
                  <a:lnTo>
                    <a:pt x="174" y="228"/>
                  </a:lnTo>
                  <a:lnTo>
                    <a:pt x="181" y="236"/>
                  </a:lnTo>
                  <a:lnTo>
                    <a:pt x="230" y="195"/>
                  </a:lnTo>
                  <a:lnTo>
                    <a:pt x="245" y="213"/>
                  </a:lnTo>
                  <a:lnTo>
                    <a:pt x="219" y="235"/>
                  </a:lnTo>
                  <a:lnTo>
                    <a:pt x="226" y="241"/>
                  </a:lnTo>
                  <a:lnTo>
                    <a:pt x="252" y="221"/>
                  </a:lnTo>
                  <a:lnTo>
                    <a:pt x="267" y="239"/>
                  </a:lnTo>
                  <a:lnTo>
                    <a:pt x="239" y="259"/>
                  </a:lnTo>
                  <a:lnTo>
                    <a:pt x="246" y="267"/>
                  </a:lnTo>
                  <a:lnTo>
                    <a:pt x="272" y="245"/>
                  </a:lnTo>
                  <a:lnTo>
                    <a:pt x="287" y="263"/>
                  </a:lnTo>
                  <a:lnTo>
                    <a:pt x="261" y="285"/>
                  </a:lnTo>
                  <a:lnTo>
                    <a:pt x="267" y="293"/>
                  </a:lnTo>
                  <a:lnTo>
                    <a:pt x="294" y="271"/>
                  </a:lnTo>
                  <a:lnTo>
                    <a:pt x="307" y="289"/>
                  </a:lnTo>
                  <a:lnTo>
                    <a:pt x="258" y="329"/>
                  </a:lnTo>
                  <a:lnTo>
                    <a:pt x="264" y="338"/>
                  </a:lnTo>
                  <a:lnTo>
                    <a:pt x="314" y="297"/>
                  </a:lnTo>
                  <a:lnTo>
                    <a:pt x="329" y="314"/>
                  </a:lnTo>
                  <a:lnTo>
                    <a:pt x="302" y="336"/>
                  </a:lnTo>
                  <a:lnTo>
                    <a:pt x="308" y="343"/>
                  </a:lnTo>
                  <a:lnTo>
                    <a:pt x="334" y="323"/>
                  </a:lnTo>
                  <a:lnTo>
                    <a:pt x="349" y="340"/>
                  </a:lnTo>
                  <a:lnTo>
                    <a:pt x="323" y="362"/>
                  </a:lnTo>
                  <a:lnTo>
                    <a:pt x="329" y="369"/>
                  </a:lnTo>
                  <a:lnTo>
                    <a:pt x="356" y="347"/>
                  </a:lnTo>
                  <a:lnTo>
                    <a:pt x="369" y="366"/>
                  </a:lnTo>
                  <a:lnTo>
                    <a:pt x="344" y="386"/>
                  </a:lnTo>
                  <a:lnTo>
                    <a:pt x="350" y="394"/>
                  </a:lnTo>
                  <a:lnTo>
                    <a:pt x="376" y="373"/>
                  </a:lnTo>
                  <a:lnTo>
                    <a:pt x="391" y="390"/>
                  </a:lnTo>
                  <a:lnTo>
                    <a:pt x="341" y="431"/>
                  </a:lnTo>
                  <a:lnTo>
                    <a:pt x="348" y="439"/>
                  </a:lnTo>
                  <a:lnTo>
                    <a:pt x="397" y="398"/>
                  </a:lnTo>
                  <a:lnTo>
                    <a:pt x="411" y="416"/>
                  </a:lnTo>
                  <a:lnTo>
                    <a:pt x="386" y="438"/>
                  </a:lnTo>
                  <a:lnTo>
                    <a:pt x="391" y="446"/>
                  </a:lnTo>
                  <a:lnTo>
                    <a:pt x="418" y="424"/>
                  </a:lnTo>
                  <a:lnTo>
                    <a:pt x="432" y="442"/>
                  </a:lnTo>
                  <a:lnTo>
                    <a:pt x="406" y="463"/>
                  </a:lnTo>
                  <a:lnTo>
                    <a:pt x="413" y="470"/>
                  </a:lnTo>
                  <a:lnTo>
                    <a:pt x="438" y="450"/>
                  </a:lnTo>
                  <a:lnTo>
                    <a:pt x="453" y="467"/>
                  </a:lnTo>
                  <a:lnTo>
                    <a:pt x="426" y="488"/>
                  </a:lnTo>
                  <a:lnTo>
                    <a:pt x="433" y="496"/>
                  </a:lnTo>
                  <a:lnTo>
                    <a:pt x="459" y="474"/>
                  </a:lnTo>
                  <a:lnTo>
                    <a:pt x="474" y="492"/>
                  </a:lnTo>
                  <a:lnTo>
                    <a:pt x="424" y="532"/>
                  </a:lnTo>
                  <a:lnTo>
                    <a:pt x="430" y="541"/>
                  </a:lnTo>
                  <a:lnTo>
                    <a:pt x="480" y="500"/>
                  </a:lnTo>
                  <a:lnTo>
                    <a:pt x="509" y="535"/>
                  </a:lnTo>
                  <a:lnTo>
                    <a:pt x="437" y="593"/>
                  </a:lnTo>
                  <a:lnTo>
                    <a:pt x="70" y="145"/>
                  </a:lnTo>
                  <a:lnTo>
                    <a:pt x="70" y="82"/>
                  </a:lnTo>
                  <a:lnTo>
                    <a:pt x="70" y="82"/>
                  </a:lnTo>
                  <a:lnTo>
                    <a:pt x="77" y="80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6" y="72"/>
                  </a:lnTo>
                  <a:lnTo>
                    <a:pt x="88" y="65"/>
                  </a:lnTo>
                  <a:lnTo>
                    <a:pt x="88" y="59"/>
                  </a:lnTo>
                  <a:lnTo>
                    <a:pt x="84" y="52"/>
                  </a:lnTo>
                  <a:lnTo>
                    <a:pt x="84" y="52"/>
                  </a:lnTo>
                  <a:lnTo>
                    <a:pt x="81" y="49"/>
                  </a:lnTo>
                  <a:lnTo>
                    <a:pt x="78" y="46"/>
                  </a:lnTo>
                  <a:lnTo>
                    <a:pt x="74" y="45"/>
                  </a:lnTo>
                  <a:lnTo>
                    <a:pt x="70" y="45"/>
                  </a:lnTo>
                  <a:lnTo>
                    <a:pt x="70" y="2"/>
                  </a:lnTo>
                  <a:lnTo>
                    <a:pt x="72" y="0"/>
                  </a:lnTo>
                  <a:lnTo>
                    <a:pt x="141" y="86"/>
                  </a:lnTo>
                  <a:close/>
                  <a:moveTo>
                    <a:pt x="70" y="145"/>
                  </a:moveTo>
                  <a:lnTo>
                    <a:pt x="0" y="59"/>
                  </a:lnTo>
                  <a:lnTo>
                    <a:pt x="70" y="2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5" y="46"/>
                  </a:lnTo>
                  <a:lnTo>
                    <a:pt x="59" y="49"/>
                  </a:lnTo>
                  <a:lnTo>
                    <a:pt x="59" y="49"/>
                  </a:lnTo>
                  <a:lnTo>
                    <a:pt x="54" y="55"/>
                  </a:lnTo>
                  <a:lnTo>
                    <a:pt x="53" y="61"/>
                  </a:lnTo>
                  <a:lnTo>
                    <a:pt x="53" y="68"/>
                  </a:lnTo>
                  <a:lnTo>
                    <a:pt x="57" y="75"/>
                  </a:lnTo>
                  <a:lnTo>
                    <a:pt x="57" y="75"/>
                  </a:lnTo>
                  <a:lnTo>
                    <a:pt x="57" y="75"/>
                  </a:lnTo>
                  <a:lnTo>
                    <a:pt x="59" y="78"/>
                  </a:lnTo>
                  <a:lnTo>
                    <a:pt x="63" y="79"/>
                  </a:lnTo>
                  <a:lnTo>
                    <a:pt x="66" y="80"/>
                  </a:lnTo>
                  <a:lnTo>
                    <a:pt x="70" y="82"/>
                  </a:lnTo>
                  <a:lnTo>
                    <a:pt x="70" y="14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7" name="Freeform 143"/>
            <p:cNvSpPr>
              <a:spLocks noEditPoints="1"/>
            </p:cNvSpPr>
            <p:nvPr/>
          </p:nvSpPr>
          <p:spPr bwMode="auto">
            <a:xfrm>
              <a:off x="1182201" y="3415963"/>
              <a:ext cx="250760" cy="505008"/>
            </a:xfrm>
            <a:custGeom>
              <a:avLst/>
              <a:gdLst>
                <a:gd name="T0" fmla="*/ 194 w 214"/>
                <a:gd name="T1" fmla="*/ 431 h 431"/>
                <a:gd name="T2" fmla="*/ 169 w 214"/>
                <a:gd name="T3" fmla="*/ 408 h 431"/>
                <a:gd name="T4" fmla="*/ 209 w 214"/>
                <a:gd name="T5" fmla="*/ 349 h 431"/>
                <a:gd name="T6" fmla="*/ 203 w 214"/>
                <a:gd name="T7" fmla="*/ 341 h 431"/>
                <a:gd name="T8" fmla="*/ 188 w 214"/>
                <a:gd name="T9" fmla="*/ 337 h 431"/>
                <a:gd name="T10" fmla="*/ 180 w 214"/>
                <a:gd name="T11" fmla="*/ 344 h 431"/>
                <a:gd name="T12" fmla="*/ 179 w 214"/>
                <a:gd name="T13" fmla="*/ 353 h 431"/>
                <a:gd name="T14" fmla="*/ 171 w 214"/>
                <a:gd name="T15" fmla="*/ 347 h 431"/>
                <a:gd name="T16" fmla="*/ 125 w 214"/>
                <a:gd name="T17" fmla="*/ 385 h 431"/>
                <a:gd name="T18" fmla="*/ 50 w 214"/>
                <a:gd name="T19" fmla="*/ 194 h 431"/>
                <a:gd name="T20" fmla="*/ 54 w 214"/>
                <a:gd name="T21" fmla="*/ 186 h 431"/>
                <a:gd name="T22" fmla="*/ 81 w 214"/>
                <a:gd name="T23" fmla="*/ 176 h 431"/>
                <a:gd name="T24" fmla="*/ 74 w 214"/>
                <a:gd name="T25" fmla="*/ 173 h 431"/>
                <a:gd name="T26" fmla="*/ 50 w 214"/>
                <a:gd name="T27" fmla="*/ 115 h 431"/>
                <a:gd name="T28" fmla="*/ 99 w 214"/>
                <a:gd name="T29" fmla="*/ 61 h 431"/>
                <a:gd name="T30" fmla="*/ 111 w 214"/>
                <a:gd name="T31" fmla="*/ 65 h 431"/>
                <a:gd name="T32" fmla="*/ 144 w 214"/>
                <a:gd name="T33" fmla="*/ 146 h 431"/>
                <a:gd name="T34" fmla="*/ 144 w 214"/>
                <a:gd name="T35" fmla="*/ 156 h 431"/>
                <a:gd name="T36" fmla="*/ 168 w 214"/>
                <a:gd name="T37" fmla="*/ 347 h 431"/>
                <a:gd name="T38" fmla="*/ 163 w 214"/>
                <a:gd name="T39" fmla="*/ 348 h 431"/>
                <a:gd name="T40" fmla="*/ 153 w 214"/>
                <a:gd name="T41" fmla="*/ 357 h 431"/>
                <a:gd name="T42" fmla="*/ 150 w 214"/>
                <a:gd name="T43" fmla="*/ 359 h 431"/>
                <a:gd name="T44" fmla="*/ 135 w 214"/>
                <a:gd name="T45" fmla="*/ 357 h 431"/>
                <a:gd name="T46" fmla="*/ 129 w 214"/>
                <a:gd name="T47" fmla="*/ 366 h 431"/>
                <a:gd name="T48" fmla="*/ 130 w 214"/>
                <a:gd name="T49" fmla="*/ 381 h 431"/>
                <a:gd name="T50" fmla="*/ 125 w 214"/>
                <a:gd name="T51" fmla="*/ 385 h 431"/>
                <a:gd name="T52" fmla="*/ 50 w 214"/>
                <a:gd name="T53" fmla="*/ 77 h 431"/>
                <a:gd name="T54" fmla="*/ 87 w 214"/>
                <a:gd name="T55" fmla="*/ 28 h 431"/>
                <a:gd name="T56" fmla="*/ 77 w 214"/>
                <a:gd name="T57" fmla="*/ 14 h 431"/>
                <a:gd name="T58" fmla="*/ 62 w 214"/>
                <a:gd name="T59" fmla="*/ 3 h 431"/>
                <a:gd name="T60" fmla="*/ 50 w 214"/>
                <a:gd name="T61" fmla="*/ 0 h 431"/>
                <a:gd name="T62" fmla="*/ 45 w 214"/>
                <a:gd name="T63" fmla="*/ 191 h 431"/>
                <a:gd name="T64" fmla="*/ 11 w 214"/>
                <a:gd name="T65" fmla="*/ 108 h 431"/>
                <a:gd name="T66" fmla="*/ 12 w 214"/>
                <a:gd name="T67" fmla="*/ 96 h 431"/>
                <a:gd name="T68" fmla="*/ 4 w 214"/>
                <a:gd name="T69" fmla="*/ 61 h 431"/>
                <a:gd name="T70" fmla="*/ 1 w 214"/>
                <a:gd name="T71" fmla="*/ 35 h 431"/>
                <a:gd name="T72" fmla="*/ 15 w 214"/>
                <a:gd name="T73" fmla="*/ 12 h 431"/>
                <a:gd name="T74" fmla="*/ 30 w 214"/>
                <a:gd name="T75" fmla="*/ 3 h 431"/>
                <a:gd name="T76" fmla="*/ 50 w 214"/>
                <a:gd name="T77" fmla="*/ 77 h 431"/>
                <a:gd name="T78" fmla="*/ 50 w 214"/>
                <a:gd name="T79" fmla="*/ 115 h 431"/>
                <a:gd name="T80" fmla="*/ 43 w 214"/>
                <a:gd name="T81" fmla="*/ 98 h 431"/>
                <a:gd name="T82" fmla="*/ 47 w 214"/>
                <a:gd name="T83" fmla="*/ 88 h 431"/>
                <a:gd name="T84" fmla="*/ 22 w 214"/>
                <a:gd name="T85" fmla="*/ 99 h 431"/>
                <a:gd name="T86" fmla="*/ 19 w 214"/>
                <a:gd name="T87" fmla="*/ 111 h 431"/>
                <a:gd name="T88" fmla="*/ 47 w 214"/>
                <a:gd name="T89" fmla="*/ 18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4" h="431">
                  <a:moveTo>
                    <a:pt x="168" y="228"/>
                  </a:moveTo>
                  <a:lnTo>
                    <a:pt x="214" y="349"/>
                  </a:lnTo>
                  <a:lnTo>
                    <a:pt x="194" y="431"/>
                  </a:lnTo>
                  <a:lnTo>
                    <a:pt x="168" y="413"/>
                  </a:lnTo>
                  <a:lnTo>
                    <a:pt x="168" y="405"/>
                  </a:lnTo>
                  <a:lnTo>
                    <a:pt x="169" y="408"/>
                  </a:lnTo>
                  <a:lnTo>
                    <a:pt x="196" y="397"/>
                  </a:lnTo>
                  <a:lnTo>
                    <a:pt x="209" y="349"/>
                  </a:lnTo>
                  <a:lnTo>
                    <a:pt x="209" y="349"/>
                  </a:lnTo>
                  <a:lnTo>
                    <a:pt x="206" y="345"/>
                  </a:lnTo>
                  <a:lnTo>
                    <a:pt x="206" y="345"/>
                  </a:lnTo>
                  <a:lnTo>
                    <a:pt x="203" y="341"/>
                  </a:lnTo>
                  <a:lnTo>
                    <a:pt x="199" y="337"/>
                  </a:lnTo>
                  <a:lnTo>
                    <a:pt x="194" y="336"/>
                  </a:lnTo>
                  <a:lnTo>
                    <a:pt x="188" y="337"/>
                  </a:lnTo>
                  <a:lnTo>
                    <a:pt x="188" y="337"/>
                  </a:lnTo>
                  <a:lnTo>
                    <a:pt x="184" y="340"/>
                  </a:lnTo>
                  <a:lnTo>
                    <a:pt x="180" y="344"/>
                  </a:lnTo>
                  <a:lnTo>
                    <a:pt x="179" y="348"/>
                  </a:lnTo>
                  <a:lnTo>
                    <a:pt x="179" y="353"/>
                  </a:lnTo>
                  <a:lnTo>
                    <a:pt x="179" y="353"/>
                  </a:lnTo>
                  <a:lnTo>
                    <a:pt x="176" y="351"/>
                  </a:lnTo>
                  <a:lnTo>
                    <a:pt x="173" y="348"/>
                  </a:lnTo>
                  <a:lnTo>
                    <a:pt x="171" y="347"/>
                  </a:lnTo>
                  <a:lnTo>
                    <a:pt x="168" y="347"/>
                  </a:lnTo>
                  <a:lnTo>
                    <a:pt x="168" y="228"/>
                  </a:lnTo>
                  <a:close/>
                  <a:moveTo>
                    <a:pt x="125" y="385"/>
                  </a:moveTo>
                  <a:lnTo>
                    <a:pt x="51" y="194"/>
                  </a:lnTo>
                  <a:lnTo>
                    <a:pt x="51" y="194"/>
                  </a:lnTo>
                  <a:lnTo>
                    <a:pt x="50" y="194"/>
                  </a:lnTo>
                  <a:lnTo>
                    <a:pt x="50" y="183"/>
                  </a:lnTo>
                  <a:lnTo>
                    <a:pt x="50" y="183"/>
                  </a:lnTo>
                  <a:lnTo>
                    <a:pt x="54" y="186"/>
                  </a:lnTo>
                  <a:lnTo>
                    <a:pt x="60" y="184"/>
                  </a:lnTo>
                  <a:lnTo>
                    <a:pt x="81" y="176"/>
                  </a:lnTo>
                  <a:lnTo>
                    <a:pt x="81" y="176"/>
                  </a:lnTo>
                  <a:lnTo>
                    <a:pt x="81" y="176"/>
                  </a:lnTo>
                  <a:lnTo>
                    <a:pt x="79" y="175"/>
                  </a:lnTo>
                  <a:lnTo>
                    <a:pt x="74" y="173"/>
                  </a:lnTo>
                  <a:lnTo>
                    <a:pt x="73" y="172"/>
                  </a:lnTo>
                  <a:lnTo>
                    <a:pt x="70" y="168"/>
                  </a:lnTo>
                  <a:lnTo>
                    <a:pt x="50" y="115"/>
                  </a:lnTo>
                  <a:lnTo>
                    <a:pt x="50" y="80"/>
                  </a:lnTo>
                  <a:lnTo>
                    <a:pt x="99" y="61"/>
                  </a:lnTo>
                  <a:lnTo>
                    <a:pt x="99" y="61"/>
                  </a:lnTo>
                  <a:lnTo>
                    <a:pt x="104" y="61"/>
                  </a:lnTo>
                  <a:lnTo>
                    <a:pt x="107" y="62"/>
                  </a:lnTo>
                  <a:lnTo>
                    <a:pt x="111" y="65"/>
                  </a:lnTo>
                  <a:lnTo>
                    <a:pt x="114" y="69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9"/>
                  </a:lnTo>
                  <a:lnTo>
                    <a:pt x="144" y="153"/>
                  </a:lnTo>
                  <a:lnTo>
                    <a:pt x="144" y="156"/>
                  </a:lnTo>
                  <a:lnTo>
                    <a:pt x="141" y="158"/>
                  </a:lnTo>
                  <a:lnTo>
                    <a:pt x="168" y="228"/>
                  </a:lnTo>
                  <a:lnTo>
                    <a:pt x="168" y="347"/>
                  </a:lnTo>
                  <a:lnTo>
                    <a:pt x="168" y="347"/>
                  </a:lnTo>
                  <a:lnTo>
                    <a:pt x="163" y="348"/>
                  </a:lnTo>
                  <a:lnTo>
                    <a:pt x="163" y="348"/>
                  </a:lnTo>
                  <a:lnTo>
                    <a:pt x="157" y="349"/>
                  </a:lnTo>
                  <a:lnTo>
                    <a:pt x="154" y="353"/>
                  </a:lnTo>
                  <a:lnTo>
                    <a:pt x="153" y="357"/>
                  </a:lnTo>
                  <a:lnTo>
                    <a:pt x="153" y="363"/>
                  </a:lnTo>
                  <a:lnTo>
                    <a:pt x="153" y="363"/>
                  </a:lnTo>
                  <a:lnTo>
                    <a:pt x="150" y="359"/>
                  </a:lnTo>
                  <a:lnTo>
                    <a:pt x="145" y="357"/>
                  </a:lnTo>
                  <a:lnTo>
                    <a:pt x="141" y="356"/>
                  </a:lnTo>
                  <a:lnTo>
                    <a:pt x="135" y="357"/>
                  </a:lnTo>
                  <a:lnTo>
                    <a:pt x="135" y="357"/>
                  </a:lnTo>
                  <a:lnTo>
                    <a:pt x="131" y="360"/>
                  </a:lnTo>
                  <a:lnTo>
                    <a:pt x="129" y="366"/>
                  </a:lnTo>
                  <a:lnTo>
                    <a:pt x="127" y="370"/>
                  </a:lnTo>
                  <a:lnTo>
                    <a:pt x="127" y="376"/>
                  </a:lnTo>
                  <a:lnTo>
                    <a:pt x="130" y="381"/>
                  </a:lnTo>
                  <a:lnTo>
                    <a:pt x="168" y="405"/>
                  </a:lnTo>
                  <a:lnTo>
                    <a:pt x="168" y="413"/>
                  </a:lnTo>
                  <a:lnTo>
                    <a:pt x="125" y="385"/>
                  </a:lnTo>
                  <a:lnTo>
                    <a:pt x="125" y="385"/>
                  </a:lnTo>
                  <a:close/>
                  <a:moveTo>
                    <a:pt x="50" y="0"/>
                  </a:moveTo>
                  <a:lnTo>
                    <a:pt x="50" y="77"/>
                  </a:lnTo>
                  <a:lnTo>
                    <a:pt x="95" y="49"/>
                  </a:lnTo>
                  <a:lnTo>
                    <a:pt x="87" y="28"/>
                  </a:lnTo>
                  <a:lnTo>
                    <a:pt x="87" y="28"/>
                  </a:lnTo>
                  <a:lnTo>
                    <a:pt x="84" y="23"/>
                  </a:lnTo>
                  <a:lnTo>
                    <a:pt x="81" y="18"/>
                  </a:lnTo>
                  <a:lnTo>
                    <a:pt x="77" y="14"/>
                  </a:lnTo>
                  <a:lnTo>
                    <a:pt x="72" y="10"/>
                  </a:lnTo>
                  <a:lnTo>
                    <a:pt x="68" y="5"/>
                  </a:lnTo>
                  <a:lnTo>
                    <a:pt x="62" y="3"/>
                  </a:lnTo>
                  <a:lnTo>
                    <a:pt x="56" y="1"/>
                  </a:lnTo>
                  <a:lnTo>
                    <a:pt x="50" y="0"/>
                  </a:lnTo>
                  <a:lnTo>
                    <a:pt x="50" y="0"/>
                  </a:lnTo>
                  <a:close/>
                  <a:moveTo>
                    <a:pt x="50" y="194"/>
                  </a:moveTo>
                  <a:lnTo>
                    <a:pt x="50" y="194"/>
                  </a:lnTo>
                  <a:lnTo>
                    <a:pt x="45" y="191"/>
                  </a:lnTo>
                  <a:lnTo>
                    <a:pt x="41" y="186"/>
                  </a:lnTo>
                  <a:lnTo>
                    <a:pt x="11" y="108"/>
                  </a:lnTo>
                  <a:lnTo>
                    <a:pt x="11" y="108"/>
                  </a:lnTo>
                  <a:lnTo>
                    <a:pt x="9" y="104"/>
                  </a:lnTo>
                  <a:lnTo>
                    <a:pt x="11" y="99"/>
                  </a:lnTo>
                  <a:lnTo>
                    <a:pt x="12" y="96"/>
                  </a:lnTo>
                  <a:lnTo>
                    <a:pt x="16" y="92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1" y="53"/>
                  </a:lnTo>
                  <a:lnTo>
                    <a:pt x="0" y="43"/>
                  </a:lnTo>
                  <a:lnTo>
                    <a:pt x="1" y="35"/>
                  </a:lnTo>
                  <a:lnTo>
                    <a:pt x="4" y="27"/>
                  </a:lnTo>
                  <a:lnTo>
                    <a:pt x="8" y="19"/>
                  </a:lnTo>
                  <a:lnTo>
                    <a:pt x="15" y="12"/>
                  </a:lnTo>
                  <a:lnTo>
                    <a:pt x="22" y="7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9" y="0"/>
                  </a:lnTo>
                  <a:lnTo>
                    <a:pt x="50" y="0"/>
                  </a:lnTo>
                  <a:lnTo>
                    <a:pt x="50" y="77"/>
                  </a:lnTo>
                  <a:lnTo>
                    <a:pt x="43" y="81"/>
                  </a:lnTo>
                  <a:lnTo>
                    <a:pt x="50" y="80"/>
                  </a:lnTo>
                  <a:lnTo>
                    <a:pt x="50" y="115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3" y="98"/>
                  </a:lnTo>
                  <a:lnTo>
                    <a:pt x="45" y="93"/>
                  </a:lnTo>
                  <a:lnTo>
                    <a:pt x="46" y="91"/>
                  </a:lnTo>
                  <a:lnTo>
                    <a:pt x="47" y="88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22" y="99"/>
                  </a:lnTo>
                  <a:lnTo>
                    <a:pt x="19" y="103"/>
                  </a:lnTo>
                  <a:lnTo>
                    <a:pt x="19" y="107"/>
                  </a:lnTo>
                  <a:lnTo>
                    <a:pt x="19" y="111"/>
                  </a:lnTo>
                  <a:lnTo>
                    <a:pt x="45" y="177"/>
                  </a:lnTo>
                  <a:lnTo>
                    <a:pt x="45" y="177"/>
                  </a:lnTo>
                  <a:lnTo>
                    <a:pt x="47" y="181"/>
                  </a:lnTo>
                  <a:lnTo>
                    <a:pt x="50" y="183"/>
                  </a:lnTo>
                  <a:lnTo>
                    <a:pt x="50" y="19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48" name="组合 260"/>
            <p:cNvGrpSpPr/>
            <p:nvPr/>
          </p:nvGrpSpPr>
          <p:grpSpPr>
            <a:xfrm>
              <a:off x="1911046" y="3479235"/>
              <a:ext cx="421839" cy="424160"/>
              <a:chOff x="2157413" y="3054350"/>
              <a:chExt cx="571500" cy="574675"/>
            </a:xfrm>
            <a:grpFill/>
          </p:grpSpPr>
          <p:sp>
            <p:nvSpPr>
              <p:cNvPr id="109" name="Freeform 144"/>
              <p:cNvSpPr>
                <a:spLocks noEditPoints="1"/>
              </p:cNvSpPr>
              <p:nvPr/>
            </p:nvSpPr>
            <p:spPr bwMode="auto">
              <a:xfrm>
                <a:off x="2157413" y="3054350"/>
                <a:ext cx="571500" cy="574675"/>
              </a:xfrm>
              <a:custGeom>
                <a:avLst/>
                <a:gdLst>
                  <a:gd name="T0" fmla="*/ 180 w 360"/>
                  <a:gd name="T1" fmla="*/ 0 h 362"/>
                  <a:gd name="T2" fmla="*/ 232 w 360"/>
                  <a:gd name="T3" fmla="*/ 8 h 362"/>
                  <a:gd name="T4" fmla="*/ 280 w 360"/>
                  <a:gd name="T5" fmla="*/ 31 h 362"/>
                  <a:gd name="T6" fmla="*/ 319 w 360"/>
                  <a:gd name="T7" fmla="*/ 67 h 362"/>
                  <a:gd name="T8" fmla="*/ 346 w 360"/>
                  <a:gd name="T9" fmla="*/ 111 h 362"/>
                  <a:gd name="T10" fmla="*/ 358 w 360"/>
                  <a:gd name="T11" fmla="*/ 163 h 362"/>
                  <a:gd name="T12" fmla="*/ 358 w 360"/>
                  <a:gd name="T13" fmla="*/ 199 h 362"/>
                  <a:gd name="T14" fmla="*/ 346 w 360"/>
                  <a:gd name="T15" fmla="*/ 251 h 362"/>
                  <a:gd name="T16" fmla="*/ 319 w 360"/>
                  <a:gd name="T17" fmla="*/ 295 h 362"/>
                  <a:gd name="T18" fmla="*/ 280 w 360"/>
                  <a:gd name="T19" fmla="*/ 331 h 362"/>
                  <a:gd name="T20" fmla="*/ 232 w 360"/>
                  <a:gd name="T21" fmla="*/ 354 h 362"/>
                  <a:gd name="T22" fmla="*/ 180 w 360"/>
                  <a:gd name="T23" fmla="*/ 362 h 362"/>
                  <a:gd name="T24" fmla="*/ 180 w 360"/>
                  <a:gd name="T25" fmla="*/ 314 h 362"/>
                  <a:gd name="T26" fmla="*/ 193 w 360"/>
                  <a:gd name="T27" fmla="*/ 318 h 362"/>
                  <a:gd name="T28" fmla="*/ 201 w 360"/>
                  <a:gd name="T29" fmla="*/ 329 h 362"/>
                  <a:gd name="T30" fmla="*/ 237 w 360"/>
                  <a:gd name="T31" fmla="*/ 320 h 362"/>
                  <a:gd name="T32" fmla="*/ 268 w 360"/>
                  <a:gd name="T33" fmla="*/ 302 h 362"/>
                  <a:gd name="T34" fmla="*/ 293 w 360"/>
                  <a:gd name="T35" fmla="*/ 278 h 362"/>
                  <a:gd name="T36" fmla="*/ 312 w 360"/>
                  <a:gd name="T37" fmla="*/ 248 h 362"/>
                  <a:gd name="T38" fmla="*/ 325 w 360"/>
                  <a:gd name="T39" fmla="*/ 215 h 362"/>
                  <a:gd name="T40" fmla="*/ 322 w 360"/>
                  <a:gd name="T41" fmla="*/ 199 h 362"/>
                  <a:gd name="T42" fmla="*/ 312 w 360"/>
                  <a:gd name="T43" fmla="*/ 180 h 362"/>
                  <a:gd name="T44" fmla="*/ 316 w 360"/>
                  <a:gd name="T45" fmla="*/ 167 h 362"/>
                  <a:gd name="T46" fmla="*/ 327 w 360"/>
                  <a:gd name="T47" fmla="*/ 159 h 362"/>
                  <a:gd name="T48" fmla="*/ 318 w 360"/>
                  <a:gd name="T49" fmla="*/ 123 h 362"/>
                  <a:gd name="T50" fmla="*/ 300 w 360"/>
                  <a:gd name="T51" fmla="*/ 94 h 362"/>
                  <a:gd name="T52" fmla="*/ 277 w 360"/>
                  <a:gd name="T53" fmla="*/ 67 h 362"/>
                  <a:gd name="T54" fmla="*/ 247 w 360"/>
                  <a:gd name="T55" fmla="*/ 48 h 362"/>
                  <a:gd name="T56" fmla="*/ 214 w 360"/>
                  <a:gd name="T57" fmla="*/ 35 h 362"/>
                  <a:gd name="T58" fmla="*/ 199 w 360"/>
                  <a:gd name="T59" fmla="*/ 39 h 362"/>
                  <a:gd name="T60" fmla="*/ 180 w 360"/>
                  <a:gd name="T61" fmla="*/ 48 h 362"/>
                  <a:gd name="T62" fmla="*/ 180 w 360"/>
                  <a:gd name="T63" fmla="*/ 0 h 362"/>
                  <a:gd name="T64" fmla="*/ 180 w 360"/>
                  <a:gd name="T65" fmla="*/ 48 h 362"/>
                  <a:gd name="T66" fmla="*/ 161 w 360"/>
                  <a:gd name="T67" fmla="*/ 39 h 362"/>
                  <a:gd name="T68" fmla="*/ 146 w 360"/>
                  <a:gd name="T69" fmla="*/ 35 h 362"/>
                  <a:gd name="T70" fmla="*/ 112 w 360"/>
                  <a:gd name="T71" fmla="*/ 48 h 362"/>
                  <a:gd name="T72" fmla="*/ 82 w 360"/>
                  <a:gd name="T73" fmla="*/ 67 h 362"/>
                  <a:gd name="T74" fmla="*/ 59 w 360"/>
                  <a:gd name="T75" fmla="*/ 94 h 362"/>
                  <a:gd name="T76" fmla="*/ 42 w 360"/>
                  <a:gd name="T77" fmla="*/ 123 h 362"/>
                  <a:gd name="T78" fmla="*/ 32 w 360"/>
                  <a:gd name="T79" fmla="*/ 159 h 362"/>
                  <a:gd name="T80" fmla="*/ 43 w 360"/>
                  <a:gd name="T81" fmla="*/ 167 h 362"/>
                  <a:gd name="T82" fmla="*/ 47 w 360"/>
                  <a:gd name="T83" fmla="*/ 180 h 362"/>
                  <a:gd name="T84" fmla="*/ 37 w 360"/>
                  <a:gd name="T85" fmla="*/ 199 h 362"/>
                  <a:gd name="T86" fmla="*/ 33 w 360"/>
                  <a:gd name="T87" fmla="*/ 215 h 362"/>
                  <a:gd name="T88" fmla="*/ 46 w 360"/>
                  <a:gd name="T89" fmla="*/ 248 h 362"/>
                  <a:gd name="T90" fmla="*/ 66 w 360"/>
                  <a:gd name="T91" fmla="*/ 278 h 362"/>
                  <a:gd name="T92" fmla="*/ 92 w 360"/>
                  <a:gd name="T93" fmla="*/ 302 h 362"/>
                  <a:gd name="T94" fmla="*/ 123 w 360"/>
                  <a:gd name="T95" fmla="*/ 320 h 362"/>
                  <a:gd name="T96" fmla="*/ 158 w 360"/>
                  <a:gd name="T97" fmla="*/ 329 h 362"/>
                  <a:gd name="T98" fmla="*/ 161 w 360"/>
                  <a:gd name="T99" fmla="*/ 322 h 362"/>
                  <a:gd name="T100" fmla="*/ 180 w 360"/>
                  <a:gd name="T101" fmla="*/ 314 h 362"/>
                  <a:gd name="T102" fmla="*/ 180 w 360"/>
                  <a:gd name="T103" fmla="*/ 362 h 362"/>
                  <a:gd name="T104" fmla="*/ 126 w 360"/>
                  <a:gd name="T105" fmla="*/ 354 h 362"/>
                  <a:gd name="T106" fmla="*/ 78 w 360"/>
                  <a:gd name="T107" fmla="*/ 331 h 362"/>
                  <a:gd name="T108" fmla="*/ 40 w 360"/>
                  <a:gd name="T109" fmla="*/ 295 h 362"/>
                  <a:gd name="T110" fmla="*/ 13 w 360"/>
                  <a:gd name="T111" fmla="*/ 251 h 362"/>
                  <a:gd name="T112" fmla="*/ 0 w 360"/>
                  <a:gd name="T113" fmla="*/ 199 h 362"/>
                  <a:gd name="T114" fmla="*/ 0 w 360"/>
                  <a:gd name="T115" fmla="*/ 163 h 362"/>
                  <a:gd name="T116" fmla="*/ 13 w 360"/>
                  <a:gd name="T117" fmla="*/ 111 h 362"/>
                  <a:gd name="T118" fmla="*/ 40 w 360"/>
                  <a:gd name="T119" fmla="*/ 67 h 362"/>
                  <a:gd name="T120" fmla="*/ 78 w 360"/>
                  <a:gd name="T121" fmla="*/ 31 h 362"/>
                  <a:gd name="T122" fmla="*/ 126 w 360"/>
                  <a:gd name="T123" fmla="*/ 8 h 362"/>
                  <a:gd name="T124" fmla="*/ 180 w 360"/>
                  <a:gd name="T125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0" h="362">
                    <a:moveTo>
                      <a:pt x="180" y="0"/>
                    </a:moveTo>
                    <a:lnTo>
                      <a:pt x="180" y="0"/>
                    </a:lnTo>
                    <a:lnTo>
                      <a:pt x="180" y="0"/>
                    </a:lnTo>
                    <a:lnTo>
                      <a:pt x="197" y="2"/>
                    </a:lnTo>
                    <a:lnTo>
                      <a:pt x="216" y="4"/>
                    </a:lnTo>
                    <a:lnTo>
                      <a:pt x="232" y="8"/>
                    </a:lnTo>
                    <a:lnTo>
                      <a:pt x="250" y="15"/>
                    </a:lnTo>
                    <a:lnTo>
                      <a:pt x="265" y="22"/>
                    </a:lnTo>
                    <a:lnTo>
                      <a:pt x="280" y="31"/>
                    </a:lnTo>
                    <a:lnTo>
                      <a:pt x="295" y="42"/>
                    </a:lnTo>
                    <a:lnTo>
                      <a:pt x="307" y="53"/>
                    </a:lnTo>
                    <a:lnTo>
                      <a:pt x="319" y="67"/>
                    </a:lnTo>
                    <a:lnTo>
                      <a:pt x="329" y="80"/>
                    </a:lnTo>
                    <a:lnTo>
                      <a:pt x="338" y="95"/>
                    </a:lnTo>
                    <a:lnTo>
                      <a:pt x="346" y="111"/>
                    </a:lnTo>
                    <a:lnTo>
                      <a:pt x="352" y="127"/>
                    </a:lnTo>
                    <a:lnTo>
                      <a:pt x="356" y="145"/>
                    </a:lnTo>
                    <a:lnTo>
                      <a:pt x="358" y="163"/>
                    </a:lnTo>
                    <a:lnTo>
                      <a:pt x="360" y="180"/>
                    </a:lnTo>
                    <a:lnTo>
                      <a:pt x="360" y="180"/>
                    </a:lnTo>
                    <a:lnTo>
                      <a:pt x="358" y="199"/>
                    </a:lnTo>
                    <a:lnTo>
                      <a:pt x="356" y="217"/>
                    </a:lnTo>
                    <a:lnTo>
                      <a:pt x="352" y="234"/>
                    </a:lnTo>
                    <a:lnTo>
                      <a:pt x="346" y="251"/>
                    </a:lnTo>
                    <a:lnTo>
                      <a:pt x="338" y="267"/>
                    </a:lnTo>
                    <a:lnTo>
                      <a:pt x="329" y="282"/>
                    </a:lnTo>
                    <a:lnTo>
                      <a:pt x="319" y="295"/>
                    </a:lnTo>
                    <a:lnTo>
                      <a:pt x="307" y="309"/>
                    </a:lnTo>
                    <a:lnTo>
                      <a:pt x="295" y="320"/>
                    </a:lnTo>
                    <a:lnTo>
                      <a:pt x="280" y="331"/>
                    </a:lnTo>
                    <a:lnTo>
                      <a:pt x="265" y="340"/>
                    </a:lnTo>
                    <a:lnTo>
                      <a:pt x="250" y="347"/>
                    </a:lnTo>
                    <a:lnTo>
                      <a:pt x="232" y="354"/>
                    </a:lnTo>
                    <a:lnTo>
                      <a:pt x="216" y="358"/>
                    </a:lnTo>
                    <a:lnTo>
                      <a:pt x="197" y="360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80" y="314"/>
                    </a:lnTo>
                    <a:lnTo>
                      <a:pt x="180" y="314"/>
                    </a:lnTo>
                    <a:lnTo>
                      <a:pt x="180" y="314"/>
                    </a:lnTo>
                    <a:lnTo>
                      <a:pt x="186" y="314"/>
                    </a:lnTo>
                    <a:lnTo>
                      <a:pt x="193" y="318"/>
                    </a:lnTo>
                    <a:lnTo>
                      <a:pt x="199" y="322"/>
                    </a:lnTo>
                    <a:lnTo>
                      <a:pt x="201" y="329"/>
                    </a:lnTo>
                    <a:lnTo>
                      <a:pt x="201" y="329"/>
                    </a:lnTo>
                    <a:lnTo>
                      <a:pt x="214" y="327"/>
                    </a:lnTo>
                    <a:lnTo>
                      <a:pt x="226" y="324"/>
                    </a:lnTo>
                    <a:lnTo>
                      <a:pt x="237" y="320"/>
                    </a:lnTo>
                    <a:lnTo>
                      <a:pt x="247" y="314"/>
                    </a:lnTo>
                    <a:lnTo>
                      <a:pt x="258" y="309"/>
                    </a:lnTo>
                    <a:lnTo>
                      <a:pt x="268" y="302"/>
                    </a:lnTo>
                    <a:lnTo>
                      <a:pt x="277" y="294"/>
                    </a:lnTo>
                    <a:lnTo>
                      <a:pt x="285" y="286"/>
                    </a:lnTo>
                    <a:lnTo>
                      <a:pt x="293" y="278"/>
                    </a:lnTo>
                    <a:lnTo>
                      <a:pt x="300" y="268"/>
                    </a:lnTo>
                    <a:lnTo>
                      <a:pt x="307" y="259"/>
                    </a:lnTo>
                    <a:lnTo>
                      <a:pt x="312" y="248"/>
                    </a:lnTo>
                    <a:lnTo>
                      <a:pt x="318" y="237"/>
                    </a:lnTo>
                    <a:lnTo>
                      <a:pt x="322" y="226"/>
                    </a:lnTo>
                    <a:lnTo>
                      <a:pt x="325" y="215"/>
                    </a:lnTo>
                    <a:lnTo>
                      <a:pt x="327" y="203"/>
                    </a:lnTo>
                    <a:lnTo>
                      <a:pt x="327" y="203"/>
                    </a:lnTo>
                    <a:lnTo>
                      <a:pt x="322" y="199"/>
                    </a:lnTo>
                    <a:lnTo>
                      <a:pt x="316" y="194"/>
                    </a:lnTo>
                    <a:lnTo>
                      <a:pt x="314" y="188"/>
                    </a:lnTo>
                    <a:lnTo>
                      <a:pt x="312" y="180"/>
                    </a:lnTo>
                    <a:lnTo>
                      <a:pt x="312" y="180"/>
                    </a:lnTo>
                    <a:lnTo>
                      <a:pt x="314" y="174"/>
                    </a:lnTo>
                    <a:lnTo>
                      <a:pt x="316" y="167"/>
                    </a:lnTo>
                    <a:lnTo>
                      <a:pt x="322" y="163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25" y="146"/>
                    </a:lnTo>
                    <a:lnTo>
                      <a:pt x="322" y="136"/>
                    </a:lnTo>
                    <a:lnTo>
                      <a:pt x="318" y="123"/>
                    </a:lnTo>
                    <a:lnTo>
                      <a:pt x="312" y="113"/>
                    </a:lnTo>
                    <a:lnTo>
                      <a:pt x="307" y="103"/>
                    </a:lnTo>
                    <a:lnTo>
                      <a:pt x="300" y="94"/>
                    </a:lnTo>
                    <a:lnTo>
                      <a:pt x="293" y="84"/>
                    </a:lnTo>
                    <a:lnTo>
                      <a:pt x="285" y="75"/>
                    </a:lnTo>
                    <a:lnTo>
                      <a:pt x="277" y="67"/>
                    </a:lnTo>
                    <a:lnTo>
                      <a:pt x="268" y="60"/>
                    </a:lnTo>
                    <a:lnTo>
                      <a:pt x="258" y="53"/>
                    </a:lnTo>
                    <a:lnTo>
                      <a:pt x="247" y="48"/>
                    </a:lnTo>
                    <a:lnTo>
                      <a:pt x="237" y="42"/>
                    </a:lnTo>
                    <a:lnTo>
                      <a:pt x="226" y="38"/>
                    </a:lnTo>
                    <a:lnTo>
                      <a:pt x="214" y="35"/>
                    </a:lnTo>
                    <a:lnTo>
                      <a:pt x="201" y="33"/>
                    </a:lnTo>
                    <a:lnTo>
                      <a:pt x="201" y="33"/>
                    </a:lnTo>
                    <a:lnTo>
                      <a:pt x="199" y="39"/>
                    </a:lnTo>
                    <a:lnTo>
                      <a:pt x="193" y="44"/>
                    </a:lnTo>
                    <a:lnTo>
                      <a:pt x="186" y="46"/>
                    </a:lnTo>
                    <a:lnTo>
                      <a:pt x="180" y="48"/>
                    </a:lnTo>
                    <a:lnTo>
                      <a:pt x="180" y="48"/>
                    </a:lnTo>
                    <a:lnTo>
                      <a:pt x="180" y="0"/>
                    </a:lnTo>
                    <a:close/>
                    <a:moveTo>
                      <a:pt x="180" y="0"/>
                    </a:moveTo>
                    <a:lnTo>
                      <a:pt x="180" y="0"/>
                    </a:lnTo>
                    <a:lnTo>
                      <a:pt x="180" y="48"/>
                    </a:lnTo>
                    <a:lnTo>
                      <a:pt x="180" y="48"/>
                    </a:lnTo>
                    <a:lnTo>
                      <a:pt x="173" y="46"/>
                    </a:lnTo>
                    <a:lnTo>
                      <a:pt x="166" y="44"/>
                    </a:lnTo>
                    <a:lnTo>
                      <a:pt x="161" y="39"/>
                    </a:lnTo>
                    <a:lnTo>
                      <a:pt x="158" y="33"/>
                    </a:lnTo>
                    <a:lnTo>
                      <a:pt x="158" y="33"/>
                    </a:lnTo>
                    <a:lnTo>
                      <a:pt x="146" y="35"/>
                    </a:lnTo>
                    <a:lnTo>
                      <a:pt x="134" y="38"/>
                    </a:lnTo>
                    <a:lnTo>
                      <a:pt x="123" y="42"/>
                    </a:lnTo>
                    <a:lnTo>
                      <a:pt x="112" y="48"/>
                    </a:lnTo>
                    <a:lnTo>
                      <a:pt x="101" y="53"/>
                    </a:lnTo>
                    <a:lnTo>
                      <a:pt x="92" y="60"/>
                    </a:lnTo>
                    <a:lnTo>
                      <a:pt x="82" y="67"/>
                    </a:lnTo>
                    <a:lnTo>
                      <a:pt x="74" y="75"/>
                    </a:lnTo>
                    <a:lnTo>
                      <a:pt x="66" y="84"/>
                    </a:lnTo>
                    <a:lnTo>
                      <a:pt x="59" y="94"/>
                    </a:lnTo>
                    <a:lnTo>
                      <a:pt x="52" y="103"/>
                    </a:lnTo>
                    <a:lnTo>
                      <a:pt x="46" y="113"/>
                    </a:lnTo>
                    <a:lnTo>
                      <a:pt x="42" y="123"/>
                    </a:lnTo>
                    <a:lnTo>
                      <a:pt x="37" y="136"/>
                    </a:lnTo>
                    <a:lnTo>
                      <a:pt x="33" y="146"/>
                    </a:lnTo>
                    <a:lnTo>
                      <a:pt x="32" y="159"/>
                    </a:lnTo>
                    <a:lnTo>
                      <a:pt x="32" y="159"/>
                    </a:lnTo>
                    <a:lnTo>
                      <a:pt x="37" y="163"/>
                    </a:lnTo>
                    <a:lnTo>
                      <a:pt x="43" y="167"/>
                    </a:lnTo>
                    <a:lnTo>
                      <a:pt x="46" y="174"/>
                    </a:lnTo>
                    <a:lnTo>
                      <a:pt x="47" y="180"/>
                    </a:lnTo>
                    <a:lnTo>
                      <a:pt x="47" y="180"/>
                    </a:lnTo>
                    <a:lnTo>
                      <a:pt x="46" y="188"/>
                    </a:lnTo>
                    <a:lnTo>
                      <a:pt x="43" y="194"/>
                    </a:lnTo>
                    <a:lnTo>
                      <a:pt x="37" y="199"/>
                    </a:lnTo>
                    <a:lnTo>
                      <a:pt x="32" y="203"/>
                    </a:lnTo>
                    <a:lnTo>
                      <a:pt x="32" y="203"/>
                    </a:lnTo>
                    <a:lnTo>
                      <a:pt x="33" y="215"/>
                    </a:lnTo>
                    <a:lnTo>
                      <a:pt x="37" y="226"/>
                    </a:lnTo>
                    <a:lnTo>
                      <a:pt x="42" y="237"/>
                    </a:lnTo>
                    <a:lnTo>
                      <a:pt x="46" y="248"/>
                    </a:lnTo>
                    <a:lnTo>
                      <a:pt x="52" y="259"/>
                    </a:lnTo>
                    <a:lnTo>
                      <a:pt x="59" y="268"/>
                    </a:lnTo>
                    <a:lnTo>
                      <a:pt x="66" y="278"/>
                    </a:lnTo>
                    <a:lnTo>
                      <a:pt x="74" y="286"/>
                    </a:lnTo>
                    <a:lnTo>
                      <a:pt x="82" y="294"/>
                    </a:lnTo>
                    <a:lnTo>
                      <a:pt x="92" y="302"/>
                    </a:lnTo>
                    <a:lnTo>
                      <a:pt x="101" y="309"/>
                    </a:lnTo>
                    <a:lnTo>
                      <a:pt x="112" y="314"/>
                    </a:lnTo>
                    <a:lnTo>
                      <a:pt x="123" y="320"/>
                    </a:lnTo>
                    <a:lnTo>
                      <a:pt x="134" y="324"/>
                    </a:lnTo>
                    <a:lnTo>
                      <a:pt x="146" y="327"/>
                    </a:lnTo>
                    <a:lnTo>
                      <a:pt x="158" y="329"/>
                    </a:lnTo>
                    <a:lnTo>
                      <a:pt x="158" y="329"/>
                    </a:lnTo>
                    <a:lnTo>
                      <a:pt x="158" y="329"/>
                    </a:lnTo>
                    <a:lnTo>
                      <a:pt x="161" y="322"/>
                    </a:lnTo>
                    <a:lnTo>
                      <a:pt x="166" y="318"/>
                    </a:lnTo>
                    <a:lnTo>
                      <a:pt x="173" y="314"/>
                    </a:lnTo>
                    <a:lnTo>
                      <a:pt x="180" y="314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61" y="360"/>
                    </a:lnTo>
                    <a:lnTo>
                      <a:pt x="143" y="358"/>
                    </a:lnTo>
                    <a:lnTo>
                      <a:pt x="126" y="354"/>
                    </a:lnTo>
                    <a:lnTo>
                      <a:pt x="109" y="347"/>
                    </a:lnTo>
                    <a:lnTo>
                      <a:pt x="93" y="340"/>
                    </a:lnTo>
                    <a:lnTo>
                      <a:pt x="78" y="331"/>
                    </a:lnTo>
                    <a:lnTo>
                      <a:pt x="65" y="320"/>
                    </a:lnTo>
                    <a:lnTo>
                      <a:pt x="52" y="309"/>
                    </a:lnTo>
                    <a:lnTo>
                      <a:pt x="40" y="295"/>
                    </a:lnTo>
                    <a:lnTo>
                      <a:pt x="29" y="282"/>
                    </a:lnTo>
                    <a:lnTo>
                      <a:pt x="21" y="267"/>
                    </a:lnTo>
                    <a:lnTo>
                      <a:pt x="13" y="251"/>
                    </a:lnTo>
                    <a:lnTo>
                      <a:pt x="8" y="234"/>
                    </a:lnTo>
                    <a:lnTo>
                      <a:pt x="2" y="217"/>
                    </a:lnTo>
                    <a:lnTo>
                      <a:pt x="0" y="199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0" y="163"/>
                    </a:lnTo>
                    <a:lnTo>
                      <a:pt x="2" y="145"/>
                    </a:lnTo>
                    <a:lnTo>
                      <a:pt x="8" y="127"/>
                    </a:lnTo>
                    <a:lnTo>
                      <a:pt x="13" y="111"/>
                    </a:lnTo>
                    <a:lnTo>
                      <a:pt x="21" y="95"/>
                    </a:lnTo>
                    <a:lnTo>
                      <a:pt x="29" y="80"/>
                    </a:lnTo>
                    <a:lnTo>
                      <a:pt x="40" y="67"/>
                    </a:lnTo>
                    <a:lnTo>
                      <a:pt x="52" y="53"/>
                    </a:lnTo>
                    <a:lnTo>
                      <a:pt x="65" y="42"/>
                    </a:lnTo>
                    <a:lnTo>
                      <a:pt x="78" y="31"/>
                    </a:lnTo>
                    <a:lnTo>
                      <a:pt x="93" y="22"/>
                    </a:lnTo>
                    <a:lnTo>
                      <a:pt x="109" y="15"/>
                    </a:lnTo>
                    <a:lnTo>
                      <a:pt x="126" y="8"/>
                    </a:lnTo>
                    <a:lnTo>
                      <a:pt x="143" y="4"/>
                    </a:lnTo>
                    <a:lnTo>
                      <a:pt x="161" y="2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0" name="Freeform 145"/>
              <p:cNvSpPr/>
              <p:nvPr/>
            </p:nvSpPr>
            <p:spPr bwMode="auto">
              <a:xfrm>
                <a:off x="2336801" y="3235325"/>
                <a:ext cx="285750" cy="150813"/>
              </a:xfrm>
              <a:custGeom>
                <a:avLst/>
                <a:gdLst>
                  <a:gd name="T0" fmla="*/ 13 w 180"/>
                  <a:gd name="T1" fmla="*/ 0 h 95"/>
                  <a:gd name="T2" fmla="*/ 54 w 180"/>
                  <a:gd name="T3" fmla="*/ 42 h 95"/>
                  <a:gd name="T4" fmla="*/ 54 w 180"/>
                  <a:gd name="T5" fmla="*/ 42 h 95"/>
                  <a:gd name="T6" fmla="*/ 60 w 180"/>
                  <a:gd name="T7" fmla="*/ 39 h 95"/>
                  <a:gd name="T8" fmla="*/ 67 w 180"/>
                  <a:gd name="T9" fmla="*/ 39 h 95"/>
                  <a:gd name="T10" fmla="*/ 67 w 180"/>
                  <a:gd name="T11" fmla="*/ 39 h 95"/>
                  <a:gd name="T12" fmla="*/ 75 w 180"/>
                  <a:gd name="T13" fmla="*/ 41 h 95"/>
                  <a:gd name="T14" fmla="*/ 83 w 180"/>
                  <a:gd name="T15" fmla="*/ 45 h 95"/>
                  <a:gd name="T16" fmla="*/ 88 w 180"/>
                  <a:gd name="T17" fmla="*/ 50 h 95"/>
                  <a:gd name="T18" fmla="*/ 92 w 180"/>
                  <a:gd name="T19" fmla="*/ 58 h 95"/>
                  <a:gd name="T20" fmla="*/ 180 w 180"/>
                  <a:gd name="T21" fmla="*/ 58 h 95"/>
                  <a:gd name="T22" fmla="*/ 180 w 180"/>
                  <a:gd name="T23" fmla="*/ 76 h 95"/>
                  <a:gd name="T24" fmla="*/ 92 w 180"/>
                  <a:gd name="T25" fmla="*/ 76 h 95"/>
                  <a:gd name="T26" fmla="*/ 92 w 180"/>
                  <a:gd name="T27" fmla="*/ 76 h 95"/>
                  <a:gd name="T28" fmla="*/ 88 w 180"/>
                  <a:gd name="T29" fmla="*/ 84 h 95"/>
                  <a:gd name="T30" fmla="*/ 83 w 180"/>
                  <a:gd name="T31" fmla="*/ 89 h 95"/>
                  <a:gd name="T32" fmla="*/ 75 w 180"/>
                  <a:gd name="T33" fmla="*/ 93 h 95"/>
                  <a:gd name="T34" fmla="*/ 67 w 180"/>
                  <a:gd name="T35" fmla="*/ 95 h 95"/>
                  <a:gd name="T36" fmla="*/ 67 w 180"/>
                  <a:gd name="T37" fmla="*/ 95 h 95"/>
                  <a:gd name="T38" fmla="*/ 61 w 180"/>
                  <a:gd name="T39" fmla="*/ 95 h 95"/>
                  <a:gd name="T40" fmla="*/ 56 w 180"/>
                  <a:gd name="T41" fmla="*/ 92 h 95"/>
                  <a:gd name="T42" fmla="*/ 50 w 180"/>
                  <a:gd name="T43" fmla="*/ 91 h 95"/>
                  <a:gd name="T44" fmla="*/ 46 w 180"/>
                  <a:gd name="T45" fmla="*/ 87 h 95"/>
                  <a:gd name="T46" fmla="*/ 44 w 180"/>
                  <a:gd name="T47" fmla="*/ 83 h 95"/>
                  <a:gd name="T48" fmla="*/ 41 w 180"/>
                  <a:gd name="T49" fmla="*/ 77 h 95"/>
                  <a:gd name="T50" fmla="*/ 40 w 180"/>
                  <a:gd name="T51" fmla="*/ 73 h 95"/>
                  <a:gd name="T52" fmla="*/ 38 w 180"/>
                  <a:gd name="T53" fmla="*/ 66 h 95"/>
                  <a:gd name="T54" fmla="*/ 38 w 180"/>
                  <a:gd name="T55" fmla="*/ 66 h 95"/>
                  <a:gd name="T56" fmla="*/ 40 w 180"/>
                  <a:gd name="T57" fmla="*/ 61 h 95"/>
                  <a:gd name="T58" fmla="*/ 41 w 180"/>
                  <a:gd name="T59" fmla="*/ 54 h 95"/>
                  <a:gd name="T60" fmla="*/ 0 w 180"/>
                  <a:gd name="T61" fmla="*/ 13 h 95"/>
                  <a:gd name="T62" fmla="*/ 13 w 180"/>
                  <a:gd name="T6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80" h="95">
                    <a:moveTo>
                      <a:pt x="13" y="0"/>
                    </a:moveTo>
                    <a:lnTo>
                      <a:pt x="54" y="42"/>
                    </a:lnTo>
                    <a:lnTo>
                      <a:pt x="54" y="42"/>
                    </a:lnTo>
                    <a:lnTo>
                      <a:pt x="60" y="39"/>
                    </a:lnTo>
                    <a:lnTo>
                      <a:pt x="67" y="39"/>
                    </a:lnTo>
                    <a:lnTo>
                      <a:pt x="67" y="39"/>
                    </a:lnTo>
                    <a:lnTo>
                      <a:pt x="75" y="41"/>
                    </a:lnTo>
                    <a:lnTo>
                      <a:pt x="83" y="45"/>
                    </a:lnTo>
                    <a:lnTo>
                      <a:pt x="88" y="50"/>
                    </a:lnTo>
                    <a:lnTo>
                      <a:pt x="92" y="58"/>
                    </a:lnTo>
                    <a:lnTo>
                      <a:pt x="180" y="58"/>
                    </a:lnTo>
                    <a:lnTo>
                      <a:pt x="180" y="76"/>
                    </a:lnTo>
                    <a:lnTo>
                      <a:pt x="92" y="76"/>
                    </a:lnTo>
                    <a:lnTo>
                      <a:pt x="92" y="76"/>
                    </a:lnTo>
                    <a:lnTo>
                      <a:pt x="88" y="84"/>
                    </a:lnTo>
                    <a:lnTo>
                      <a:pt x="83" y="89"/>
                    </a:lnTo>
                    <a:lnTo>
                      <a:pt x="75" y="93"/>
                    </a:lnTo>
                    <a:lnTo>
                      <a:pt x="67" y="95"/>
                    </a:lnTo>
                    <a:lnTo>
                      <a:pt x="67" y="95"/>
                    </a:lnTo>
                    <a:lnTo>
                      <a:pt x="61" y="95"/>
                    </a:lnTo>
                    <a:lnTo>
                      <a:pt x="56" y="92"/>
                    </a:lnTo>
                    <a:lnTo>
                      <a:pt x="50" y="91"/>
                    </a:lnTo>
                    <a:lnTo>
                      <a:pt x="46" y="87"/>
                    </a:lnTo>
                    <a:lnTo>
                      <a:pt x="44" y="83"/>
                    </a:lnTo>
                    <a:lnTo>
                      <a:pt x="41" y="77"/>
                    </a:lnTo>
                    <a:lnTo>
                      <a:pt x="40" y="73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40" y="61"/>
                    </a:lnTo>
                    <a:lnTo>
                      <a:pt x="41" y="54"/>
                    </a:lnTo>
                    <a:lnTo>
                      <a:pt x="0" y="13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49" name="组合 263"/>
            <p:cNvGrpSpPr/>
            <p:nvPr/>
          </p:nvGrpSpPr>
          <p:grpSpPr>
            <a:xfrm>
              <a:off x="1832534" y="4024082"/>
              <a:ext cx="330440" cy="311675"/>
              <a:chOff x="2051051" y="3792538"/>
              <a:chExt cx="447675" cy="422275"/>
            </a:xfrm>
            <a:grpFill/>
          </p:grpSpPr>
          <p:sp>
            <p:nvSpPr>
              <p:cNvPr id="107" name="Freeform 146"/>
              <p:cNvSpPr/>
              <p:nvPr/>
            </p:nvSpPr>
            <p:spPr bwMode="auto">
              <a:xfrm>
                <a:off x="2051051" y="3879850"/>
                <a:ext cx="447675" cy="334963"/>
              </a:xfrm>
              <a:custGeom>
                <a:avLst/>
                <a:gdLst>
                  <a:gd name="T0" fmla="*/ 86 w 282"/>
                  <a:gd name="T1" fmla="*/ 0 h 211"/>
                  <a:gd name="T2" fmla="*/ 115 w 282"/>
                  <a:gd name="T3" fmla="*/ 6 h 211"/>
                  <a:gd name="T4" fmla="*/ 141 w 282"/>
                  <a:gd name="T5" fmla="*/ 20 h 211"/>
                  <a:gd name="T6" fmla="*/ 153 w 282"/>
                  <a:gd name="T7" fmla="*/ 11 h 211"/>
                  <a:gd name="T8" fmla="*/ 182 w 282"/>
                  <a:gd name="T9" fmla="*/ 1 h 211"/>
                  <a:gd name="T10" fmla="*/ 198 w 282"/>
                  <a:gd name="T11" fmla="*/ 0 h 211"/>
                  <a:gd name="T12" fmla="*/ 214 w 282"/>
                  <a:gd name="T13" fmla="*/ 1 h 211"/>
                  <a:gd name="T14" fmla="*/ 245 w 282"/>
                  <a:gd name="T15" fmla="*/ 14 h 211"/>
                  <a:gd name="T16" fmla="*/ 268 w 282"/>
                  <a:gd name="T17" fmla="*/ 35 h 211"/>
                  <a:gd name="T18" fmla="*/ 278 w 282"/>
                  <a:gd name="T19" fmla="*/ 57 h 211"/>
                  <a:gd name="T20" fmla="*/ 282 w 282"/>
                  <a:gd name="T21" fmla="*/ 73 h 211"/>
                  <a:gd name="T22" fmla="*/ 282 w 282"/>
                  <a:gd name="T23" fmla="*/ 81 h 211"/>
                  <a:gd name="T24" fmla="*/ 281 w 282"/>
                  <a:gd name="T25" fmla="*/ 102 h 211"/>
                  <a:gd name="T26" fmla="*/ 274 w 282"/>
                  <a:gd name="T27" fmla="*/ 123 h 211"/>
                  <a:gd name="T28" fmla="*/ 263 w 282"/>
                  <a:gd name="T29" fmla="*/ 145 h 211"/>
                  <a:gd name="T30" fmla="*/ 248 w 282"/>
                  <a:gd name="T31" fmla="*/ 165 h 211"/>
                  <a:gd name="T32" fmla="*/ 228 w 282"/>
                  <a:gd name="T33" fmla="*/ 184 h 211"/>
                  <a:gd name="T34" fmla="*/ 203 w 282"/>
                  <a:gd name="T35" fmla="*/ 199 h 211"/>
                  <a:gd name="T36" fmla="*/ 172 w 282"/>
                  <a:gd name="T37" fmla="*/ 209 h 211"/>
                  <a:gd name="T38" fmla="*/ 137 w 282"/>
                  <a:gd name="T39" fmla="*/ 211 h 211"/>
                  <a:gd name="T40" fmla="*/ 118 w 282"/>
                  <a:gd name="T41" fmla="*/ 211 h 211"/>
                  <a:gd name="T42" fmla="*/ 86 w 282"/>
                  <a:gd name="T43" fmla="*/ 203 h 211"/>
                  <a:gd name="T44" fmla="*/ 58 w 282"/>
                  <a:gd name="T45" fmla="*/ 191 h 211"/>
                  <a:gd name="T46" fmla="*/ 38 w 282"/>
                  <a:gd name="T47" fmla="*/ 173 h 211"/>
                  <a:gd name="T48" fmla="*/ 22 w 282"/>
                  <a:gd name="T49" fmla="*/ 153 h 211"/>
                  <a:gd name="T50" fmla="*/ 11 w 282"/>
                  <a:gd name="T51" fmla="*/ 133 h 211"/>
                  <a:gd name="T52" fmla="*/ 4 w 282"/>
                  <a:gd name="T53" fmla="*/ 111 h 211"/>
                  <a:gd name="T54" fmla="*/ 0 w 282"/>
                  <a:gd name="T55" fmla="*/ 81 h 211"/>
                  <a:gd name="T56" fmla="*/ 0 w 282"/>
                  <a:gd name="T57" fmla="*/ 73 h 211"/>
                  <a:gd name="T58" fmla="*/ 4 w 282"/>
                  <a:gd name="T59" fmla="*/ 57 h 211"/>
                  <a:gd name="T60" fmla="*/ 15 w 282"/>
                  <a:gd name="T61" fmla="*/ 35 h 211"/>
                  <a:gd name="T62" fmla="*/ 38 w 282"/>
                  <a:gd name="T63" fmla="*/ 14 h 211"/>
                  <a:gd name="T64" fmla="*/ 68 w 282"/>
                  <a:gd name="T65" fmla="*/ 1 h 211"/>
                  <a:gd name="T66" fmla="*/ 86 w 282"/>
                  <a:gd name="T67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2" h="211">
                    <a:moveTo>
                      <a:pt x="86" y="0"/>
                    </a:moveTo>
                    <a:lnTo>
                      <a:pt x="86" y="0"/>
                    </a:lnTo>
                    <a:lnTo>
                      <a:pt x="100" y="1"/>
                    </a:lnTo>
                    <a:lnTo>
                      <a:pt x="115" y="6"/>
                    </a:lnTo>
                    <a:lnTo>
                      <a:pt x="129" y="11"/>
                    </a:lnTo>
                    <a:lnTo>
                      <a:pt x="141" y="20"/>
                    </a:lnTo>
                    <a:lnTo>
                      <a:pt x="141" y="20"/>
                    </a:lnTo>
                    <a:lnTo>
                      <a:pt x="153" y="11"/>
                    </a:lnTo>
                    <a:lnTo>
                      <a:pt x="167" y="6"/>
                    </a:lnTo>
                    <a:lnTo>
                      <a:pt x="182" y="1"/>
                    </a:lnTo>
                    <a:lnTo>
                      <a:pt x="198" y="0"/>
                    </a:lnTo>
                    <a:lnTo>
                      <a:pt x="198" y="0"/>
                    </a:lnTo>
                    <a:lnTo>
                      <a:pt x="206" y="0"/>
                    </a:lnTo>
                    <a:lnTo>
                      <a:pt x="214" y="1"/>
                    </a:lnTo>
                    <a:lnTo>
                      <a:pt x="230" y="6"/>
                    </a:lnTo>
                    <a:lnTo>
                      <a:pt x="245" y="14"/>
                    </a:lnTo>
                    <a:lnTo>
                      <a:pt x="258" y="23"/>
                    </a:lnTo>
                    <a:lnTo>
                      <a:pt x="268" y="35"/>
                    </a:lnTo>
                    <a:lnTo>
                      <a:pt x="275" y="49"/>
                    </a:lnTo>
                    <a:lnTo>
                      <a:pt x="278" y="57"/>
                    </a:lnTo>
                    <a:lnTo>
                      <a:pt x="281" y="65"/>
                    </a:lnTo>
                    <a:lnTo>
                      <a:pt x="282" y="73"/>
                    </a:lnTo>
                    <a:lnTo>
                      <a:pt x="282" y="81"/>
                    </a:lnTo>
                    <a:lnTo>
                      <a:pt x="282" y="81"/>
                    </a:lnTo>
                    <a:lnTo>
                      <a:pt x="282" y="91"/>
                    </a:lnTo>
                    <a:lnTo>
                      <a:pt x="281" y="102"/>
                    </a:lnTo>
                    <a:lnTo>
                      <a:pt x="278" y="112"/>
                    </a:lnTo>
                    <a:lnTo>
                      <a:pt x="274" y="123"/>
                    </a:lnTo>
                    <a:lnTo>
                      <a:pt x="270" y="134"/>
                    </a:lnTo>
                    <a:lnTo>
                      <a:pt x="263" y="145"/>
                    </a:lnTo>
                    <a:lnTo>
                      <a:pt x="256" y="156"/>
                    </a:lnTo>
                    <a:lnTo>
                      <a:pt x="248" y="165"/>
                    </a:lnTo>
                    <a:lnTo>
                      <a:pt x="239" y="175"/>
                    </a:lnTo>
                    <a:lnTo>
                      <a:pt x="228" y="184"/>
                    </a:lnTo>
                    <a:lnTo>
                      <a:pt x="216" y="192"/>
                    </a:lnTo>
                    <a:lnTo>
                      <a:pt x="203" y="199"/>
                    </a:lnTo>
                    <a:lnTo>
                      <a:pt x="188" y="205"/>
                    </a:lnTo>
                    <a:lnTo>
                      <a:pt x="172" y="209"/>
                    </a:lnTo>
                    <a:lnTo>
                      <a:pt x="156" y="211"/>
                    </a:lnTo>
                    <a:lnTo>
                      <a:pt x="137" y="211"/>
                    </a:lnTo>
                    <a:lnTo>
                      <a:pt x="137" y="211"/>
                    </a:lnTo>
                    <a:lnTo>
                      <a:pt x="118" y="211"/>
                    </a:lnTo>
                    <a:lnTo>
                      <a:pt x="100" y="209"/>
                    </a:lnTo>
                    <a:lnTo>
                      <a:pt x="86" y="203"/>
                    </a:lnTo>
                    <a:lnTo>
                      <a:pt x="71" y="198"/>
                    </a:lnTo>
                    <a:lnTo>
                      <a:pt x="58" y="191"/>
                    </a:lnTo>
                    <a:lnTo>
                      <a:pt x="48" y="183"/>
                    </a:lnTo>
                    <a:lnTo>
                      <a:pt x="38" y="173"/>
                    </a:lnTo>
                    <a:lnTo>
                      <a:pt x="29" y="164"/>
                    </a:lnTo>
                    <a:lnTo>
                      <a:pt x="22" y="153"/>
                    </a:lnTo>
                    <a:lnTo>
                      <a:pt x="15" y="144"/>
                    </a:lnTo>
                    <a:lnTo>
                      <a:pt x="11" y="133"/>
                    </a:lnTo>
                    <a:lnTo>
                      <a:pt x="7" y="121"/>
                    </a:lnTo>
                    <a:lnTo>
                      <a:pt x="4" y="111"/>
                    </a:lnTo>
                    <a:lnTo>
                      <a:pt x="2" y="100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73"/>
                    </a:lnTo>
                    <a:lnTo>
                      <a:pt x="2" y="65"/>
                    </a:lnTo>
                    <a:lnTo>
                      <a:pt x="4" y="57"/>
                    </a:lnTo>
                    <a:lnTo>
                      <a:pt x="7" y="49"/>
                    </a:lnTo>
                    <a:lnTo>
                      <a:pt x="15" y="35"/>
                    </a:lnTo>
                    <a:lnTo>
                      <a:pt x="25" y="23"/>
                    </a:lnTo>
                    <a:lnTo>
                      <a:pt x="38" y="14"/>
                    </a:lnTo>
                    <a:lnTo>
                      <a:pt x="52" y="6"/>
                    </a:lnTo>
                    <a:lnTo>
                      <a:pt x="68" y="1"/>
                    </a:lnTo>
                    <a:lnTo>
                      <a:pt x="76" y="0"/>
                    </a:lnTo>
                    <a:lnTo>
                      <a:pt x="86" y="0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8" name="Freeform 147"/>
              <p:cNvSpPr/>
              <p:nvPr/>
            </p:nvSpPr>
            <p:spPr bwMode="auto">
              <a:xfrm>
                <a:off x="2178051" y="3792538"/>
                <a:ext cx="107950" cy="153988"/>
              </a:xfrm>
              <a:custGeom>
                <a:avLst/>
                <a:gdLst>
                  <a:gd name="T0" fmla="*/ 60 w 68"/>
                  <a:gd name="T1" fmla="*/ 97 h 97"/>
                  <a:gd name="T2" fmla="*/ 60 w 68"/>
                  <a:gd name="T3" fmla="*/ 97 h 97"/>
                  <a:gd name="T4" fmla="*/ 65 w 68"/>
                  <a:gd name="T5" fmla="*/ 85 h 97"/>
                  <a:gd name="T6" fmla="*/ 68 w 68"/>
                  <a:gd name="T7" fmla="*/ 71 h 97"/>
                  <a:gd name="T8" fmla="*/ 68 w 68"/>
                  <a:gd name="T9" fmla="*/ 58 h 97"/>
                  <a:gd name="T10" fmla="*/ 66 w 68"/>
                  <a:gd name="T11" fmla="*/ 46 h 97"/>
                  <a:gd name="T12" fmla="*/ 62 w 68"/>
                  <a:gd name="T13" fmla="*/ 33 h 97"/>
                  <a:gd name="T14" fmla="*/ 56 w 68"/>
                  <a:gd name="T15" fmla="*/ 21 h 97"/>
                  <a:gd name="T16" fmla="*/ 49 w 68"/>
                  <a:gd name="T17" fmla="*/ 10 h 97"/>
                  <a:gd name="T18" fmla="*/ 39 w 68"/>
                  <a:gd name="T19" fmla="*/ 0 h 97"/>
                  <a:gd name="T20" fmla="*/ 0 w 68"/>
                  <a:gd name="T21" fmla="*/ 6 h 97"/>
                  <a:gd name="T22" fmla="*/ 0 w 68"/>
                  <a:gd name="T23" fmla="*/ 6 h 97"/>
                  <a:gd name="T24" fmla="*/ 14 w 68"/>
                  <a:gd name="T25" fmla="*/ 15 h 97"/>
                  <a:gd name="T26" fmla="*/ 24 w 68"/>
                  <a:gd name="T27" fmla="*/ 23 h 97"/>
                  <a:gd name="T28" fmla="*/ 35 w 68"/>
                  <a:gd name="T29" fmla="*/ 32 h 97"/>
                  <a:gd name="T30" fmla="*/ 43 w 68"/>
                  <a:gd name="T31" fmla="*/ 42 h 97"/>
                  <a:gd name="T32" fmla="*/ 50 w 68"/>
                  <a:gd name="T33" fmla="*/ 54 h 97"/>
                  <a:gd name="T34" fmla="*/ 56 w 68"/>
                  <a:gd name="T35" fmla="*/ 66 h 97"/>
                  <a:gd name="T36" fmla="*/ 58 w 68"/>
                  <a:gd name="T37" fmla="*/ 81 h 97"/>
                  <a:gd name="T38" fmla="*/ 60 w 68"/>
                  <a:gd name="T39" fmla="*/ 97 h 97"/>
                  <a:gd name="T40" fmla="*/ 60 w 68"/>
                  <a:gd name="T41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8" h="97">
                    <a:moveTo>
                      <a:pt x="60" y="97"/>
                    </a:moveTo>
                    <a:lnTo>
                      <a:pt x="60" y="97"/>
                    </a:lnTo>
                    <a:lnTo>
                      <a:pt x="65" y="85"/>
                    </a:lnTo>
                    <a:lnTo>
                      <a:pt x="68" y="71"/>
                    </a:lnTo>
                    <a:lnTo>
                      <a:pt x="68" y="58"/>
                    </a:lnTo>
                    <a:lnTo>
                      <a:pt x="66" y="46"/>
                    </a:lnTo>
                    <a:lnTo>
                      <a:pt x="62" y="33"/>
                    </a:lnTo>
                    <a:lnTo>
                      <a:pt x="56" y="21"/>
                    </a:lnTo>
                    <a:lnTo>
                      <a:pt x="49" y="10"/>
                    </a:lnTo>
                    <a:lnTo>
                      <a:pt x="39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4" y="15"/>
                    </a:lnTo>
                    <a:lnTo>
                      <a:pt x="24" y="23"/>
                    </a:lnTo>
                    <a:lnTo>
                      <a:pt x="35" y="32"/>
                    </a:lnTo>
                    <a:lnTo>
                      <a:pt x="43" y="42"/>
                    </a:lnTo>
                    <a:lnTo>
                      <a:pt x="50" y="54"/>
                    </a:lnTo>
                    <a:lnTo>
                      <a:pt x="56" y="66"/>
                    </a:lnTo>
                    <a:lnTo>
                      <a:pt x="58" y="81"/>
                    </a:lnTo>
                    <a:lnTo>
                      <a:pt x="60" y="97"/>
                    </a:lnTo>
                    <a:lnTo>
                      <a:pt x="60" y="9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50" name="组合 266"/>
            <p:cNvGrpSpPr/>
            <p:nvPr/>
          </p:nvGrpSpPr>
          <p:grpSpPr>
            <a:xfrm>
              <a:off x="2673869" y="2132943"/>
              <a:ext cx="499176" cy="410099"/>
              <a:chOff x="3190876" y="1230313"/>
              <a:chExt cx="676275" cy="555625"/>
            </a:xfrm>
            <a:grpFill/>
          </p:grpSpPr>
          <p:sp>
            <p:nvSpPr>
              <p:cNvPr id="104" name="Freeform 148"/>
              <p:cNvSpPr/>
              <p:nvPr/>
            </p:nvSpPr>
            <p:spPr bwMode="auto">
              <a:xfrm>
                <a:off x="3209926" y="1257300"/>
                <a:ext cx="657225" cy="528638"/>
              </a:xfrm>
              <a:custGeom>
                <a:avLst/>
                <a:gdLst>
                  <a:gd name="T0" fmla="*/ 0 w 414"/>
                  <a:gd name="T1" fmla="*/ 117 h 333"/>
                  <a:gd name="T2" fmla="*/ 10 w 414"/>
                  <a:gd name="T3" fmla="*/ 102 h 333"/>
                  <a:gd name="T4" fmla="*/ 316 w 414"/>
                  <a:gd name="T5" fmla="*/ 306 h 333"/>
                  <a:gd name="T6" fmla="*/ 316 w 414"/>
                  <a:gd name="T7" fmla="*/ 306 h 333"/>
                  <a:gd name="T8" fmla="*/ 325 w 414"/>
                  <a:gd name="T9" fmla="*/ 310 h 333"/>
                  <a:gd name="T10" fmla="*/ 335 w 414"/>
                  <a:gd name="T11" fmla="*/ 313 h 333"/>
                  <a:gd name="T12" fmla="*/ 343 w 414"/>
                  <a:gd name="T13" fmla="*/ 313 h 333"/>
                  <a:gd name="T14" fmla="*/ 352 w 414"/>
                  <a:gd name="T15" fmla="*/ 312 h 333"/>
                  <a:gd name="T16" fmla="*/ 362 w 414"/>
                  <a:gd name="T17" fmla="*/ 309 h 333"/>
                  <a:gd name="T18" fmla="*/ 371 w 414"/>
                  <a:gd name="T19" fmla="*/ 304 h 333"/>
                  <a:gd name="T20" fmla="*/ 378 w 414"/>
                  <a:gd name="T21" fmla="*/ 297 h 333"/>
                  <a:gd name="T22" fmla="*/ 385 w 414"/>
                  <a:gd name="T23" fmla="*/ 289 h 333"/>
                  <a:gd name="T24" fmla="*/ 385 w 414"/>
                  <a:gd name="T25" fmla="*/ 289 h 333"/>
                  <a:gd name="T26" fmla="*/ 390 w 414"/>
                  <a:gd name="T27" fmla="*/ 279 h 333"/>
                  <a:gd name="T28" fmla="*/ 393 w 414"/>
                  <a:gd name="T29" fmla="*/ 270 h 333"/>
                  <a:gd name="T30" fmla="*/ 394 w 414"/>
                  <a:gd name="T31" fmla="*/ 260 h 333"/>
                  <a:gd name="T32" fmla="*/ 394 w 414"/>
                  <a:gd name="T33" fmla="*/ 251 h 333"/>
                  <a:gd name="T34" fmla="*/ 391 w 414"/>
                  <a:gd name="T35" fmla="*/ 241 h 333"/>
                  <a:gd name="T36" fmla="*/ 387 w 414"/>
                  <a:gd name="T37" fmla="*/ 232 h 333"/>
                  <a:gd name="T38" fmla="*/ 382 w 414"/>
                  <a:gd name="T39" fmla="*/ 225 h 333"/>
                  <a:gd name="T40" fmla="*/ 375 w 414"/>
                  <a:gd name="T41" fmla="*/ 218 h 333"/>
                  <a:gd name="T42" fmla="*/ 69 w 414"/>
                  <a:gd name="T43" fmla="*/ 14 h 333"/>
                  <a:gd name="T44" fmla="*/ 79 w 414"/>
                  <a:gd name="T45" fmla="*/ 0 h 333"/>
                  <a:gd name="T46" fmla="*/ 389 w 414"/>
                  <a:gd name="T47" fmla="*/ 207 h 333"/>
                  <a:gd name="T48" fmla="*/ 389 w 414"/>
                  <a:gd name="T49" fmla="*/ 207 h 333"/>
                  <a:gd name="T50" fmla="*/ 398 w 414"/>
                  <a:gd name="T51" fmla="*/ 216 h 333"/>
                  <a:gd name="T52" fmla="*/ 405 w 414"/>
                  <a:gd name="T53" fmla="*/ 225 h 333"/>
                  <a:gd name="T54" fmla="*/ 410 w 414"/>
                  <a:gd name="T55" fmla="*/ 236 h 333"/>
                  <a:gd name="T56" fmla="*/ 414 w 414"/>
                  <a:gd name="T57" fmla="*/ 248 h 333"/>
                  <a:gd name="T58" fmla="*/ 414 w 414"/>
                  <a:gd name="T59" fmla="*/ 262 h 333"/>
                  <a:gd name="T60" fmla="*/ 413 w 414"/>
                  <a:gd name="T61" fmla="*/ 275 h 333"/>
                  <a:gd name="T62" fmla="*/ 409 w 414"/>
                  <a:gd name="T63" fmla="*/ 287 h 333"/>
                  <a:gd name="T64" fmla="*/ 402 w 414"/>
                  <a:gd name="T65" fmla="*/ 300 h 333"/>
                  <a:gd name="T66" fmla="*/ 402 w 414"/>
                  <a:gd name="T67" fmla="*/ 300 h 333"/>
                  <a:gd name="T68" fmla="*/ 393 w 414"/>
                  <a:gd name="T69" fmla="*/ 312 h 333"/>
                  <a:gd name="T70" fmla="*/ 382 w 414"/>
                  <a:gd name="T71" fmla="*/ 320 h 333"/>
                  <a:gd name="T72" fmla="*/ 371 w 414"/>
                  <a:gd name="T73" fmla="*/ 327 h 333"/>
                  <a:gd name="T74" fmla="*/ 359 w 414"/>
                  <a:gd name="T75" fmla="*/ 331 h 333"/>
                  <a:gd name="T76" fmla="*/ 347 w 414"/>
                  <a:gd name="T77" fmla="*/ 333 h 333"/>
                  <a:gd name="T78" fmla="*/ 335 w 414"/>
                  <a:gd name="T79" fmla="*/ 332 h 333"/>
                  <a:gd name="T80" fmla="*/ 322 w 414"/>
                  <a:gd name="T81" fmla="*/ 329 h 333"/>
                  <a:gd name="T82" fmla="*/ 310 w 414"/>
                  <a:gd name="T83" fmla="*/ 323 h 333"/>
                  <a:gd name="T84" fmla="*/ 0 w 414"/>
                  <a:gd name="T85" fmla="*/ 117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14" h="333">
                    <a:moveTo>
                      <a:pt x="0" y="117"/>
                    </a:moveTo>
                    <a:lnTo>
                      <a:pt x="10" y="102"/>
                    </a:lnTo>
                    <a:lnTo>
                      <a:pt x="316" y="306"/>
                    </a:lnTo>
                    <a:lnTo>
                      <a:pt x="316" y="306"/>
                    </a:lnTo>
                    <a:lnTo>
                      <a:pt x="325" y="310"/>
                    </a:lnTo>
                    <a:lnTo>
                      <a:pt x="335" y="313"/>
                    </a:lnTo>
                    <a:lnTo>
                      <a:pt x="343" y="313"/>
                    </a:lnTo>
                    <a:lnTo>
                      <a:pt x="352" y="312"/>
                    </a:lnTo>
                    <a:lnTo>
                      <a:pt x="362" y="309"/>
                    </a:lnTo>
                    <a:lnTo>
                      <a:pt x="371" y="304"/>
                    </a:lnTo>
                    <a:lnTo>
                      <a:pt x="378" y="297"/>
                    </a:lnTo>
                    <a:lnTo>
                      <a:pt x="385" y="289"/>
                    </a:lnTo>
                    <a:lnTo>
                      <a:pt x="385" y="289"/>
                    </a:lnTo>
                    <a:lnTo>
                      <a:pt x="390" y="279"/>
                    </a:lnTo>
                    <a:lnTo>
                      <a:pt x="393" y="270"/>
                    </a:lnTo>
                    <a:lnTo>
                      <a:pt x="394" y="260"/>
                    </a:lnTo>
                    <a:lnTo>
                      <a:pt x="394" y="251"/>
                    </a:lnTo>
                    <a:lnTo>
                      <a:pt x="391" y="241"/>
                    </a:lnTo>
                    <a:lnTo>
                      <a:pt x="387" y="232"/>
                    </a:lnTo>
                    <a:lnTo>
                      <a:pt x="382" y="225"/>
                    </a:lnTo>
                    <a:lnTo>
                      <a:pt x="375" y="218"/>
                    </a:lnTo>
                    <a:lnTo>
                      <a:pt x="69" y="14"/>
                    </a:lnTo>
                    <a:lnTo>
                      <a:pt x="79" y="0"/>
                    </a:lnTo>
                    <a:lnTo>
                      <a:pt x="389" y="207"/>
                    </a:lnTo>
                    <a:lnTo>
                      <a:pt x="389" y="207"/>
                    </a:lnTo>
                    <a:lnTo>
                      <a:pt x="398" y="216"/>
                    </a:lnTo>
                    <a:lnTo>
                      <a:pt x="405" y="225"/>
                    </a:lnTo>
                    <a:lnTo>
                      <a:pt x="410" y="236"/>
                    </a:lnTo>
                    <a:lnTo>
                      <a:pt x="414" y="248"/>
                    </a:lnTo>
                    <a:lnTo>
                      <a:pt x="414" y="262"/>
                    </a:lnTo>
                    <a:lnTo>
                      <a:pt x="413" y="275"/>
                    </a:lnTo>
                    <a:lnTo>
                      <a:pt x="409" y="287"/>
                    </a:lnTo>
                    <a:lnTo>
                      <a:pt x="402" y="300"/>
                    </a:lnTo>
                    <a:lnTo>
                      <a:pt x="402" y="300"/>
                    </a:lnTo>
                    <a:lnTo>
                      <a:pt x="393" y="312"/>
                    </a:lnTo>
                    <a:lnTo>
                      <a:pt x="382" y="320"/>
                    </a:lnTo>
                    <a:lnTo>
                      <a:pt x="371" y="327"/>
                    </a:lnTo>
                    <a:lnTo>
                      <a:pt x="359" y="331"/>
                    </a:lnTo>
                    <a:lnTo>
                      <a:pt x="347" y="333"/>
                    </a:lnTo>
                    <a:lnTo>
                      <a:pt x="335" y="332"/>
                    </a:lnTo>
                    <a:lnTo>
                      <a:pt x="322" y="329"/>
                    </a:lnTo>
                    <a:lnTo>
                      <a:pt x="310" y="323"/>
                    </a:lnTo>
                    <a:lnTo>
                      <a:pt x="0" y="11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5" name="Freeform 149"/>
              <p:cNvSpPr/>
              <p:nvPr/>
            </p:nvSpPr>
            <p:spPr bwMode="auto">
              <a:xfrm>
                <a:off x="3190876" y="1230313"/>
                <a:ext cx="176213" cy="246063"/>
              </a:xfrm>
              <a:custGeom>
                <a:avLst/>
                <a:gdLst>
                  <a:gd name="T0" fmla="*/ 5 w 111"/>
                  <a:gd name="T1" fmla="*/ 154 h 155"/>
                  <a:gd name="T2" fmla="*/ 5 w 111"/>
                  <a:gd name="T3" fmla="*/ 154 h 155"/>
                  <a:gd name="T4" fmla="*/ 9 w 111"/>
                  <a:gd name="T5" fmla="*/ 155 h 155"/>
                  <a:gd name="T6" fmla="*/ 15 w 111"/>
                  <a:gd name="T7" fmla="*/ 155 h 155"/>
                  <a:gd name="T8" fmla="*/ 19 w 111"/>
                  <a:gd name="T9" fmla="*/ 154 h 155"/>
                  <a:gd name="T10" fmla="*/ 23 w 111"/>
                  <a:gd name="T11" fmla="*/ 150 h 155"/>
                  <a:gd name="T12" fmla="*/ 110 w 111"/>
                  <a:gd name="T13" fmla="*/ 20 h 155"/>
                  <a:gd name="T14" fmla="*/ 110 w 111"/>
                  <a:gd name="T15" fmla="*/ 20 h 155"/>
                  <a:gd name="T16" fmla="*/ 111 w 111"/>
                  <a:gd name="T17" fmla="*/ 15 h 155"/>
                  <a:gd name="T18" fmla="*/ 111 w 111"/>
                  <a:gd name="T19" fmla="*/ 11 h 155"/>
                  <a:gd name="T20" fmla="*/ 110 w 111"/>
                  <a:gd name="T21" fmla="*/ 5 h 155"/>
                  <a:gd name="T22" fmla="*/ 106 w 111"/>
                  <a:gd name="T23" fmla="*/ 2 h 155"/>
                  <a:gd name="T24" fmla="*/ 106 w 111"/>
                  <a:gd name="T25" fmla="*/ 2 h 155"/>
                  <a:gd name="T26" fmla="*/ 101 w 111"/>
                  <a:gd name="T27" fmla="*/ 0 h 155"/>
                  <a:gd name="T28" fmla="*/ 96 w 111"/>
                  <a:gd name="T29" fmla="*/ 0 h 155"/>
                  <a:gd name="T30" fmla="*/ 92 w 111"/>
                  <a:gd name="T31" fmla="*/ 2 h 155"/>
                  <a:gd name="T32" fmla="*/ 89 w 111"/>
                  <a:gd name="T33" fmla="*/ 5 h 155"/>
                  <a:gd name="T34" fmla="*/ 1 w 111"/>
                  <a:gd name="T35" fmla="*/ 136 h 155"/>
                  <a:gd name="T36" fmla="*/ 1 w 111"/>
                  <a:gd name="T37" fmla="*/ 136 h 155"/>
                  <a:gd name="T38" fmla="*/ 0 w 111"/>
                  <a:gd name="T39" fmla="*/ 140 h 155"/>
                  <a:gd name="T40" fmla="*/ 0 w 111"/>
                  <a:gd name="T41" fmla="*/ 146 h 155"/>
                  <a:gd name="T42" fmla="*/ 1 w 111"/>
                  <a:gd name="T43" fmla="*/ 150 h 155"/>
                  <a:gd name="T44" fmla="*/ 5 w 111"/>
                  <a:gd name="T45" fmla="*/ 154 h 155"/>
                  <a:gd name="T46" fmla="*/ 5 w 111"/>
                  <a:gd name="T47" fmla="*/ 154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1" h="155">
                    <a:moveTo>
                      <a:pt x="5" y="154"/>
                    </a:moveTo>
                    <a:lnTo>
                      <a:pt x="5" y="154"/>
                    </a:lnTo>
                    <a:lnTo>
                      <a:pt x="9" y="155"/>
                    </a:lnTo>
                    <a:lnTo>
                      <a:pt x="15" y="155"/>
                    </a:lnTo>
                    <a:lnTo>
                      <a:pt x="19" y="154"/>
                    </a:lnTo>
                    <a:lnTo>
                      <a:pt x="23" y="150"/>
                    </a:lnTo>
                    <a:lnTo>
                      <a:pt x="110" y="20"/>
                    </a:lnTo>
                    <a:lnTo>
                      <a:pt x="110" y="20"/>
                    </a:lnTo>
                    <a:lnTo>
                      <a:pt x="111" y="15"/>
                    </a:lnTo>
                    <a:lnTo>
                      <a:pt x="111" y="11"/>
                    </a:lnTo>
                    <a:lnTo>
                      <a:pt x="110" y="5"/>
                    </a:lnTo>
                    <a:lnTo>
                      <a:pt x="106" y="2"/>
                    </a:lnTo>
                    <a:lnTo>
                      <a:pt x="106" y="2"/>
                    </a:lnTo>
                    <a:lnTo>
                      <a:pt x="101" y="0"/>
                    </a:lnTo>
                    <a:lnTo>
                      <a:pt x="96" y="0"/>
                    </a:lnTo>
                    <a:lnTo>
                      <a:pt x="92" y="2"/>
                    </a:lnTo>
                    <a:lnTo>
                      <a:pt x="89" y="5"/>
                    </a:lnTo>
                    <a:lnTo>
                      <a:pt x="1" y="136"/>
                    </a:lnTo>
                    <a:lnTo>
                      <a:pt x="1" y="136"/>
                    </a:lnTo>
                    <a:lnTo>
                      <a:pt x="0" y="140"/>
                    </a:lnTo>
                    <a:lnTo>
                      <a:pt x="0" y="146"/>
                    </a:lnTo>
                    <a:lnTo>
                      <a:pt x="1" y="150"/>
                    </a:lnTo>
                    <a:lnTo>
                      <a:pt x="5" y="154"/>
                    </a:lnTo>
                    <a:lnTo>
                      <a:pt x="5" y="15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6" name="Freeform 150"/>
              <p:cNvSpPr/>
              <p:nvPr/>
            </p:nvSpPr>
            <p:spPr bwMode="auto">
              <a:xfrm>
                <a:off x="3287713" y="1400175"/>
                <a:ext cx="504825" cy="323850"/>
              </a:xfrm>
              <a:custGeom>
                <a:avLst/>
                <a:gdLst>
                  <a:gd name="T0" fmla="*/ 0 w 318"/>
                  <a:gd name="T1" fmla="*/ 19 h 204"/>
                  <a:gd name="T2" fmla="*/ 11 w 318"/>
                  <a:gd name="T3" fmla="*/ 0 h 204"/>
                  <a:gd name="T4" fmla="*/ 284 w 318"/>
                  <a:gd name="T5" fmla="*/ 182 h 204"/>
                  <a:gd name="T6" fmla="*/ 284 w 318"/>
                  <a:gd name="T7" fmla="*/ 182 h 204"/>
                  <a:gd name="T8" fmla="*/ 292 w 318"/>
                  <a:gd name="T9" fmla="*/ 186 h 204"/>
                  <a:gd name="T10" fmla="*/ 302 w 318"/>
                  <a:gd name="T11" fmla="*/ 188 h 204"/>
                  <a:gd name="T12" fmla="*/ 310 w 318"/>
                  <a:gd name="T13" fmla="*/ 188 h 204"/>
                  <a:gd name="T14" fmla="*/ 318 w 318"/>
                  <a:gd name="T15" fmla="*/ 185 h 204"/>
                  <a:gd name="T16" fmla="*/ 318 w 318"/>
                  <a:gd name="T17" fmla="*/ 185 h 204"/>
                  <a:gd name="T18" fmla="*/ 317 w 318"/>
                  <a:gd name="T19" fmla="*/ 186 h 204"/>
                  <a:gd name="T20" fmla="*/ 317 w 318"/>
                  <a:gd name="T21" fmla="*/ 186 h 204"/>
                  <a:gd name="T22" fmla="*/ 313 w 318"/>
                  <a:gd name="T23" fmla="*/ 192 h 204"/>
                  <a:gd name="T24" fmla="*/ 307 w 318"/>
                  <a:gd name="T25" fmla="*/ 197 h 204"/>
                  <a:gd name="T26" fmla="*/ 302 w 318"/>
                  <a:gd name="T27" fmla="*/ 200 h 204"/>
                  <a:gd name="T28" fmla="*/ 295 w 318"/>
                  <a:gd name="T29" fmla="*/ 203 h 204"/>
                  <a:gd name="T30" fmla="*/ 288 w 318"/>
                  <a:gd name="T31" fmla="*/ 204 h 204"/>
                  <a:gd name="T32" fmla="*/ 282 w 318"/>
                  <a:gd name="T33" fmla="*/ 203 h 204"/>
                  <a:gd name="T34" fmla="*/ 276 w 318"/>
                  <a:gd name="T35" fmla="*/ 201 h 204"/>
                  <a:gd name="T36" fmla="*/ 269 w 318"/>
                  <a:gd name="T37" fmla="*/ 199 h 204"/>
                  <a:gd name="T38" fmla="*/ 0 w 318"/>
                  <a:gd name="T39" fmla="*/ 19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18" h="204">
                    <a:moveTo>
                      <a:pt x="0" y="19"/>
                    </a:moveTo>
                    <a:lnTo>
                      <a:pt x="11" y="0"/>
                    </a:lnTo>
                    <a:lnTo>
                      <a:pt x="284" y="182"/>
                    </a:lnTo>
                    <a:lnTo>
                      <a:pt x="284" y="182"/>
                    </a:lnTo>
                    <a:lnTo>
                      <a:pt x="292" y="186"/>
                    </a:lnTo>
                    <a:lnTo>
                      <a:pt x="302" y="188"/>
                    </a:lnTo>
                    <a:lnTo>
                      <a:pt x="310" y="188"/>
                    </a:lnTo>
                    <a:lnTo>
                      <a:pt x="318" y="185"/>
                    </a:lnTo>
                    <a:lnTo>
                      <a:pt x="318" y="185"/>
                    </a:lnTo>
                    <a:lnTo>
                      <a:pt x="317" y="186"/>
                    </a:lnTo>
                    <a:lnTo>
                      <a:pt x="317" y="186"/>
                    </a:lnTo>
                    <a:lnTo>
                      <a:pt x="313" y="192"/>
                    </a:lnTo>
                    <a:lnTo>
                      <a:pt x="307" y="197"/>
                    </a:lnTo>
                    <a:lnTo>
                      <a:pt x="302" y="200"/>
                    </a:lnTo>
                    <a:lnTo>
                      <a:pt x="295" y="203"/>
                    </a:lnTo>
                    <a:lnTo>
                      <a:pt x="288" y="204"/>
                    </a:lnTo>
                    <a:lnTo>
                      <a:pt x="282" y="203"/>
                    </a:lnTo>
                    <a:lnTo>
                      <a:pt x="276" y="201"/>
                    </a:lnTo>
                    <a:lnTo>
                      <a:pt x="269" y="199"/>
                    </a:lnTo>
                    <a:lnTo>
                      <a:pt x="0" y="1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1" name="Freeform 151"/>
            <p:cNvSpPr>
              <a:spLocks noEditPoints="1"/>
            </p:cNvSpPr>
            <p:nvPr/>
          </p:nvSpPr>
          <p:spPr bwMode="auto">
            <a:xfrm>
              <a:off x="1464599" y="3905740"/>
              <a:ext cx="281225" cy="487431"/>
            </a:xfrm>
            <a:custGeom>
              <a:avLst/>
              <a:gdLst>
                <a:gd name="T0" fmla="*/ 144 w 240"/>
                <a:gd name="T1" fmla="*/ 352 h 416"/>
                <a:gd name="T2" fmla="*/ 154 w 240"/>
                <a:gd name="T3" fmla="*/ 354 h 416"/>
                <a:gd name="T4" fmla="*/ 164 w 240"/>
                <a:gd name="T5" fmla="*/ 359 h 416"/>
                <a:gd name="T6" fmla="*/ 171 w 240"/>
                <a:gd name="T7" fmla="*/ 366 h 416"/>
                <a:gd name="T8" fmla="*/ 175 w 240"/>
                <a:gd name="T9" fmla="*/ 375 h 416"/>
                <a:gd name="T10" fmla="*/ 176 w 240"/>
                <a:gd name="T11" fmla="*/ 382 h 416"/>
                <a:gd name="T12" fmla="*/ 175 w 240"/>
                <a:gd name="T13" fmla="*/ 394 h 416"/>
                <a:gd name="T14" fmla="*/ 168 w 240"/>
                <a:gd name="T15" fmla="*/ 405 h 416"/>
                <a:gd name="T16" fmla="*/ 158 w 240"/>
                <a:gd name="T17" fmla="*/ 413 h 416"/>
                <a:gd name="T18" fmla="*/ 152 w 240"/>
                <a:gd name="T19" fmla="*/ 415 h 416"/>
                <a:gd name="T20" fmla="*/ 144 w 240"/>
                <a:gd name="T21" fmla="*/ 352 h 416"/>
                <a:gd name="T22" fmla="*/ 144 w 240"/>
                <a:gd name="T23" fmla="*/ 325 h 416"/>
                <a:gd name="T24" fmla="*/ 144 w 240"/>
                <a:gd name="T25" fmla="*/ 141 h 416"/>
                <a:gd name="T26" fmla="*/ 163 w 240"/>
                <a:gd name="T27" fmla="*/ 160 h 416"/>
                <a:gd name="T28" fmla="*/ 175 w 240"/>
                <a:gd name="T29" fmla="*/ 189 h 416"/>
                <a:gd name="T30" fmla="*/ 188 w 240"/>
                <a:gd name="T31" fmla="*/ 243 h 416"/>
                <a:gd name="T32" fmla="*/ 192 w 240"/>
                <a:gd name="T33" fmla="*/ 251 h 416"/>
                <a:gd name="T34" fmla="*/ 205 w 240"/>
                <a:gd name="T35" fmla="*/ 260 h 416"/>
                <a:gd name="T36" fmla="*/ 225 w 240"/>
                <a:gd name="T37" fmla="*/ 264 h 416"/>
                <a:gd name="T38" fmla="*/ 240 w 240"/>
                <a:gd name="T39" fmla="*/ 300 h 416"/>
                <a:gd name="T40" fmla="*/ 135 w 240"/>
                <a:gd name="T41" fmla="*/ 352 h 416"/>
                <a:gd name="T42" fmla="*/ 144 w 240"/>
                <a:gd name="T43" fmla="*/ 352 h 416"/>
                <a:gd name="T44" fmla="*/ 144 w 240"/>
                <a:gd name="T45" fmla="*/ 416 h 416"/>
                <a:gd name="T46" fmla="*/ 134 w 240"/>
                <a:gd name="T47" fmla="*/ 415 h 416"/>
                <a:gd name="T48" fmla="*/ 125 w 240"/>
                <a:gd name="T49" fmla="*/ 409 h 416"/>
                <a:gd name="T50" fmla="*/ 118 w 240"/>
                <a:gd name="T51" fmla="*/ 403 h 416"/>
                <a:gd name="T52" fmla="*/ 112 w 240"/>
                <a:gd name="T53" fmla="*/ 392 h 416"/>
                <a:gd name="T54" fmla="*/ 112 w 240"/>
                <a:gd name="T55" fmla="*/ 386 h 416"/>
                <a:gd name="T56" fmla="*/ 114 w 240"/>
                <a:gd name="T57" fmla="*/ 374 h 416"/>
                <a:gd name="T58" fmla="*/ 121 w 240"/>
                <a:gd name="T59" fmla="*/ 363 h 416"/>
                <a:gd name="T60" fmla="*/ 130 w 240"/>
                <a:gd name="T61" fmla="*/ 355 h 416"/>
                <a:gd name="T62" fmla="*/ 135 w 240"/>
                <a:gd name="T63" fmla="*/ 352 h 416"/>
                <a:gd name="T64" fmla="*/ 144 w 240"/>
                <a:gd name="T65" fmla="*/ 141 h 416"/>
                <a:gd name="T66" fmla="*/ 122 w 240"/>
                <a:gd name="T67" fmla="*/ 130 h 416"/>
                <a:gd name="T68" fmla="*/ 98 w 240"/>
                <a:gd name="T69" fmla="*/ 126 h 416"/>
                <a:gd name="T70" fmla="*/ 69 w 240"/>
                <a:gd name="T71" fmla="*/ 19 h 416"/>
                <a:gd name="T72" fmla="*/ 65 w 240"/>
                <a:gd name="T73" fmla="*/ 10 h 416"/>
                <a:gd name="T74" fmla="*/ 58 w 240"/>
                <a:gd name="T75" fmla="*/ 4 h 416"/>
                <a:gd name="T76" fmla="*/ 49 w 240"/>
                <a:gd name="T77" fmla="*/ 0 h 416"/>
                <a:gd name="T78" fmla="*/ 39 w 240"/>
                <a:gd name="T79" fmla="*/ 2 h 416"/>
                <a:gd name="T80" fmla="*/ 34 w 240"/>
                <a:gd name="T81" fmla="*/ 3 h 416"/>
                <a:gd name="T82" fmla="*/ 26 w 240"/>
                <a:gd name="T83" fmla="*/ 10 h 416"/>
                <a:gd name="T84" fmla="*/ 22 w 240"/>
                <a:gd name="T85" fmla="*/ 18 h 416"/>
                <a:gd name="T86" fmla="*/ 20 w 240"/>
                <a:gd name="T87" fmla="*/ 27 h 416"/>
                <a:gd name="T88" fmla="*/ 49 w 240"/>
                <a:gd name="T89" fmla="*/ 139 h 416"/>
                <a:gd name="T90" fmla="*/ 38 w 240"/>
                <a:gd name="T91" fmla="*/ 145 h 416"/>
                <a:gd name="T92" fmla="*/ 20 w 240"/>
                <a:gd name="T93" fmla="*/ 164 h 416"/>
                <a:gd name="T94" fmla="*/ 11 w 240"/>
                <a:gd name="T95" fmla="*/ 187 h 416"/>
                <a:gd name="T96" fmla="*/ 8 w 240"/>
                <a:gd name="T97" fmla="*/ 216 h 416"/>
                <a:gd name="T98" fmla="*/ 11 w 240"/>
                <a:gd name="T99" fmla="*/ 232 h 416"/>
                <a:gd name="T100" fmla="*/ 26 w 240"/>
                <a:gd name="T101" fmla="*/ 285 h 416"/>
                <a:gd name="T102" fmla="*/ 26 w 240"/>
                <a:gd name="T103" fmla="*/ 294 h 416"/>
                <a:gd name="T104" fmla="*/ 20 w 240"/>
                <a:gd name="T105" fmla="*/ 308 h 416"/>
                <a:gd name="T106" fmla="*/ 5 w 240"/>
                <a:gd name="T107" fmla="*/ 321 h 416"/>
                <a:gd name="T108" fmla="*/ 10 w 240"/>
                <a:gd name="T109" fmla="*/ 361 h 416"/>
                <a:gd name="T110" fmla="*/ 144 w 240"/>
                <a:gd name="T111" fmla="*/ 141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0" h="416">
                  <a:moveTo>
                    <a:pt x="144" y="352"/>
                  </a:moveTo>
                  <a:lnTo>
                    <a:pt x="144" y="352"/>
                  </a:lnTo>
                  <a:lnTo>
                    <a:pt x="149" y="352"/>
                  </a:lnTo>
                  <a:lnTo>
                    <a:pt x="154" y="354"/>
                  </a:lnTo>
                  <a:lnTo>
                    <a:pt x="160" y="355"/>
                  </a:lnTo>
                  <a:lnTo>
                    <a:pt x="164" y="359"/>
                  </a:lnTo>
                  <a:lnTo>
                    <a:pt x="168" y="362"/>
                  </a:lnTo>
                  <a:lnTo>
                    <a:pt x="171" y="366"/>
                  </a:lnTo>
                  <a:lnTo>
                    <a:pt x="173" y="371"/>
                  </a:lnTo>
                  <a:lnTo>
                    <a:pt x="175" y="375"/>
                  </a:lnTo>
                  <a:lnTo>
                    <a:pt x="175" y="375"/>
                  </a:lnTo>
                  <a:lnTo>
                    <a:pt x="176" y="382"/>
                  </a:lnTo>
                  <a:lnTo>
                    <a:pt x="176" y="389"/>
                  </a:lnTo>
                  <a:lnTo>
                    <a:pt x="175" y="394"/>
                  </a:lnTo>
                  <a:lnTo>
                    <a:pt x="172" y="400"/>
                  </a:lnTo>
                  <a:lnTo>
                    <a:pt x="168" y="405"/>
                  </a:lnTo>
                  <a:lnTo>
                    <a:pt x="164" y="409"/>
                  </a:lnTo>
                  <a:lnTo>
                    <a:pt x="158" y="413"/>
                  </a:lnTo>
                  <a:lnTo>
                    <a:pt x="152" y="415"/>
                  </a:lnTo>
                  <a:lnTo>
                    <a:pt x="152" y="415"/>
                  </a:lnTo>
                  <a:lnTo>
                    <a:pt x="144" y="416"/>
                  </a:lnTo>
                  <a:lnTo>
                    <a:pt x="144" y="352"/>
                  </a:lnTo>
                  <a:lnTo>
                    <a:pt x="144" y="352"/>
                  </a:lnTo>
                  <a:close/>
                  <a:moveTo>
                    <a:pt x="144" y="325"/>
                  </a:moveTo>
                  <a:lnTo>
                    <a:pt x="144" y="141"/>
                  </a:lnTo>
                  <a:lnTo>
                    <a:pt x="144" y="141"/>
                  </a:lnTo>
                  <a:lnTo>
                    <a:pt x="154" y="149"/>
                  </a:lnTo>
                  <a:lnTo>
                    <a:pt x="163" y="160"/>
                  </a:lnTo>
                  <a:lnTo>
                    <a:pt x="169" y="174"/>
                  </a:lnTo>
                  <a:lnTo>
                    <a:pt x="175" y="189"/>
                  </a:lnTo>
                  <a:lnTo>
                    <a:pt x="175" y="189"/>
                  </a:lnTo>
                  <a:lnTo>
                    <a:pt x="188" y="243"/>
                  </a:lnTo>
                  <a:lnTo>
                    <a:pt x="188" y="243"/>
                  </a:lnTo>
                  <a:lnTo>
                    <a:pt x="192" y="251"/>
                  </a:lnTo>
                  <a:lnTo>
                    <a:pt x="198" y="256"/>
                  </a:lnTo>
                  <a:lnTo>
                    <a:pt x="205" y="260"/>
                  </a:lnTo>
                  <a:lnTo>
                    <a:pt x="211" y="263"/>
                  </a:lnTo>
                  <a:lnTo>
                    <a:pt x="225" y="264"/>
                  </a:lnTo>
                  <a:lnTo>
                    <a:pt x="230" y="264"/>
                  </a:lnTo>
                  <a:lnTo>
                    <a:pt x="240" y="300"/>
                  </a:lnTo>
                  <a:lnTo>
                    <a:pt x="144" y="325"/>
                  </a:lnTo>
                  <a:close/>
                  <a:moveTo>
                    <a:pt x="135" y="352"/>
                  </a:moveTo>
                  <a:lnTo>
                    <a:pt x="135" y="352"/>
                  </a:lnTo>
                  <a:lnTo>
                    <a:pt x="144" y="352"/>
                  </a:lnTo>
                  <a:lnTo>
                    <a:pt x="144" y="416"/>
                  </a:lnTo>
                  <a:lnTo>
                    <a:pt x="144" y="416"/>
                  </a:lnTo>
                  <a:lnTo>
                    <a:pt x="138" y="416"/>
                  </a:lnTo>
                  <a:lnTo>
                    <a:pt x="134" y="415"/>
                  </a:lnTo>
                  <a:lnTo>
                    <a:pt x="129" y="412"/>
                  </a:lnTo>
                  <a:lnTo>
                    <a:pt x="125" y="409"/>
                  </a:lnTo>
                  <a:lnTo>
                    <a:pt x="121" y="407"/>
                  </a:lnTo>
                  <a:lnTo>
                    <a:pt x="118" y="403"/>
                  </a:lnTo>
                  <a:lnTo>
                    <a:pt x="115" y="397"/>
                  </a:lnTo>
                  <a:lnTo>
                    <a:pt x="112" y="392"/>
                  </a:lnTo>
                  <a:lnTo>
                    <a:pt x="112" y="392"/>
                  </a:lnTo>
                  <a:lnTo>
                    <a:pt x="112" y="386"/>
                  </a:lnTo>
                  <a:lnTo>
                    <a:pt x="112" y="380"/>
                  </a:lnTo>
                  <a:lnTo>
                    <a:pt x="114" y="374"/>
                  </a:lnTo>
                  <a:lnTo>
                    <a:pt x="117" y="367"/>
                  </a:lnTo>
                  <a:lnTo>
                    <a:pt x="121" y="363"/>
                  </a:lnTo>
                  <a:lnTo>
                    <a:pt x="125" y="359"/>
                  </a:lnTo>
                  <a:lnTo>
                    <a:pt x="130" y="355"/>
                  </a:lnTo>
                  <a:lnTo>
                    <a:pt x="135" y="352"/>
                  </a:lnTo>
                  <a:lnTo>
                    <a:pt x="135" y="352"/>
                  </a:lnTo>
                  <a:close/>
                  <a:moveTo>
                    <a:pt x="144" y="141"/>
                  </a:moveTo>
                  <a:lnTo>
                    <a:pt x="144" y="141"/>
                  </a:lnTo>
                  <a:lnTo>
                    <a:pt x="133" y="134"/>
                  </a:lnTo>
                  <a:lnTo>
                    <a:pt x="122" y="130"/>
                  </a:lnTo>
                  <a:lnTo>
                    <a:pt x="110" y="128"/>
                  </a:lnTo>
                  <a:lnTo>
                    <a:pt x="98" y="126"/>
                  </a:lnTo>
                  <a:lnTo>
                    <a:pt x="69" y="19"/>
                  </a:lnTo>
                  <a:lnTo>
                    <a:pt x="69" y="19"/>
                  </a:lnTo>
                  <a:lnTo>
                    <a:pt x="68" y="15"/>
                  </a:lnTo>
                  <a:lnTo>
                    <a:pt x="65" y="10"/>
                  </a:lnTo>
                  <a:lnTo>
                    <a:pt x="61" y="7"/>
                  </a:lnTo>
                  <a:lnTo>
                    <a:pt x="58" y="4"/>
                  </a:lnTo>
                  <a:lnTo>
                    <a:pt x="53" y="2"/>
                  </a:lnTo>
                  <a:lnTo>
                    <a:pt x="49" y="0"/>
                  </a:lnTo>
                  <a:lnTo>
                    <a:pt x="43" y="0"/>
                  </a:lnTo>
                  <a:lnTo>
                    <a:pt x="39" y="2"/>
                  </a:lnTo>
                  <a:lnTo>
                    <a:pt x="39" y="2"/>
                  </a:lnTo>
                  <a:lnTo>
                    <a:pt x="34" y="3"/>
                  </a:lnTo>
                  <a:lnTo>
                    <a:pt x="30" y="6"/>
                  </a:lnTo>
                  <a:lnTo>
                    <a:pt x="26" y="10"/>
                  </a:lnTo>
                  <a:lnTo>
                    <a:pt x="23" y="13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20" y="27"/>
                  </a:lnTo>
                  <a:lnTo>
                    <a:pt x="20" y="32"/>
                  </a:lnTo>
                  <a:lnTo>
                    <a:pt x="49" y="139"/>
                  </a:lnTo>
                  <a:lnTo>
                    <a:pt x="49" y="139"/>
                  </a:lnTo>
                  <a:lnTo>
                    <a:pt x="38" y="145"/>
                  </a:lnTo>
                  <a:lnTo>
                    <a:pt x="28" y="155"/>
                  </a:lnTo>
                  <a:lnTo>
                    <a:pt x="20" y="164"/>
                  </a:lnTo>
                  <a:lnTo>
                    <a:pt x="15" y="175"/>
                  </a:lnTo>
                  <a:lnTo>
                    <a:pt x="11" y="187"/>
                  </a:lnTo>
                  <a:lnTo>
                    <a:pt x="8" y="201"/>
                  </a:lnTo>
                  <a:lnTo>
                    <a:pt x="8" y="216"/>
                  </a:lnTo>
                  <a:lnTo>
                    <a:pt x="11" y="232"/>
                  </a:lnTo>
                  <a:lnTo>
                    <a:pt x="11" y="232"/>
                  </a:lnTo>
                  <a:lnTo>
                    <a:pt x="26" y="285"/>
                  </a:lnTo>
                  <a:lnTo>
                    <a:pt x="26" y="285"/>
                  </a:lnTo>
                  <a:lnTo>
                    <a:pt x="26" y="285"/>
                  </a:lnTo>
                  <a:lnTo>
                    <a:pt x="26" y="294"/>
                  </a:lnTo>
                  <a:lnTo>
                    <a:pt x="24" y="301"/>
                  </a:lnTo>
                  <a:lnTo>
                    <a:pt x="20" y="308"/>
                  </a:lnTo>
                  <a:lnTo>
                    <a:pt x="15" y="313"/>
                  </a:lnTo>
                  <a:lnTo>
                    <a:pt x="5" y="321"/>
                  </a:lnTo>
                  <a:lnTo>
                    <a:pt x="0" y="324"/>
                  </a:lnTo>
                  <a:lnTo>
                    <a:pt x="10" y="361"/>
                  </a:lnTo>
                  <a:lnTo>
                    <a:pt x="144" y="325"/>
                  </a:lnTo>
                  <a:lnTo>
                    <a:pt x="144" y="141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Freeform 152"/>
            <p:cNvSpPr>
              <a:spLocks noEditPoints="1"/>
            </p:cNvSpPr>
            <p:nvPr/>
          </p:nvSpPr>
          <p:spPr bwMode="auto">
            <a:xfrm>
              <a:off x="3215230" y="3268328"/>
              <a:ext cx="404263" cy="439392"/>
            </a:xfrm>
            <a:custGeom>
              <a:avLst/>
              <a:gdLst>
                <a:gd name="T0" fmla="*/ 268 w 345"/>
                <a:gd name="T1" fmla="*/ 172 h 375"/>
                <a:gd name="T2" fmla="*/ 258 w 345"/>
                <a:gd name="T3" fmla="*/ 130 h 375"/>
                <a:gd name="T4" fmla="*/ 264 w 345"/>
                <a:gd name="T5" fmla="*/ 252 h 375"/>
                <a:gd name="T6" fmla="*/ 296 w 345"/>
                <a:gd name="T7" fmla="*/ 291 h 375"/>
                <a:gd name="T8" fmla="*/ 281 w 345"/>
                <a:gd name="T9" fmla="*/ 295 h 375"/>
                <a:gd name="T10" fmla="*/ 281 w 345"/>
                <a:gd name="T11" fmla="*/ 50 h 375"/>
                <a:gd name="T12" fmla="*/ 296 w 345"/>
                <a:gd name="T13" fmla="*/ 53 h 375"/>
                <a:gd name="T14" fmla="*/ 264 w 345"/>
                <a:gd name="T15" fmla="*/ 94 h 375"/>
                <a:gd name="T16" fmla="*/ 284 w 345"/>
                <a:gd name="T17" fmla="*/ 172 h 375"/>
                <a:gd name="T18" fmla="*/ 336 w 345"/>
                <a:gd name="T19" fmla="*/ 164 h 375"/>
                <a:gd name="T20" fmla="*/ 344 w 345"/>
                <a:gd name="T21" fmla="*/ 176 h 375"/>
                <a:gd name="T22" fmla="*/ 289 w 345"/>
                <a:gd name="T23" fmla="*/ 180 h 375"/>
                <a:gd name="T24" fmla="*/ 173 w 345"/>
                <a:gd name="T25" fmla="*/ 77 h 375"/>
                <a:gd name="T26" fmla="*/ 243 w 345"/>
                <a:gd name="T27" fmla="*/ 108 h 375"/>
                <a:gd name="T28" fmla="*/ 245 w 345"/>
                <a:gd name="T29" fmla="*/ 236 h 375"/>
                <a:gd name="T30" fmla="*/ 222 w 345"/>
                <a:gd name="T31" fmla="*/ 345 h 375"/>
                <a:gd name="T32" fmla="*/ 178 w 345"/>
                <a:gd name="T33" fmla="*/ 375 h 375"/>
                <a:gd name="T34" fmla="*/ 207 w 345"/>
                <a:gd name="T35" fmla="*/ 242 h 375"/>
                <a:gd name="T36" fmla="*/ 238 w 345"/>
                <a:gd name="T37" fmla="*/ 211 h 375"/>
                <a:gd name="T38" fmla="*/ 248 w 345"/>
                <a:gd name="T39" fmla="*/ 157 h 375"/>
                <a:gd name="T40" fmla="*/ 203 w 345"/>
                <a:gd name="T41" fmla="*/ 103 h 375"/>
                <a:gd name="T42" fmla="*/ 173 w 345"/>
                <a:gd name="T43" fmla="*/ 77 h 375"/>
                <a:gd name="T44" fmla="*/ 250 w 345"/>
                <a:gd name="T45" fmla="*/ 91 h 375"/>
                <a:gd name="T46" fmla="*/ 258 w 345"/>
                <a:gd name="T47" fmla="*/ 73 h 375"/>
                <a:gd name="T48" fmla="*/ 250 w 345"/>
                <a:gd name="T49" fmla="*/ 255 h 375"/>
                <a:gd name="T50" fmla="*/ 258 w 345"/>
                <a:gd name="T51" fmla="*/ 249 h 375"/>
                <a:gd name="T52" fmla="*/ 180 w 345"/>
                <a:gd name="T53" fmla="*/ 6 h 375"/>
                <a:gd name="T54" fmla="*/ 176 w 345"/>
                <a:gd name="T55" fmla="*/ 60 h 375"/>
                <a:gd name="T56" fmla="*/ 157 w 345"/>
                <a:gd name="T57" fmla="*/ 374 h 375"/>
                <a:gd name="T58" fmla="*/ 120 w 345"/>
                <a:gd name="T59" fmla="*/ 337 h 375"/>
                <a:gd name="T60" fmla="*/ 93 w 345"/>
                <a:gd name="T61" fmla="*/ 224 h 375"/>
                <a:gd name="T62" fmla="*/ 111 w 345"/>
                <a:gd name="T63" fmla="*/ 100 h 375"/>
                <a:gd name="T64" fmla="*/ 173 w 345"/>
                <a:gd name="T65" fmla="*/ 96 h 375"/>
                <a:gd name="T66" fmla="*/ 119 w 345"/>
                <a:gd name="T67" fmla="*/ 119 h 375"/>
                <a:gd name="T68" fmla="*/ 97 w 345"/>
                <a:gd name="T69" fmla="*/ 183 h 375"/>
                <a:gd name="T70" fmla="*/ 126 w 345"/>
                <a:gd name="T71" fmla="*/ 232 h 375"/>
                <a:gd name="T72" fmla="*/ 139 w 345"/>
                <a:gd name="T73" fmla="*/ 290 h 375"/>
                <a:gd name="T74" fmla="*/ 173 w 345"/>
                <a:gd name="T75" fmla="*/ 60 h 375"/>
                <a:gd name="T76" fmla="*/ 164 w 345"/>
                <a:gd name="T77" fmla="*/ 54 h 375"/>
                <a:gd name="T78" fmla="*/ 169 w 345"/>
                <a:gd name="T79" fmla="*/ 0 h 375"/>
                <a:gd name="T80" fmla="*/ 93 w 345"/>
                <a:gd name="T81" fmla="*/ 264 h 375"/>
                <a:gd name="T82" fmla="*/ 93 w 345"/>
                <a:gd name="T83" fmla="*/ 252 h 375"/>
                <a:gd name="T84" fmla="*/ 86 w 345"/>
                <a:gd name="T85" fmla="*/ 96 h 375"/>
                <a:gd name="T86" fmla="*/ 94 w 345"/>
                <a:gd name="T87" fmla="*/ 84 h 375"/>
                <a:gd name="T88" fmla="*/ 82 w 345"/>
                <a:gd name="T89" fmla="*/ 203 h 375"/>
                <a:gd name="T90" fmla="*/ 80 w 345"/>
                <a:gd name="T91" fmla="*/ 152 h 375"/>
                <a:gd name="T92" fmla="*/ 86 w 345"/>
                <a:gd name="T93" fmla="*/ 96 h 375"/>
                <a:gd name="T94" fmla="*/ 50 w 345"/>
                <a:gd name="T95" fmla="*/ 64 h 375"/>
                <a:gd name="T96" fmla="*/ 53 w 345"/>
                <a:gd name="T97" fmla="*/ 49 h 375"/>
                <a:gd name="T98" fmla="*/ 86 w 345"/>
                <a:gd name="T99" fmla="*/ 249 h 375"/>
                <a:gd name="T100" fmla="*/ 53 w 345"/>
                <a:gd name="T101" fmla="*/ 297 h 375"/>
                <a:gd name="T102" fmla="*/ 50 w 345"/>
                <a:gd name="T103" fmla="*/ 282 h 375"/>
                <a:gd name="T104" fmla="*/ 86 w 345"/>
                <a:gd name="T105" fmla="*/ 249 h 375"/>
                <a:gd name="T106" fmla="*/ 57 w 345"/>
                <a:gd name="T107" fmla="*/ 167 h 375"/>
                <a:gd name="T108" fmla="*/ 54 w 345"/>
                <a:gd name="T109" fmla="*/ 180 h 375"/>
                <a:gd name="T110" fmla="*/ 0 w 345"/>
                <a:gd name="T111" fmla="*/ 176 h 375"/>
                <a:gd name="T112" fmla="*/ 8 w 345"/>
                <a:gd name="T113" fmla="*/ 16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5" h="375">
                  <a:moveTo>
                    <a:pt x="258" y="130"/>
                  </a:moveTo>
                  <a:lnTo>
                    <a:pt x="258" y="130"/>
                  </a:lnTo>
                  <a:lnTo>
                    <a:pt x="262" y="141"/>
                  </a:lnTo>
                  <a:lnTo>
                    <a:pt x="266" y="150"/>
                  </a:lnTo>
                  <a:lnTo>
                    <a:pt x="268" y="161"/>
                  </a:lnTo>
                  <a:lnTo>
                    <a:pt x="268" y="172"/>
                  </a:lnTo>
                  <a:lnTo>
                    <a:pt x="268" y="172"/>
                  </a:lnTo>
                  <a:lnTo>
                    <a:pt x="268" y="184"/>
                  </a:lnTo>
                  <a:lnTo>
                    <a:pt x="266" y="194"/>
                  </a:lnTo>
                  <a:lnTo>
                    <a:pt x="262" y="205"/>
                  </a:lnTo>
                  <a:lnTo>
                    <a:pt x="258" y="214"/>
                  </a:lnTo>
                  <a:lnTo>
                    <a:pt x="258" y="130"/>
                  </a:lnTo>
                  <a:lnTo>
                    <a:pt x="258" y="130"/>
                  </a:lnTo>
                  <a:close/>
                  <a:moveTo>
                    <a:pt x="258" y="272"/>
                  </a:moveTo>
                  <a:lnTo>
                    <a:pt x="258" y="249"/>
                  </a:lnTo>
                  <a:lnTo>
                    <a:pt x="258" y="249"/>
                  </a:lnTo>
                  <a:lnTo>
                    <a:pt x="261" y="251"/>
                  </a:lnTo>
                  <a:lnTo>
                    <a:pt x="264" y="252"/>
                  </a:lnTo>
                  <a:lnTo>
                    <a:pt x="264" y="252"/>
                  </a:lnTo>
                  <a:lnTo>
                    <a:pt x="295" y="282"/>
                  </a:lnTo>
                  <a:lnTo>
                    <a:pt x="295" y="282"/>
                  </a:lnTo>
                  <a:lnTo>
                    <a:pt x="296" y="286"/>
                  </a:lnTo>
                  <a:lnTo>
                    <a:pt x="296" y="289"/>
                  </a:lnTo>
                  <a:lnTo>
                    <a:pt x="296" y="291"/>
                  </a:lnTo>
                  <a:lnTo>
                    <a:pt x="295" y="295"/>
                  </a:lnTo>
                  <a:lnTo>
                    <a:pt x="295" y="295"/>
                  </a:lnTo>
                  <a:lnTo>
                    <a:pt x="291" y="297"/>
                  </a:lnTo>
                  <a:lnTo>
                    <a:pt x="288" y="298"/>
                  </a:lnTo>
                  <a:lnTo>
                    <a:pt x="284" y="297"/>
                  </a:lnTo>
                  <a:lnTo>
                    <a:pt x="281" y="295"/>
                  </a:lnTo>
                  <a:lnTo>
                    <a:pt x="258" y="272"/>
                  </a:lnTo>
                  <a:lnTo>
                    <a:pt x="258" y="272"/>
                  </a:lnTo>
                  <a:close/>
                  <a:moveTo>
                    <a:pt x="258" y="96"/>
                  </a:moveTo>
                  <a:lnTo>
                    <a:pt x="258" y="73"/>
                  </a:lnTo>
                  <a:lnTo>
                    <a:pt x="281" y="50"/>
                  </a:lnTo>
                  <a:lnTo>
                    <a:pt x="281" y="50"/>
                  </a:lnTo>
                  <a:lnTo>
                    <a:pt x="284" y="49"/>
                  </a:lnTo>
                  <a:lnTo>
                    <a:pt x="288" y="48"/>
                  </a:lnTo>
                  <a:lnTo>
                    <a:pt x="291" y="49"/>
                  </a:lnTo>
                  <a:lnTo>
                    <a:pt x="295" y="50"/>
                  </a:lnTo>
                  <a:lnTo>
                    <a:pt x="295" y="50"/>
                  </a:lnTo>
                  <a:lnTo>
                    <a:pt x="296" y="53"/>
                  </a:lnTo>
                  <a:lnTo>
                    <a:pt x="296" y="57"/>
                  </a:lnTo>
                  <a:lnTo>
                    <a:pt x="296" y="60"/>
                  </a:lnTo>
                  <a:lnTo>
                    <a:pt x="295" y="6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61" y="95"/>
                  </a:lnTo>
                  <a:lnTo>
                    <a:pt x="258" y="96"/>
                  </a:lnTo>
                  <a:lnTo>
                    <a:pt x="258" y="96"/>
                  </a:lnTo>
                  <a:close/>
                  <a:moveTo>
                    <a:pt x="284" y="172"/>
                  </a:moveTo>
                  <a:lnTo>
                    <a:pt x="284" y="172"/>
                  </a:lnTo>
                  <a:lnTo>
                    <a:pt x="284" y="172"/>
                  </a:lnTo>
                  <a:lnTo>
                    <a:pt x="285" y="169"/>
                  </a:lnTo>
                  <a:lnTo>
                    <a:pt x="287" y="167"/>
                  </a:lnTo>
                  <a:lnTo>
                    <a:pt x="289" y="164"/>
                  </a:lnTo>
                  <a:lnTo>
                    <a:pt x="294" y="164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40" y="164"/>
                  </a:lnTo>
                  <a:lnTo>
                    <a:pt x="342" y="167"/>
                  </a:lnTo>
                  <a:lnTo>
                    <a:pt x="344" y="169"/>
                  </a:lnTo>
                  <a:lnTo>
                    <a:pt x="345" y="172"/>
                  </a:lnTo>
                  <a:lnTo>
                    <a:pt x="345" y="172"/>
                  </a:lnTo>
                  <a:lnTo>
                    <a:pt x="344" y="176"/>
                  </a:lnTo>
                  <a:lnTo>
                    <a:pt x="342" y="179"/>
                  </a:lnTo>
                  <a:lnTo>
                    <a:pt x="340" y="180"/>
                  </a:lnTo>
                  <a:lnTo>
                    <a:pt x="336" y="182"/>
                  </a:lnTo>
                  <a:lnTo>
                    <a:pt x="294" y="182"/>
                  </a:lnTo>
                  <a:lnTo>
                    <a:pt x="294" y="182"/>
                  </a:lnTo>
                  <a:lnTo>
                    <a:pt x="289" y="180"/>
                  </a:lnTo>
                  <a:lnTo>
                    <a:pt x="287" y="179"/>
                  </a:lnTo>
                  <a:lnTo>
                    <a:pt x="285" y="176"/>
                  </a:lnTo>
                  <a:lnTo>
                    <a:pt x="284" y="172"/>
                  </a:lnTo>
                  <a:lnTo>
                    <a:pt x="284" y="172"/>
                  </a:lnTo>
                  <a:close/>
                  <a:moveTo>
                    <a:pt x="173" y="77"/>
                  </a:moveTo>
                  <a:lnTo>
                    <a:pt x="173" y="77"/>
                  </a:lnTo>
                  <a:lnTo>
                    <a:pt x="187" y="79"/>
                  </a:lnTo>
                  <a:lnTo>
                    <a:pt x="200" y="81"/>
                  </a:lnTo>
                  <a:lnTo>
                    <a:pt x="212" y="85"/>
                  </a:lnTo>
                  <a:lnTo>
                    <a:pt x="224" y="92"/>
                  </a:lnTo>
                  <a:lnTo>
                    <a:pt x="235" y="100"/>
                  </a:lnTo>
                  <a:lnTo>
                    <a:pt x="243" y="108"/>
                  </a:lnTo>
                  <a:lnTo>
                    <a:pt x="252" y="119"/>
                  </a:lnTo>
                  <a:lnTo>
                    <a:pt x="258" y="130"/>
                  </a:lnTo>
                  <a:lnTo>
                    <a:pt x="258" y="214"/>
                  </a:lnTo>
                  <a:lnTo>
                    <a:pt x="258" y="214"/>
                  </a:lnTo>
                  <a:lnTo>
                    <a:pt x="252" y="225"/>
                  </a:lnTo>
                  <a:lnTo>
                    <a:pt x="245" y="236"/>
                  </a:lnTo>
                  <a:lnTo>
                    <a:pt x="235" y="245"/>
                  </a:lnTo>
                  <a:lnTo>
                    <a:pt x="224" y="252"/>
                  </a:lnTo>
                  <a:lnTo>
                    <a:pt x="224" y="328"/>
                  </a:lnTo>
                  <a:lnTo>
                    <a:pt x="224" y="328"/>
                  </a:lnTo>
                  <a:lnTo>
                    <a:pt x="224" y="337"/>
                  </a:lnTo>
                  <a:lnTo>
                    <a:pt x="222" y="345"/>
                  </a:lnTo>
                  <a:lnTo>
                    <a:pt x="216" y="354"/>
                  </a:lnTo>
                  <a:lnTo>
                    <a:pt x="211" y="360"/>
                  </a:lnTo>
                  <a:lnTo>
                    <a:pt x="204" y="367"/>
                  </a:lnTo>
                  <a:lnTo>
                    <a:pt x="196" y="371"/>
                  </a:lnTo>
                  <a:lnTo>
                    <a:pt x="188" y="374"/>
                  </a:lnTo>
                  <a:lnTo>
                    <a:pt x="178" y="375"/>
                  </a:lnTo>
                  <a:lnTo>
                    <a:pt x="173" y="375"/>
                  </a:lnTo>
                  <a:lnTo>
                    <a:pt x="173" y="290"/>
                  </a:lnTo>
                  <a:lnTo>
                    <a:pt x="206" y="290"/>
                  </a:lnTo>
                  <a:lnTo>
                    <a:pt x="206" y="247"/>
                  </a:lnTo>
                  <a:lnTo>
                    <a:pt x="206" y="247"/>
                  </a:lnTo>
                  <a:lnTo>
                    <a:pt x="207" y="242"/>
                  </a:lnTo>
                  <a:lnTo>
                    <a:pt x="211" y="238"/>
                  </a:lnTo>
                  <a:lnTo>
                    <a:pt x="211" y="238"/>
                  </a:lnTo>
                  <a:lnTo>
                    <a:pt x="219" y="233"/>
                  </a:lnTo>
                  <a:lnTo>
                    <a:pt x="226" y="226"/>
                  </a:lnTo>
                  <a:lnTo>
                    <a:pt x="233" y="219"/>
                  </a:lnTo>
                  <a:lnTo>
                    <a:pt x="238" y="211"/>
                  </a:lnTo>
                  <a:lnTo>
                    <a:pt x="242" y="202"/>
                  </a:lnTo>
                  <a:lnTo>
                    <a:pt x="246" y="192"/>
                  </a:lnTo>
                  <a:lnTo>
                    <a:pt x="248" y="183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48" y="157"/>
                  </a:lnTo>
                  <a:lnTo>
                    <a:pt x="242" y="144"/>
                  </a:lnTo>
                  <a:lnTo>
                    <a:pt x="235" y="130"/>
                  </a:lnTo>
                  <a:lnTo>
                    <a:pt x="226" y="119"/>
                  </a:lnTo>
                  <a:lnTo>
                    <a:pt x="226" y="119"/>
                  </a:lnTo>
                  <a:lnTo>
                    <a:pt x="215" y="110"/>
                  </a:lnTo>
                  <a:lnTo>
                    <a:pt x="203" y="103"/>
                  </a:lnTo>
                  <a:lnTo>
                    <a:pt x="188" y="99"/>
                  </a:lnTo>
                  <a:lnTo>
                    <a:pt x="173" y="96"/>
                  </a:lnTo>
                  <a:lnTo>
                    <a:pt x="173" y="96"/>
                  </a:lnTo>
                  <a:lnTo>
                    <a:pt x="173" y="77"/>
                  </a:lnTo>
                  <a:lnTo>
                    <a:pt x="173" y="77"/>
                  </a:lnTo>
                  <a:lnTo>
                    <a:pt x="173" y="77"/>
                  </a:lnTo>
                  <a:close/>
                  <a:moveTo>
                    <a:pt x="258" y="73"/>
                  </a:moveTo>
                  <a:lnTo>
                    <a:pt x="252" y="81"/>
                  </a:lnTo>
                  <a:lnTo>
                    <a:pt x="252" y="81"/>
                  </a:lnTo>
                  <a:lnTo>
                    <a:pt x="250" y="84"/>
                  </a:lnTo>
                  <a:lnTo>
                    <a:pt x="249" y="87"/>
                  </a:lnTo>
                  <a:lnTo>
                    <a:pt x="250" y="91"/>
                  </a:lnTo>
                  <a:lnTo>
                    <a:pt x="252" y="94"/>
                  </a:lnTo>
                  <a:lnTo>
                    <a:pt x="252" y="94"/>
                  </a:lnTo>
                  <a:lnTo>
                    <a:pt x="254" y="95"/>
                  </a:lnTo>
                  <a:lnTo>
                    <a:pt x="258" y="96"/>
                  </a:lnTo>
                  <a:lnTo>
                    <a:pt x="258" y="73"/>
                  </a:lnTo>
                  <a:lnTo>
                    <a:pt x="258" y="73"/>
                  </a:lnTo>
                  <a:close/>
                  <a:moveTo>
                    <a:pt x="258" y="249"/>
                  </a:moveTo>
                  <a:lnTo>
                    <a:pt x="258" y="249"/>
                  </a:lnTo>
                  <a:lnTo>
                    <a:pt x="254" y="251"/>
                  </a:lnTo>
                  <a:lnTo>
                    <a:pt x="252" y="252"/>
                  </a:lnTo>
                  <a:lnTo>
                    <a:pt x="252" y="252"/>
                  </a:lnTo>
                  <a:lnTo>
                    <a:pt x="250" y="255"/>
                  </a:lnTo>
                  <a:lnTo>
                    <a:pt x="249" y="259"/>
                  </a:lnTo>
                  <a:lnTo>
                    <a:pt x="250" y="261"/>
                  </a:lnTo>
                  <a:lnTo>
                    <a:pt x="252" y="264"/>
                  </a:lnTo>
                  <a:lnTo>
                    <a:pt x="258" y="272"/>
                  </a:lnTo>
                  <a:lnTo>
                    <a:pt x="258" y="249"/>
                  </a:lnTo>
                  <a:lnTo>
                    <a:pt x="258" y="249"/>
                  </a:lnTo>
                  <a:close/>
                  <a:moveTo>
                    <a:pt x="173" y="60"/>
                  </a:moveTo>
                  <a:lnTo>
                    <a:pt x="173" y="0"/>
                  </a:lnTo>
                  <a:lnTo>
                    <a:pt x="173" y="0"/>
                  </a:lnTo>
                  <a:lnTo>
                    <a:pt x="176" y="1"/>
                  </a:lnTo>
                  <a:lnTo>
                    <a:pt x="178" y="3"/>
                  </a:lnTo>
                  <a:lnTo>
                    <a:pt x="180" y="6"/>
                  </a:lnTo>
                  <a:lnTo>
                    <a:pt x="181" y="8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80" y="54"/>
                  </a:lnTo>
                  <a:lnTo>
                    <a:pt x="178" y="57"/>
                  </a:lnTo>
                  <a:lnTo>
                    <a:pt x="176" y="60"/>
                  </a:lnTo>
                  <a:lnTo>
                    <a:pt x="173" y="60"/>
                  </a:lnTo>
                  <a:lnTo>
                    <a:pt x="173" y="60"/>
                  </a:lnTo>
                  <a:close/>
                  <a:moveTo>
                    <a:pt x="173" y="375"/>
                  </a:moveTo>
                  <a:lnTo>
                    <a:pt x="166" y="375"/>
                  </a:lnTo>
                  <a:lnTo>
                    <a:pt x="166" y="375"/>
                  </a:lnTo>
                  <a:lnTo>
                    <a:pt x="157" y="374"/>
                  </a:lnTo>
                  <a:lnTo>
                    <a:pt x="147" y="371"/>
                  </a:lnTo>
                  <a:lnTo>
                    <a:pt x="139" y="367"/>
                  </a:lnTo>
                  <a:lnTo>
                    <a:pt x="132" y="360"/>
                  </a:lnTo>
                  <a:lnTo>
                    <a:pt x="127" y="354"/>
                  </a:lnTo>
                  <a:lnTo>
                    <a:pt x="123" y="345"/>
                  </a:lnTo>
                  <a:lnTo>
                    <a:pt x="120" y="337"/>
                  </a:lnTo>
                  <a:lnTo>
                    <a:pt x="119" y="328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09" y="244"/>
                  </a:lnTo>
                  <a:lnTo>
                    <a:pt x="100" y="234"/>
                  </a:lnTo>
                  <a:lnTo>
                    <a:pt x="93" y="224"/>
                  </a:lnTo>
                  <a:lnTo>
                    <a:pt x="86" y="213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93" y="121"/>
                  </a:lnTo>
                  <a:lnTo>
                    <a:pt x="101" y="110"/>
                  </a:lnTo>
                  <a:lnTo>
                    <a:pt x="111" y="100"/>
                  </a:lnTo>
                  <a:lnTo>
                    <a:pt x="122" y="92"/>
                  </a:lnTo>
                  <a:lnTo>
                    <a:pt x="132" y="85"/>
                  </a:lnTo>
                  <a:lnTo>
                    <a:pt x="146" y="81"/>
                  </a:lnTo>
                  <a:lnTo>
                    <a:pt x="158" y="79"/>
                  </a:lnTo>
                  <a:lnTo>
                    <a:pt x="173" y="77"/>
                  </a:lnTo>
                  <a:lnTo>
                    <a:pt x="173" y="96"/>
                  </a:lnTo>
                  <a:lnTo>
                    <a:pt x="173" y="96"/>
                  </a:lnTo>
                  <a:lnTo>
                    <a:pt x="158" y="99"/>
                  </a:lnTo>
                  <a:lnTo>
                    <a:pt x="143" y="103"/>
                  </a:lnTo>
                  <a:lnTo>
                    <a:pt x="131" y="110"/>
                  </a:lnTo>
                  <a:lnTo>
                    <a:pt x="119" y="119"/>
                  </a:lnTo>
                  <a:lnTo>
                    <a:pt x="119" y="119"/>
                  </a:lnTo>
                  <a:lnTo>
                    <a:pt x="109" y="130"/>
                  </a:lnTo>
                  <a:lnTo>
                    <a:pt x="103" y="144"/>
                  </a:lnTo>
                  <a:lnTo>
                    <a:pt x="99" y="157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7" y="183"/>
                  </a:lnTo>
                  <a:lnTo>
                    <a:pt x="100" y="192"/>
                  </a:lnTo>
                  <a:lnTo>
                    <a:pt x="103" y="202"/>
                  </a:lnTo>
                  <a:lnTo>
                    <a:pt x="107" y="210"/>
                  </a:lnTo>
                  <a:lnTo>
                    <a:pt x="112" y="218"/>
                  </a:lnTo>
                  <a:lnTo>
                    <a:pt x="119" y="226"/>
                  </a:lnTo>
                  <a:lnTo>
                    <a:pt x="126" y="232"/>
                  </a:lnTo>
                  <a:lnTo>
                    <a:pt x="134" y="237"/>
                  </a:lnTo>
                  <a:lnTo>
                    <a:pt x="134" y="237"/>
                  </a:lnTo>
                  <a:lnTo>
                    <a:pt x="134" y="237"/>
                  </a:lnTo>
                  <a:lnTo>
                    <a:pt x="138" y="241"/>
                  </a:lnTo>
                  <a:lnTo>
                    <a:pt x="139" y="247"/>
                  </a:lnTo>
                  <a:lnTo>
                    <a:pt x="139" y="290"/>
                  </a:lnTo>
                  <a:lnTo>
                    <a:pt x="173" y="290"/>
                  </a:lnTo>
                  <a:lnTo>
                    <a:pt x="173" y="375"/>
                  </a:lnTo>
                  <a:lnTo>
                    <a:pt x="173" y="375"/>
                  </a:lnTo>
                  <a:close/>
                  <a:moveTo>
                    <a:pt x="173" y="0"/>
                  </a:moveTo>
                  <a:lnTo>
                    <a:pt x="173" y="60"/>
                  </a:lnTo>
                  <a:lnTo>
                    <a:pt x="173" y="60"/>
                  </a:lnTo>
                  <a:lnTo>
                    <a:pt x="172" y="60"/>
                  </a:lnTo>
                  <a:lnTo>
                    <a:pt x="172" y="60"/>
                  </a:lnTo>
                  <a:lnTo>
                    <a:pt x="172" y="60"/>
                  </a:lnTo>
                  <a:lnTo>
                    <a:pt x="169" y="60"/>
                  </a:lnTo>
                  <a:lnTo>
                    <a:pt x="166" y="58"/>
                  </a:lnTo>
                  <a:lnTo>
                    <a:pt x="164" y="54"/>
                  </a:lnTo>
                  <a:lnTo>
                    <a:pt x="164" y="52"/>
                  </a:lnTo>
                  <a:lnTo>
                    <a:pt x="164" y="8"/>
                  </a:lnTo>
                  <a:lnTo>
                    <a:pt x="164" y="8"/>
                  </a:lnTo>
                  <a:lnTo>
                    <a:pt x="164" y="6"/>
                  </a:lnTo>
                  <a:lnTo>
                    <a:pt x="166" y="3"/>
                  </a:lnTo>
                  <a:lnTo>
                    <a:pt x="169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3" y="0"/>
                  </a:lnTo>
                  <a:lnTo>
                    <a:pt x="173" y="0"/>
                  </a:lnTo>
                  <a:close/>
                  <a:moveTo>
                    <a:pt x="86" y="271"/>
                  </a:moveTo>
                  <a:lnTo>
                    <a:pt x="93" y="264"/>
                  </a:lnTo>
                  <a:lnTo>
                    <a:pt x="93" y="264"/>
                  </a:lnTo>
                  <a:lnTo>
                    <a:pt x="94" y="261"/>
                  </a:lnTo>
                  <a:lnTo>
                    <a:pt x="96" y="259"/>
                  </a:lnTo>
                  <a:lnTo>
                    <a:pt x="94" y="255"/>
                  </a:lnTo>
                  <a:lnTo>
                    <a:pt x="93" y="252"/>
                  </a:lnTo>
                  <a:lnTo>
                    <a:pt x="93" y="252"/>
                  </a:lnTo>
                  <a:lnTo>
                    <a:pt x="90" y="251"/>
                  </a:lnTo>
                  <a:lnTo>
                    <a:pt x="86" y="249"/>
                  </a:lnTo>
                  <a:lnTo>
                    <a:pt x="86" y="271"/>
                  </a:lnTo>
                  <a:lnTo>
                    <a:pt x="86" y="271"/>
                  </a:lnTo>
                  <a:close/>
                  <a:moveTo>
                    <a:pt x="86" y="96"/>
                  </a:moveTo>
                  <a:lnTo>
                    <a:pt x="86" y="96"/>
                  </a:lnTo>
                  <a:lnTo>
                    <a:pt x="90" y="95"/>
                  </a:lnTo>
                  <a:lnTo>
                    <a:pt x="93" y="94"/>
                  </a:lnTo>
                  <a:lnTo>
                    <a:pt x="93" y="94"/>
                  </a:lnTo>
                  <a:lnTo>
                    <a:pt x="94" y="91"/>
                  </a:lnTo>
                  <a:lnTo>
                    <a:pt x="96" y="87"/>
                  </a:lnTo>
                  <a:lnTo>
                    <a:pt x="94" y="84"/>
                  </a:lnTo>
                  <a:lnTo>
                    <a:pt x="93" y="81"/>
                  </a:lnTo>
                  <a:lnTo>
                    <a:pt x="86" y="75"/>
                  </a:lnTo>
                  <a:lnTo>
                    <a:pt x="86" y="96"/>
                  </a:lnTo>
                  <a:close/>
                  <a:moveTo>
                    <a:pt x="86" y="213"/>
                  </a:moveTo>
                  <a:lnTo>
                    <a:pt x="86" y="213"/>
                  </a:lnTo>
                  <a:lnTo>
                    <a:pt x="82" y="203"/>
                  </a:lnTo>
                  <a:lnTo>
                    <a:pt x="80" y="194"/>
                  </a:lnTo>
                  <a:lnTo>
                    <a:pt x="78" y="183"/>
                  </a:lnTo>
                  <a:lnTo>
                    <a:pt x="77" y="172"/>
                  </a:lnTo>
                  <a:lnTo>
                    <a:pt x="77" y="172"/>
                  </a:lnTo>
                  <a:lnTo>
                    <a:pt x="78" y="161"/>
                  </a:lnTo>
                  <a:lnTo>
                    <a:pt x="80" y="152"/>
                  </a:lnTo>
                  <a:lnTo>
                    <a:pt x="82" y="141"/>
                  </a:lnTo>
                  <a:lnTo>
                    <a:pt x="86" y="131"/>
                  </a:lnTo>
                  <a:lnTo>
                    <a:pt x="86" y="213"/>
                  </a:lnTo>
                  <a:lnTo>
                    <a:pt x="86" y="213"/>
                  </a:lnTo>
                  <a:close/>
                  <a:moveTo>
                    <a:pt x="86" y="75"/>
                  </a:moveTo>
                  <a:lnTo>
                    <a:pt x="86" y="96"/>
                  </a:lnTo>
                  <a:lnTo>
                    <a:pt x="86" y="96"/>
                  </a:lnTo>
                  <a:lnTo>
                    <a:pt x="84" y="95"/>
                  </a:lnTo>
                  <a:lnTo>
                    <a:pt x="80" y="94"/>
                  </a:lnTo>
                  <a:lnTo>
                    <a:pt x="80" y="94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48" y="60"/>
                  </a:lnTo>
                  <a:lnTo>
                    <a:pt x="47" y="57"/>
                  </a:lnTo>
                  <a:lnTo>
                    <a:pt x="48" y="53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3" y="49"/>
                  </a:lnTo>
                  <a:lnTo>
                    <a:pt x="57" y="48"/>
                  </a:lnTo>
                  <a:lnTo>
                    <a:pt x="59" y="49"/>
                  </a:lnTo>
                  <a:lnTo>
                    <a:pt x="62" y="50"/>
                  </a:lnTo>
                  <a:lnTo>
                    <a:pt x="86" y="75"/>
                  </a:lnTo>
                  <a:lnTo>
                    <a:pt x="86" y="75"/>
                  </a:lnTo>
                  <a:close/>
                  <a:moveTo>
                    <a:pt x="86" y="249"/>
                  </a:moveTo>
                  <a:lnTo>
                    <a:pt x="86" y="271"/>
                  </a:lnTo>
                  <a:lnTo>
                    <a:pt x="62" y="295"/>
                  </a:lnTo>
                  <a:lnTo>
                    <a:pt x="62" y="295"/>
                  </a:lnTo>
                  <a:lnTo>
                    <a:pt x="59" y="297"/>
                  </a:lnTo>
                  <a:lnTo>
                    <a:pt x="57" y="298"/>
                  </a:lnTo>
                  <a:lnTo>
                    <a:pt x="53" y="297"/>
                  </a:lnTo>
                  <a:lnTo>
                    <a:pt x="50" y="295"/>
                  </a:lnTo>
                  <a:lnTo>
                    <a:pt x="50" y="295"/>
                  </a:lnTo>
                  <a:lnTo>
                    <a:pt x="48" y="291"/>
                  </a:lnTo>
                  <a:lnTo>
                    <a:pt x="47" y="289"/>
                  </a:lnTo>
                  <a:lnTo>
                    <a:pt x="48" y="286"/>
                  </a:lnTo>
                  <a:lnTo>
                    <a:pt x="50" y="282"/>
                  </a:lnTo>
                  <a:lnTo>
                    <a:pt x="80" y="252"/>
                  </a:lnTo>
                  <a:lnTo>
                    <a:pt x="80" y="252"/>
                  </a:lnTo>
                  <a:lnTo>
                    <a:pt x="80" y="252"/>
                  </a:lnTo>
                  <a:lnTo>
                    <a:pt x="84" y="251"/>
                  </a:lnTo>
                  <a:lnTo>
                    <a:pt x="86" y="249"/>
                  </a:lnTo>
                  <a:lnTo>
                    <a:pt x="86" y="249"/>
                  </a:lnTo>
                  <a:close/>
                  <a:moveTo>
                    <a:pt x="8" y="164"/>
                  </a:moveTo>
                  <a:lnTo>
                    <a:pt x="8" y="164"/>
                  </a:lnTo>
                  <a:lnTo>
                    <a:pt x="51" y="164"/>
                  </a:lnTo>
                  <a:lnTo>
                    <a:pt x="51" y="164"/>
                  </a:lnTo>
                  <a:lnTo>
                    <a:pt x="54" y="164"/>
                  </a:lnTo>
                  <a:lnTo>
                    <a:pt x="57" y="167"/>
                  </a:lnTo>
                  <a:lnTo>
                    <a:pt x="59" y="169"/>
                  </a:lnTo>
                  <a:lnTo>
                    <a:pt x="59" y="172"/>
                  </a:lnTo>
                  <a:lnTo>
                    <a:pt x="59" y="172"/>
                  </a:lnTo>
                  <a:lnTo>
                    <a:pt x="59" y="176"/>
                  </a:lnTo>
                  <a:lnTo>
                    <a:pt x="57" y="179"/>
                  </a:lnTo>
                  <a:lnTo>
                    <a:pt x="54" y="180"/>
                  </a:lnTo>
                  <a:lnTo>
                    <a:pt x="51" y="182"/>
                  </a:lnTo>
                  <a:lnTo>
                    <a:pt x="8" y="182"/>
                  </a:lnTo>
                  <a:lnTo>
                    <a:pt x="8" y="182"/>
                  </a:lnTo>
                  <a:lnTo>
                    <a:pt x="5" y="180"/>
                  </a:lnTo>
                  <a:lnTo>
                    <a:pt x="2" y="179"/>
                  </a:lnTo>
                  <a:lnTo>
                    <a:pt x="0" y="176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0" y="169"/>
                  </a:lnTo>
                  <a:lnTo>
                    <a:pt x="2" y="167"/>
                  </a:lnTo>
                  <a:lnTo>
                    <a:pt x="5" y="164"/>
                  </a:lnTo>
                  <a:lnTo>
                    <a:pt x="8" y="164"/>
                  </a:lnTo>
                  <a:lnTo>
                    <a:pt x="8" y="16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3" name="Freeform 153"/>
            <p:cNvSpPr>
              <a:spLocks noEditPoints="1"/>
            </p:cNvSpPr>
            <p:nvPr/>
          </p:nvSpPr>
          <p:spPr bwMode="auto">
            <a:xfrm>
              <a:off x="1742309" y="2128255"/>
              <a:ext cx="380827" cy="372603"/>
            </a:xfrm>
            <a:custGeom>
              <a:avLst/>
              <a:gdLst>
                <a:gd name="T0" fmla="*/ 200 w 325"/>
                <a:gd name="T1" fmla="*/ 35 h 318"/>
                <a:gd name="T2" fmla="*/ 214 w 325"/>
                <a:gd name="T3" fmla="*/ 29 h 318"/>
                <a:gd name="T4" fmla="*/ 215 w 325"/>
                <a:gd name="T5" fmla="*/ 16 h 318"/>
                <a:gd name="T6" fmla="*/ 321 w 325"/>
                <a:gd name="T7" fmla="*/ 177 h 318"/>
                <a:gd name="T8" fmla="*/ 325 w 325"/>
                <a:gd name="T9" fmla="*/ 196 h 318"/>
                <a:gd name="T10" fmla="*/ 314 w 325"/>
                <a:gd name="T11" fmla="*/ 218 h 318"/>
                <a:gd name="T12" fmla="*/ 291 w 325"/>
                <a:gd name="T13" fmla="*/ 158 h 318"/>
                <a:gd name="T14" fmla="*/ 293 w 325"/>
                <a:gd name="T15" fmla="*/ 154 h 318"/>
                <a:gd name="T16" fmla="*/ 194 w 325"/>
                <a:gd name="T17" fmla="*/ 174 h 318"/>
                <a:gd name="T18" fmla="*/ 276 w 325"/>
                <a:gd name="T19" fmla="*/ 126 h 318"/>
                <a:gd name="T20" fmla="*/ 194 w 325"/>
                <a:gd name="T21" fmla="*/ 168 h 318"/>
                <a:gd name="T22" fmla="*/ 261 w 325"/>
                <a:gd name="T23" fmla="*/ 98 h 318"/>
                <a:gd name="T24" fmla="*/ 257 w 325"/>
                <a:gd name="T25" fmla="*/ 96 h 318"/>
                <a:gd name="T26" fmla="*/ 244 w 325"/>
                <a:gd name="T27" fmla="*/ 73 h 318"/>
                <a:gd name="T28" fmla="*/ 244 w 325"/>
                <a:gd name="T29" fmla="*/ 67 h 318"/>
                <a:gd name="T30" fmla="*/ 15 w 325"/>
                <a:gd name="T31" fmla="*/ 116 h 318"/>
                <a:gd name="T32" fmla="*/ 16 w 325"/>
                <a:gd name="T33" fmla="*/ 126 h 318"/>
                <a:gd name="T34" fmla="*/ 34 w 325"/>
                <a:gd name="T35" fmla="*/ 131 h 318"/>
                <a:gd name="T36" fmla="*/ 41 w 325"/>
                <a:gd name="T37" fmla="*/ 117 h 318"/>
                <a:gd name="T38" fmla="*/ 31 w 325"/>
                <a:gd name="T39" fmla="*/ 107 h 318"/>
                <a:gd name="T40" fmla="*/ 51 w 325"/>
                <a:gd name="T41" fmla="*/ 107 h 318"/>
                <a:gd name="T42" fmla="*/ 64 w 325"/>
                <a:gd name="T43" fmla="*/ 113 h 318"/>
                <a:gd name="T44" fmla="*/ 76 w 325"/>
                <a:gd name="T45" fmla="*/ 104 h 318"/>
                <a:gd name="T46" fmla="*/ 70 w 325"/>
                <a:gd name="T47" fmla="*/ 89 h 318"/>
                <a:gd name="T48" fmla="*/ 85 w 325"/>
                <a:gd name="T49" fmla="*/ 81 h 318"/>
                <a:gd name="T50" fmla="*/ 95 w 325"/>
                <a:gd name="T51" fmla="*/ 93 h 318"/>
                <a:gd name="T52" fmla="*/ 108 w 325"/>
                <a:gd name="T53" fmla="*/ 88 h 318"/>
                <a:gd name="T54" fmla="*/ 110 w 325"/>
                <a:gd name="T55" fmla="*/ 74 h 318"/>
                <a:gd name="T56" fmla="*/ 121 w 325"/>
                <a:gd name="T57" fmla="*/ 56 h 318"/>
                <a:gd name="T58" fmla="*/ 125 w 325"/>
                <a:gd name="T59" fmla="*/ 71 h 318"/>
                <a:gd name="T60" fmla="*/ 140 w 325"/>
                <a:gd name="T61" fmla="*/ 73 h 318"/>
                <a:gd name="T62" fmla="*/ 145 w 325"/>
                <a:gd name="T63" fmla="*/ 54 h 318"/>
                <a:gd name="T64" fmla="*/ 156 w 325"/>
                <a:gd name="T65" fmla="*/ 38 h 318"/>
                <a:gd name="T66" fmla="*/ 157 w 325"/>
                <a:gd name="T67" fmla="*/ 47 h 318"/>
                <a:gd name="T68" fmla="*/ 175 w 325"/>
                <a:gd name="T69" fmla="*/ 52 h 318"/>
                <a:gd name="T70" fmla="*/ 181 w 325"/>
                <a:gd name="T71" fmla="*/ 40 h 318"/>
                <a:gd name="T72" fmla="*/ 172 w 325"/>
                <a:gd name="T73" fmla="*/ 28 h 318"/>
                <a:gd name="T74" fmla="*/ 192 w 325"/>
                <a:gd name="T75" fmla="*/ 28 h 318"/>
                <a:gd name="T76" fmla="*/ 47 w 325"/>
                <a:gd name="T77" fmla="*/ 174 h 318"/>
                <a:gd name="T78" fmla="*/ 46 w 325"/>
                <a:gd name="T79" fmla="*/ 178 h 318"/>
                <a:gd name="T80" fmla="*/ 194 w 325"/>
                <a:gd name="T81" fmla="*/ 100 h 318"/>
                <a:gd name="T82" fmla="*/ 62 w 325"/>
                <a:gd name="T83" fmla="*/ 204 h 318"/>
                <a:gd name="T84" fmla="*/ 66 w 325"/>
                <a:gd name="T85" fmla="*/ 208 h 318"/>
                <a:gd name="T86" fmla="*/ 80 w 325"/>
                <a:gd name="T87" fmla="*/ 231 h 318"/>
                <a:gd name="T88" fmla="*/ 79 w 325"/>
                <a:gd name="T89" fmla="*/ 235 h 318"/>
                <a:gd name="T90" fmla="*/ 194 w 325"/>
                <a:gd name="T91" fmla="*/ 174 h 318"/>
                <a:gd name="T92" fmla="*/ 93 w 325"/>
                <a:gd name="T93" fmla="*/ 261 h 318"/>
                <a:gd name="T94" fmla="*/ 98 w 325"/>
                <a:gd name="T95" fmla="*/ 265 h 318"/>
                <a:gd name="T96" fmla="*/ 142 w 325"/>
                <a:gd name="T97" fmla="*/ 314 h 318"/>
                <a:gd name="T98" fmla="*/ 123 w 325"/>
                <a:gd name="T99" fmla="*/ 318 h 318"/>
                <a:gd name="T100" fmla="*/ 102 w 325"/>
                <a:gd name="T101" fmla="*/ 306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25" h="318">
                  <a:moveTo>
                    <a:pt x="194" y="31"/>
                  </a:moveTo>
                  <a:lnTo>
                    <a:pt x="194" y="31"/>
                  </a:lnTo>
                  <a:lnTo>
                    <a:pt x="196" y="33"/>
                  </a:lnTo>
                  <a:lnTo>
                    <a:pt x="200" y="35"/>
                  </a:lnTo>
                  <a:lnTo>
                    <a:pt x="206" y="35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14" y="29"/>
                  </a:lnTo>
                  <a:lnTo>
                    <a:pt x="215" y="25"/>
                  </a:lnTo>
                  <a:lnTo>
                    <a:pt x="217" y="20"/>
                  </a:lnTo>
                  <a:lnTo>
                    <a:pt x="215" y="16"/>
                  </a:lnTo>
                  <a:lnTo>
                    <a:pt x="215" y="16"/>
                  </a:lnTo>
                  <a:lnTo>
                    <a:pt x="211" y="12"/>
                  </a:lnTo>
                  <a:lnTo>
                    <a:pt x="207" y="9"/>
                  </a:lnTo>
                  <a:lnTo>
                    <a:pt x="223" y="0"/>
                  </a:lnTo>
                  <a:lnTo>
                    <a:pt x="321" y="177"/>
                  </a:lnTo>
                  <a:lnTo>
                    <a:pt x="321" y="177"/>
                  </a:lnTo>
                  <a:lnTo>
                    <a:pt x="324" y="182"/>
                  </a:lnTo>
                  <a:lnTo>
                    <a:pt x="325" y="189"/>
                  </a:lnTo>
                  <a:lnTo>
                    <a:pt x="325" y="196"/>
                  </a:lnTo>
                  <a:lnTo>
                    <a:pt x="324" y="201"/>
                  </a:lnTo>
                  <a:lnTo>
                    <a:pt x="322" y="208"/>
                  </a:lnTo>
                  <a:lnTo>
                    <a:pt x="318" y="212"/>
                  </a:lnTo>
                  <a:lnTo>
                    <a:pt x="314" y="218"/>
                  </a:lnTo>
                  <a:lnTo>
                    <a:pt x="309" y="222"/>
                  </a:lnTo>
                  <a:lnTo>
                    <a:pt x="194" y="285"/>
                  </a:lnTo>
                  <a:lnTo>
                    <a:pt x="194" y="212"/>
                  </a:lnTo>
                  <a:lnTo>
                    <a:pt x="291" y="158"/>
                  </a:lnTo>
                  <a:lnTo>
                    <a:pt x="291" y="158"/>
                  </a:lnTo>
                  <a:lnTo>
                    <a:pt x="293" y="155"/>
                  </a:lnTo>
                  <a:lnTo>
                    <a:pt x="293" y="154"/>
                  </a:lnTo>
                  <a:lnTo>
                    <a:pt x="293" y="154"/>
                  </a:lnTo>
                  <a:lnTo>
                    <a:pt x="291" y="153"/>
                  </a:lnTo>
                  <a:lnTo>
                    <a:pt x="288" y="153"/>
                  </a:lnTo>
                  <a:lnTo>
                    <a:pt x="194" y="205"/>
                  </a:lnTo>
                  <a:lnTo>
                    <a:pt x="194" y="174"/>
                  </a:lnTo>
                  <a:lnTo>
                    <a:pt x="275" y="130"/>
                  </a:lnTo>
                  <a:lnTo>
                    <a:pt x="275" y="130"/>
                  </a:lnTo>
                  <a:lnTo>
                    <a:pt x="276" y="127"/>
                  </a:lnTo>
                  <a:lnTo>
                    <a:pt x="276" y="126"/>
                  </a:lnTo>
                  <a:lnTo>
                    <a:pt x="276" y="126"/>
                  </a:lnTo>
                  <a:lnTo>
                    <a:pt x="275" y="124"/>
                  </a:lnTo>
                  <a:lnTo>
                    <a:pt x="272" y="124"/>
                  </a:lnTo>
                  <a:lnTo>
                    <a:pt x="194" y="168"/>
                  </a:lnTo>
                  <a:lnTo>
                    <a:pt x="194" y="138"/>
                  </a:lnTo>
                  <a:lnTo>
                    <a:pt x="260" y="101"/>
                  </a:lnTo>
                  <a:lnTo>
                    <a:pt x="260" y="101"/>
                  </a:lnTo>
                  <a:lnTo>
                    <a:pt x="261" y="98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59" y="96"/>
                  </a:lnTo>
                  <a:lnTo>
                    <a:pt x="257" y="96"/>
                  </a:lnTo>
                  <a:lnTo>
                    <a:pt x="194" y="131"/>
                  </a:lnTo>
                  <a:lnTo>
                    <a:pt x="194" y="100"/>
                  </a:lnTo>
                  <a:lnTo>
                    <a:pt x="244" y="73"/>
                  </a:lnTo>
                  <a:lnTo>
                    <a:pt x="244" y="73"/>
                  </a:lnTo>
                  <a:lnTo>
                    <a:pt x="245" y="70"/>
                  </a:lnTo>
                  <a:lnTo>
                    <a:pt x="245" y="69"/>
                  </a:lnTo>
                  <a:lnTo>
                    <a:pt x="245" y="69"/>
                  </a:lnTo>
                  <a:lnTo>
                    <a:pt x="244" y="67"/>
                  </a:lnTo>
                  <a:lnTo>
                    <a:pt x="241" y="67"/>
                  </a:lnTo>
                  <a:lnTo>
                    <a:pt x="194" y="93"/>
                  </a:lnTo>
                  <a:lnTo>
                    <a:pt x="194" y="31"/>
                  </a:lnTo>
                  <a:close/>
                  <a:moveTo>
                    <a:pt x="15" y="116"/>
                  </a:moveTo>
                  <a:lnTo>
                    <a:pt x="15" y="116"/>
                  </a:lnTo>
                  <a:lnTo>
                    <a:pt x="15" y="120"/>
                  </a:lnTo>
                  <a:lnTo>
                    <a:pt x="16" y="126"/>
                  </a:lnTo>
                  <a:lnTo>
                    <a:pt x="16" y="126"/>
                  </a:lnTo>
                  <a:lnTo>
                    <a:pt x="19" y="130"/>
                  </a:lnTo>
                  <a:lnTo>
                    <a:pt x="24" y="132"/>
                  </a:lnTo>
                  <a:lnTo>
                    <a:pt x="28" y="132"/>
                  </a:lnTo>
                  <a:lnTo>
                    <a:pt x="34" y="131"/>
                  </a:lnTo>
                  <a:lnTo>
                    <a:pt x="34" y="131"/>
                  </a:lnTo>
                  <a:lnTo>
                    <a:pt x="38" y="127"/>
                  </a:lnTo>
                  <a:lnTo>
                    <a:pt x="41" y="123"/>
                  </a:lnTo>
                  <a:lnTo>
                    <a:pt x="41" y="117"/>
                  </a:lnTo>
                  <a:lnTo>
                    <a:pt x="39" y="113"/>
                  </a:lnTo>
                  <a:lnTo>
                    <a:pt x="39" y="113"/>
                  </a:lnTo>
                  <a:lnTo>
                    <a:pt x="35" y="109"/>
                  </a:lnTo>
                  <a:lnTo>
                    <a:pt x="31" y="107"/>
                  </a:lnTo>
                  <a:lnTo>
                    <a:pt x="50" y="96"/>
                  </a:lnTo>
                  <a:lnTo>
                    <a:pt x="50" y="96"/>
                  </a:lnTo>
                  <a:lnTo>
                    <a:pt x="50" y="101"/>
                  </a:lnTo>
                  <a:lnTo>
                    <a:pt x="51" y="107"/>
                  </a:lnTo>
                  <a:lnTo>
                    <a:pt x="51" y="107"/>
                  </a:lnTo>
                  <a:lnTo>
                    <a:pt x="54" y="111"/>
                  </a:lnTo>
                  <a:lnTo>
                    <a:pt x="60" y="112"/>
                  </a:lnTo>
                  <a:lnTo>
                    <a:pt x="64" y="113"/>
                  </a:lnTo>
                  <a:lnTo>
                    <a:pt x="69" y="111"/>
                  </a:lnTo>
                  <a:lnTo>
                    <a:pt x="69" y="111"/>
                  </a:lnTo>
                  <a:lnTo>
                    <a:pt x="73" y="108"/>
                  </a:lnTo>
                  <a:lnTo>
                    <a:pt x="76" y="104"/>
                  </a:lnTo>
                  <a:lnTo>
                    <a:pt x="76" y="98"/>
                  </a:lnTo>
                  <a:lnTo>
                    <a:pt x="75" y="93"/>
                  </a:lnTo>
                  <a:lnTo>
                    <a:pt x="75" y="93"/>
                  </a:lnTo>
                  <a:lnTo>
                    <a:pt x="70" y="89"/>
                  </a:lnTo>
                  <a:lnTo>
                    <a:pt x="66" y="88"/>
                  </a:lnTo>
                  <a:lnTo>
                    <a:pt x="85" y="77"/>
                  </a:lnTo>
                  <a:lnTo>
                    <a:pt x="85" y="77"/>
                  </a:lnTo>
                  <a:lnTo>
                    <a:pt x="85" y="81"/>
                  </a:lnTo>
                  <a:lnTo>
                    <a:pt x="87" y="86"/>
                  </a:lnTo>
                  <a:lnTo>
                    <a:pt x="87" y="86"/>
                  </a:lnTo>
                  <a:lnTo>
                    <a:pt x="89" y="90"/>
                  </a:lnTo>
                  <a:lnTo>
                    <a:pt x="95" y="93"/>
                  </a:lnTo>
                  <a:lnTo>
                    <a:pt x="99" y="93"/>
                  </a:lnTo>
                  <a:lnTo>
                    <a:pt x="104" y="92"/>
                  </a:lnTo>
                  <a:lnTo>
                    <a:pt x="104" y="92"/>
                  </a:lnTo>
                  <a:lnTo>
                    <a:pt x="108" y="88"/>
                  </a:lnTo>
                  <a:lnTo>
                    <a:pt x="111" y="84"/>
                  </a:lnTo>
                  <a:lnTo>
                    <a:pt x="111" y="78"/>
                  </a:lnTo>
                  <a:lnTo>
                    <a:pt x="110" y="74"/>
                  </a:lnTo>
                  <a:lnTo>
                    <a:pt x="110" y="74"/>
                  </a:lnTo>
                  <a:lnTo>
                    <a:pt x="106" y="70"/>
                  </a:lnTo>
                  <a:lnTo>
                    <a:pt x="102" y="67"/>
                  </a:lnTo>
                  <a:lnTo>
                    <a:pt x="121" y="56"/>
                  </a:lnTo>
                  <a:lnTo>
                    <a:pt x="121" y="56"/>
                  </a:lnTo>
                  <a:lnTo>
                    <a:pt x="121" y="62"/>
                  </a:lnTo>
                  <a:lnTo>
                    <a:pt x="122" y="67"/>
                  </a:lnTo>
                  <a:lnTo>
                    <a:pt x="122" y="67"/>
                  </a:lnTo>
                  <a:lnTo>
                    <a:pt x="125" y="71"/>
                  </a:lnTo>
                  <a:lnTo>
                    <a:pt x="130" y="73"/>
                  </a:lnTo>
                  <a:lnTo>
                    <a:pt x="134" y="74"/>
                  </a:lnTo>
                  <a:lnTo>
                    <a:pt x="140" y="73"/>
                  </a:lnTo>
                  <a:lnTo>
                    <a:pt x="140" y="73"/>
                  </a:lnTo>
                  <a:lnTo>
                    <a:pt x="144" y="69"/>
                  </a:lnTo>
                  <a:lnTo>
                    <a:pt x="146" y="65"/>
                  </a:lnTo>
                  <a:lnTo>
                    <a:pt x="146" y="59"/>
                  </a:lnTo>
                  <a:lnTo>
                    <a:pt x="145" y="54"/>
                  </a:lnTo>
                  <a:lnTo>
                    <a:pt x="145" y="54"/>
                  </a:lnTo>
                  <a:lnTo>
                    <a:pt x="141" y="50"/>
                  </a:lnTo>
                  <a:lnTo>
                    <a:pt x="137" y="48"/>
                  </a:lnTo>
                  <a:lnTo>
                    <a:pt x="156" y="38"/>
                  </a:lnTo>
                  <a:lnTo>
                    <a:pt x="156" y="38"/>
                  </a:lnTo>
                  <a:lnTo>
                    <a:pt x="154" y="43"/>
                  </a:lnTo>
                  <a:lnTo>
                    <a:pt x="157" y="47"/>
                  </a:lnTo>
                  <a:lnTo>
                    <a:pt x="157" y="47"/>
                  </a:lnTo>
                  <a:lnTo>
                    <a:pt x="160" y="51"/>
                  </a:lnTo>
                  <a:lnTo>
                    <a:pt x="164" y="54"/>
                  </a:lnTo>
                  <a:lnTo>
                    <a:pt x="169" y="54"/>
                  </a:lnTo>
                  <a:lnTo>
                    <a:pt x="175" y="52"/>
                  </a:lnTo>
                  <a:lnTo>
                    <a:pt x="175" y="52"/>
                  </a:lnTo>
                  <a:lnTo>
                    <a:pt x="179" y="50"/>
                  </a:lnTo>
                  <a:lnTo>
                    <a:pt x="180" y="44"/>
                  </a:lnTo>
                  <a:lnTo>
                    <a:pt x="181" y="40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76" y="31"/>
                  </a:lnTo>
                  <a:lnTo>
                    <a:pt x="172" y="28"/>
                  </a:lnTo>
                  <a:lnTo>
                    <a:pt x="191" y="19"/>
                  </a:lnTo>
                  <a:lnTo>
                    <a:pt x="191" y="19"/>
                  </a:lnTo>
                  <a:lnTo>
                    <a:pt x="190" y="23"/>
                  </a:lnTo>
                  <a:lnTo>
                    <a:pt x="192" y="28"/>
                  </a:lnTo>
                  <a:lnTo>
                    <a:pt x="192" y="28"/>
                  </a:lnTo>
                  <a:lnTo>
                    <a:pt x="194" y="31"/>
                  </a:lnTo>
                  <a:lnTo>
                    <a:pt x="194" y="93"/>
                  </a:lnTo>
                  <a:lnTo>
                    <a:pt x="47" y="174"/>
                  </a:lnTo>
                  <a:lnTo>
                    <a:pt x="47" y="174"/>
                  </a:lnTo>
                  <a:lnTo>
                    <a:pt x="46" y="176"/>
                  </a:lnTo>
                  <a:lnTo>
                    <a:pt x="46" y="178"/>
                  </a:lnTo>
                  <a:lnTo>
                    <a:pt x="46" y="178"/>
                  </a:lnTo>
                  <a:lnTo>
                    <a:pt x="49" y="180"/>
                  </a:lnTo>
                  <a:lnTo>
                    <a:pt x="50" y="180"/>
                  </a:lnTo>
                  <a:lnTo>
                    <a:pt x="50" y="180"/>
                  </a:lnTo>
                  <a:lnTo>
                    <a:pt x="194" y="100"/>
                  </a:lnTo>
                  <a:lnTo>
                    <a:pt x="194" y="131"/>
                  </a:lnTo>
                  <a:lnTo>
                    <a:pt x="64" y="203"/>
                  </a:lnTo>
                  <a:lnTo>
                    <a:pt x="64" y="203"/>
                  </a:lnTo>
                  <a:lnTo>
                    <a:pt x="62" y="204"/>
                  </a:lnTo>
                  <a:lnTo>
                    <a:pt x="62" y="207"/>
                  </a:lnTo>
                  <a:lnTo>
                    <a:pt x="62" y="207"/>
                  </a:lnTo>
                  <a:lnTo>
                    <a:pt x="64" y="208"/>
                  </a:lnTo>
                  <a:lnTo>
                    <a:pt x="66" y="208"/>
                  </a:lnTo>
                  <a:lnTo>
                    <a:pt x="66" y="208"/>
                  </a:lnTo>
                  <a:lnTo>
                    <a:pt x="194" y="138"/>
                  </a:lnTo>
                  <a:lnTo>
                    <a:pt x="194" y="168"/>
                  </a:lnTo>
                  <a:lnTo>
                    <a:pt x="80" y="231"/>
                  </a:lnTo>
                  <a:lnTo>
                    <a:pt x="80" y="231"/>
                  </a:lnTo>
                  <a:lnTo>
                    <a:pt x="77" y="233"/>
                  </a:lnTo>
                  <a:lnTo>
                    <a:pt x="79" y="235"/>
                  </a:lnTo>
                  <a:lnTo>
                    <a:pt x="79" y="235"/>
                  </a:lnTo>
                  <a:lnTo>
                    <a:pt x="80" y="237"/>
                  </a:lnTo>
                  <a:lnTo>
                    <a:pt x="83" y="237"/>
                  </a:lnTo>
                  <a:lnTo>
                    <a:pt x="83" y="237"/>
                  </a:lnTo>
                  <a:lnTo>
                    <a:pt x="194" y="174"/>
                  </a:lnTo>
                  <a:lnTo>
                    <a:pt x="194" y="205"/>
                  </a:lnTo>
                  <a:lnTo>
                    <a:pt x="95" y="260"/>
                  </a:lnTo>
                  <a:lnTo>
                    <a:pt x="95" y="260"/>
                  </a:lnTo>
                  <a:lnTo>
                    <a:pt x="93" y="261"/>
                  </a:lnTo>
                  <a:lnTo>
                    <a:pt x="93" y="264"/>
                  </a:lnTo>
                  <a:lnTo>
                    <a:pt x="93" y="264"/>
                  </a:lnTo>
                  <a:lnTo>
                    <a:pt x="96" y="265"/>
                  </a:lnTo>
                  <a:lnTo>
                    <a:pt x="98" y="265"/>
                  </a:lnTo>
                  <a:lnTo>
                    <a:pt x="98" y="265"/>
                  </a:lnTo>
                  <a:lnTo>
                    <a:pt x="194" y="212"/>
                  </a:lnTo>
                  <a:lnTo>
                    <a:pt x="194" y="285"/>
                  </a:lnTo>
                  <a:lnTo>
                    <a:pt x="142" y="314"/>
                  </a:lnTo>
                  <a:lnTo>
                    <a:pt x="142" y="314"/>
                  </a:lnTo>
                  <a:lnTo>
                    <a:pt x="137" y="316"/>
                  </a:lnTo>
                  <a:lnTo>
                    <a:pt x="130" y="318"/>
                  </a:lnTo>
                  <a:lnTo>
                    <a:pt x="123" y="318"/>
                  </a:lnTo>
                  <a:lnTo>
                    <a:pt x="118" y="316"/>
                  </a:lnTo>
                  <a:lnTo>
                    <a:pt x="111" y="314"/>
                  </a:lnTo>
                  <a:lnTo>
                    <a:pt x="107" y="311"/>
                  </a:lnTo>
                  <a:lnTo>
                    <a:pt x="102" y="306"/>
                  </a:lnTo>
                  <a:lnTo>
                    <a:pt x="98" y="300"/>
                  </a:lnTo>
                  <a:lnTo>
                    <a:pt x="0" y="124"/>
                  </a:lnTo>
                  <a:lnTo>
                    <a:pt x="15" y="116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4" name="Freeform 154"/>
            <p:cNvSpPr>
              <a:spLocks noEditPoints="1"/>
            </p:cNvSpPr>
            <p:nvPr/>
          </p:nvSpPr>
          <p:spPr bwMode="auto">
            <a:xfrm>
              <a:off x="3080473" y="3717094"/>
              <a:ext cx="360907" cy="378461"/>
            </a:xfrm>
            <a:custGeom>
              <a:avLst/>
              <a:gdLst>
                <a:gd name="T0" fmla="*/ 306 w 308"/>
                <a:gd name="T1" fmla="*/ 96 h 323"/>
                <a:gd name="T2" fmla="*/ 218 w 308"/>
                <a:gd name="T3" fmla="*/ 308 h 323"/>
                <a:gd name="T4" fmla="*/ 227 w 308"/>
                <a:gd name="T5" fmla="*/ 224 h 323"/>
                <a:gd name="T6" fmla="*/ 233 w 308"/>
                <a:gd name="T7" fmla="*/ 209 h 323"/>
                <a:gd name="T8" fmla="*/ 246 w 308"/>
                <a:gd name="T9" fmla="*/ 184 h 323"/>
                <a:gd name="T10" fmla="*/ 250 w 308"/>
                <a:gd name="T11" fmla="*/ 159 h 323"/>
                <a:gd name="T12" fmla="*/ 280 w 308"/>
                <a:gd name="T13" fmla="*/ 109 h 323"/>
                <a:gd name="T14" fmla="*/ 218 w 308"/>
                <a:gd name="T15" fmla="*/ 75 h 323"/>
                <a:gd name="T16" fmla="*/ 201 w 308"/>
                <a:gd name="T17" fmla="*/ 320 h 323"/>
                <a:gd name="T18" fmla="*/ 197 w 308"/>
                <a:gd name="T19" fmla="*/ 289 h 323"/>
                <a:gd name="T20" fmla="*/ 208 w 308"/>
                <a:gd name="T21" fmla="*/ 262 h 323"/>
                <a:gd name="T22" fmla="*/ 218 w 308"/>
                <a:gd name="T23" fmla="*/ 248 h 323"/>
                <a:gd name="T24" fmla="*/ 203 w 308"/>
                <a:gd name="T25" fmla="*/ 161 h 323"/>
                <a:gd name="T26" fmla="*/ 189 w 308"/>
                <a:gd name="T27" fmla="*/ 184 h 323"/>
                <a:gd name="T28" fmla="*/ 186 w 308"/>
                <a:gd name="T29" fmla="*/ 202 h 323"/>
                <a:gd name="T30" fmla="*/ 185 w 308"/>
                <a:gd name="T31" fmla="*/ 155 h 323"/>
                <a:gd name="T32" fmla="*/ 180 w 308"/>
                <a:gd name="T33" fmla="*/ 26 h 323"/>
                <a:gd name="T34" fmla="*/ 174 w 308"/>
                <a:gd name="T35" fmla="*/ 318 h 323"/>
                <a:gd name="T36" fmla="*/ 147 w 308"/>
                <a:gd name="T37" fmla="*/ 218 h 323"/>
                <a:gd name="T38" fmla="*/ 166 w 308"/>
                <a:gd name="T39" fmla="*/ 199 h 323"/>
                <a:gd name="T40" fmla="*/ 147 w 308"/>
                <a:gd name="T41" fmla="*/ 170 h 323"/>
                <a:gd name="T42" fmla="*/ 180 w 308"/>
                <a:gd name="T43" fmla="*/ 170 h 323"/>
                <a:gd name="T44" fmla="*/ 170 w 308"/>
                <a:gd name="T45" fmla="*/ 225 h 323"/>
                <a:gd name="T46" fmla="*/ 168 w 308"/>
                <a:gd name="T47" fmla="*/ 243 h 323"/>
                <a:gd name="T48" fmla="*/ 151 w 308"/>
                <a:gd name="T49" fmla="*/ 263 h 323"/>
                <a:gd name="T50" fmla="*/ 180 w 308"/>
                <a:gd name="T51" fmla="*/ 321 h 323"/>
                <a:gd name="T52" fmla="*/ 147 w 308"/>
                <a:gd name="T53" fmla="*/ 10 h 323"/>
                <a:gd name="T54" fmla="*/ 119 w 308"/>
                <a:gd name="T55" fmla="*/ 0 h 323"/>
                <a:gd name="T56" fmla="*/ 132 w 308"/>
                <a:gd name="T57" fmla="*/ 260 h 323"/>
                <a:gd name="T58" fmla="*/ 147 w 308"/>
                <a:gd name="T59" fmla="*/ 306 h 323"/>
                <a:gd name="T60" fmla="*/ 139 w 308"/>
                <a:gd name="T61" fmla="*/ 134 h 323"/>
                <a:gd name="T62" fmla="*/ 128 w 308"/>
                <a:gd name="T63" fmla="*/ 159 h 323"/>
                <a:gd name="T64" fmla="*/ 121 w 308"/>
                <a:gd name="T65" fmla="*/ 174 h 323"/>
                <a:gd name="T66" fmla="*/ 123 w 308"/>
                <a:gd name="T67" fmla="*/ 125 h 323"/>
                <a:gd name="T68" fmla="*/ 147 w 308"/>
                <a:gd name="T69" fmla="*/ 235 h 323"/>
                <a:gd name="T70" fmla="*/ 98 w 308"/>
                <a:gd name="T71" fmla="*/ 283 h 323"/>
                <a:gd name="T72" fmla="*/ 103 w 308"/>
                <a:gd name="T73" fmla="*/ 4 h 323"/>
                <a:gd name="T74" fmla="*/ 111 w 308"/>
                <a:gd name="T75" fmla="*/ 34 h 323"/>
                <a:gd name="T76" fmla="*/ 119 w 308"/>
                <a:gd name="T77" fmla="*/ 122 h 323"/>
                <a:gd name="T78" fmla="*/ 119 w 308"/>
                <a:gd name="T79" fmla="*/ 141 h 323"/>
                <a:gd name="T80" fmla="*/ 109 w 308"/>
                <a:gd name="T81" fmla="*/ 197 h 323"/>
                <a:gd name="T82" fmla="*/ 107 w 308"/>
                <a:gd name="T83" fmla="*/ 214 h 323"/>
                <a:gd name="T84" fmla="*/ 105 w 308"/>
                <a:gd name="T85" fmla="*/ 171 h 323"/>
                <a:gd name="T86" fmla="*/ 98 w 308"/>
                <a:gd name="T87" fmla="*/ 147 h 323"/>
                <a:gd name="T88" fmla="*/ 119 w 308"/>
                <a:gd name="T89" fmla="*/ 141 h 323"/>
                <a:gd name="T90" fmla="*/ 86 w 308"/>
                <a:gd name="T91" fmla="*/ 206 h 323"/>
                <a:gd name="T92" fmla="*/ 97 w 308"/>
                <a:gd name="T93" fmla="*/ 188 h 323"/>
                <a:gd name="T94" fmla="*/ 90 w 308"/>
                <a:gd name="T95" fmla="*/ 239 h 323"/>
                <a:gd name="T96" fmla="*/ 86 w 308"/>
                <a:gd name="T97" fmla="*/ 22 h 323"/>
                <a:gd name="T98" fmla="*/ 93 w 308"/>
                <a:gd name="T99" fmla="*/ 68 h 323"/>
                <a:gd name="T100" fmla="*/ 86 w 308"/>
                <a:gd name="T101" fmla="*/ 22 h 323"/>
                <a:gd name="T102" fmla="*/ 86 w 308"/>
                <a:gd name="T103" fmla="*/ 278 h 323"/>
                <a:gd name="T104" fmla="*/ 77 w 308"/>
                <a:gd name="T105" fmla="*/ 230 h 323"/>
                <a:gd name="T106" fmla="*/ 86 w 308"/>
                <a:gd name="T107" fmla="*/ 107 h 323"/>
                <a:gd name="T108" fmla="*/ 67 w 308"/>
                <a:gd name="T109" fmla="*/ 126 h 323"/>
                <a:gd name="T110" fmla="*/ 86 w 308"/>
                <a:gd name="T111" fmla="*/ 141 h 323"/>
                <a:gd name="T112" fmla="*/ 58 w 308"/>
                <a:gd name="T113" fmla="*/ 83 h 323"/>
                <a:gd name="T114" fmla="*/ 86 w 308"/>
                <a:gd name="T115" fmla="*/ 190 h 323"/>
                <a:gd name="T116" fmla="*/ 2 w 308"/>
                <a:gd name="T117" fmla="*/ 226 h 323"/>
                <a:gd name="T118" fmla="*/ 58 w 308"/>
                <a:gd name="T119" fmla="*/ 147 h 323"/>
                <a:gd name="T120" fmla="*/ 50 w 308"/>
                <a:gd name="T121" fmla="*/ 172 h 323"/>
                <a:gd name="T122" fmla="*/ 42 w 308"/>
                <a:gd name="T123" fmla="*/ 186 h 323"/>
                <a:gd name="T124" fmla="*/ 29 w 308"/>
                <a:gd name="T125" fmla="*/ 21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8" h="323">
                  <a:moveTo>
                    <a:pt x="218" y="44"/>
                  </a:moveTo>
                  <a:lnTo>
                    <a:pt x="288" y="76"/>
                  </a:lnTo>
                  <a:lnTo>
                    <a:pt x="288" y="76"/>
                  </a:lnTo>
                  <a:lnTo>
                    <a:pt x="293" y="80"/>
                  </a:lnTo>
                  <a:lnTo>
                    <a:pt x="299" y="84"/>
                  </a:lnTo>
                  <a:lnTo>
                    <a:pt x="303" y="90"/>
                  </a:lnTo>
                  <a:lnTo>
                    <a:pt x="306" y="96"/>
                  </a:lnTo>
                  <a:lnTo>
                    <a:pt x="308" y="103"/>
                  </a:lnTo>
                  <a:lnTo>
                    <a:pt x="308" y="110"/>
                  </a:lnTo>
                  <a:lnTo>
                    <a:pt x="307" y="117"/>
                  </a:lnTo>
                  <a:lnTo>
                    <a:pt x="304" y="124"/>
                  </a:lnTo>
                  <a:lnTo>
                    <a:pt x="222" y="301"/>
                  </a:lnTo>
                  <a:lnTo>
                    <a:pt x="222" y="301"/>
                  </a:lnTo>
                  <a:lnTo>
                    <a:pt x="218" y="308"/>
                  </a:lnTo>
                  <a:lnTo>
                    <a:pt x="218" y="248"/>
                  </a:lnTo>
                  <a:lnTo>
                    <a:pt x="218" y="248"/>
                  </a:lnTo>
                  <a:lnTo>
                    <a:pt x="219" y="245"/>
                  </a:lnTo>
                  <a:lnTo>
                    <a:pt x="227" y="228"/>
                  </a:lnTo>
                  <a:lnTo>
                    <a:pt x="227" y="228"/>
                  </a:lnTo>
                  <a:lnTo>
                    <a:pt x="228" y="226"/>
                  </a:lnTo>
                  <a:lnTo>
                    <a:pt x="227" y="224"/>
                  </a:lnTo>
                  <a:lnTo>
                    <a:pt x="227" y="222"/>
                  </a:lnTo>
                  <a:lnTo>
                    <a:pt x="224" y="221"/>
                  </a:lnTo>
                  <a:lnTo>
                    <a:pt x="218" y="217"/>
                  </a:lnTo>
                  <a:lnTo>
                    <a:pt x="218" y="202"/>
                  </a:lnTo>
                  <a:lnTo>
                    <a:pt x="230" y="209"/>
                  </a:lnTo>
                  <a:lnTo>
                    <a:pt x="230" y="209"/>
                  </a:lnTo>
                  <a:lnTo>
                    <a:pt x="233" y="209"/>
                  </a:lnTo>
                  <a:lnTo>
                    <a:pt x="235" y="209"/>
                  </a:lnTo>
                  <a:lnTo>
                    <a:pt x="237" y="207"/>
                  </a:lnTo>
                  <a:lnTo>
                    <a:pt x="238" y="206"/>
                  </a:lnTo>
                  <a:lnTo>
                    <a:pt x="246" y="188"/>
                  </a:lnTo>
                  <a:lnTo>
                    <a:pt x="246" y="188"/>
                  </a:lnTo>
                  <a:lnTo>
                    <a:pt x="247" y="186"/>
                  </a:lnTo>
                  <a:lnTo>
                    <a:pt x="246" y="184"/>
                  </a:lnTo>
                  <a:lnTo>
                    <a:pt x="246" y="182"/>
                  </a:lnTo>
                  <a:lnTo>
                    <a:pt x="243" y="180"/>
                  </a:lnTo>
                  <a:lnTo>
                    <a:pt x="218" y="168"/>
                  </a:lnTo>
                  <a:lnTo>
                    <a:pt x="218" y="145"/>
                  </a:lnTo>
                  <a:lnTo>
                    <a:pt x="243" y="157"/>
                  </a:lnTo>
                  <a:lnTo>
                    <a:pt x="243" y="157"/>
                  </a:lnTo>
                  <a:lnTo>
                    <a:pt x="250" y="159"/>
                  </a:lnTo>
                  <a:lnTo>
                    <a:pt x="257" y="157"/>
                  </a:lnTo>
                  <a:lnTo>
                    <a:pt x="262" y="155"/>
                  </a:lnTo>
                  <a:lnTo>
                    <a:pt x="266" y="149"/>
                  </a:lnTo>
                  <a:lnTo>
                    <a:pt x="279" y="122"/>
                  </a:lnTo>
                  <a:lnTo>
                    <a:pt x="279" y="122"/>
                  </a:lnTo>
                  <a:lnTo>
                    <a:pt x="280" y="115"/>
                  </a:lnTo>
                  <a:lnTo>
                    <a:pt x="280" y="109"/>
                  </a:lnTo>
                  <a:lnTo>
                    <a:pt x="276" y="103"/>
                  </a:lnTo>
                  <a:lnTo>
                    <a:pt x="270" y="99"/>
                  </a:lnTo>
                  <a:lnTo>
                    <a:pt x="218" y="75"/>
                  </a:lnTo>
                  <a:lnTo>
                    <a:pt x="218" y="44"/>
                  </a:lnTo>
                  <a:close/>
                  <a:moveTo>
                    <a:pt x="180" y="26"/>
                  </a:moveTo>
                  <a:lnTo>
                    <a:pt x="218" y="44"/>
                  </a:lnTo>
                  <a:lnTo>
                    <a:pt x="218" y="75"/>
                  </a:lnTo>
                  <a:lnTo>
                    <a:pt x="180" y="57"/>
                  </a:lnTo>
                  <a:lnTo>
                    <a:pt x="180" y="26"/>
                  </a:lnTo>
                  <a:lnTo>
                    <a:pt x="180" y="26"/>
                  </a:lnTo>
                  <a:close/>
                  <a:moveTo>
                    <a:pt x="218" y="308"/>
                  </a:moveTo>
                  <a:lnTo>
                    <a:pt x="218" y="308"/>
                  </a:lnTo>
                  <a:lnTo>
                    <a:pt x="211" y="316"/>
                  </a:lnTo>
                  <a:lnTo>
                    <a:pt x="201" y="320"/>
                  </a:lnTo>
                  <a:lnTo>
                    <a:pt x="191" y="323"/>
                  </a:lnTo>
                  <a:lnTo>
                    <a:pt x="180" y="321"/>
                  </a:lnTo>
                  <a:lnTo>
                    <a:pt x="180" y="283"/>
                  </a:lnTo>
                  <a:lnTo>
                    <a:pt x="193" y="289"/>
                  </a:lnTo>
                  <a:lnTo>
                    <a:pt x="193" y="289"/>
                  </a:lnTo>
                  <a:lnTo>
                    <a:pt x="195" y="289"/>
                  </a:lnTo>
                  <a:lnTo>
                    <a:pt x="197" y="289"/>
                  </a:lnTo>
                  <a:lnTo>
                    <a:pt x="199" y="287"/>
                  </a:lnTo>
                  <a:lnTo>
                    <a:pt x="200" y="286"/>
                  </a:lnTo>
                  <a:lnTo>
                    <a:pt x="208" y="268"/>
                  </a:lnTo>
                  <a:lnTo>
                    <a:pt x="208" y="268"/>
                  </a:lnTo>
                  <a:lnTo>
                    <a:pt x="209" y="266"/>
                  </a:lnTo>
                  <a:lnTo>
                    <a:pt x="209" y="264"/>
                  </a:lnTo>
                  <a:lnTo>
                    <a:pt x="208" y="262"/>
                  </a:lnTo>
                  <a:lnTo>
                    <a:pt x="205" y="260"/>
                  </a:lnTo>
                  <a:lnTo>
                    <a:pt x="180" y="249"/>
                  </a:lnTo>
                  <a:lnTo>
                    <a:pt x="180" y="235"/>
                  </a:lnTo>
                  <a:lnTo>
                    <a:pt x="212" y="248"/>
                  </a:lnTo>
                  <a:lnTo>
                    <a:pt x="212" y="248"/>
                  </a:lnTo>
                  <a:lnTo>
                    <a:pt x="215" y="249"/>
                  </a:lnTo>
                  <a:lnTo>
                    <a:pt x="218" y="248"/>
                  </a:lnTo>
                  <a:lnTo>
                    <a:pt x="218" y="308"/>
                  </a:lnTo>
                  <a:lnTo>
                    <a:pt x="218" y="308"/>
                  </a:lnTo>
                  <a:close/>
                  <a:moveTo>
                    <a:pt x="218" y="145"/>
                  </a:moveTo>
                  <a:lnTo>
                    <a:pt x="218" y="168"/>
                  </a:lnTo>
                  <a:lnTo>
                    <a:pt x="205" y="163"/>
                  </a:lnTo>
                  <a:lnTo>
                    <a:pt x="205" y="163"/>
                  </a:lnTo>
                  <a:lnTo>
                    <a:pt x="203" y="161"/>
                  </a:lnTo>
                  <a:lnTo>
                    <a:pt x="201" y="163"/>
                  </a:lnTo>
                  <a:lnTo>
                    <a:pt x="199" y="164"/>
                  </a:lnTo>
                  <a:lnTo>
                    <a:pt x="197" y="165"/>
                  </a:lnTo>
                  <a:lnTo>
                    <a:pt x="189" y="183"/>
                  </a:lnTo>
                  <a:lnTo>
                    <a:pt x="189" y="183"/>
                  </a:lnTo>
                  <a:lnTo>
                    <a:pt x="189" y="183"/>
                  </a:lnTo>
                  <a:lnTo>
                    <a:pt x="189" y="184"/>
                  </a:lnTo>
                  <a:lnTo>
                    <a:pt x="189" y="187"/>
                  </a:lnTo>
                  <a:lnTo>
                    <a:pt x="191" y="190"/>
                  </a:lnTo>
                  <a:lnTo>
                    <a:pt x="192" y="191"/>
                  </a:lnTo>
                  <a:lnTo>
                    <a:pt x="218" y="202"/>
                  </a:lnTo>
                  <a:lnTo>
                    <a:pt x="218" y="217"/>
                  </a:lnTo>
                  <a:lnTo>
                    <a:pt x="186" y="202"/>
                  </a:lnTo>
                  <a:lnTo>
                    <a:pt x="186" y="202"/>
                  </a:lnTo>
                  <a:lnTo>
                    <a:pt x="184" y="202"/>
                  </a:lnTo>
                  <a:lnTo>
                    <a:pt x="180" y="203"/>
                  </a:lnTo>
                  <a:lnTo>
                    <a:pt x="180" y="170"/>
                  </a:lnTo>
                  <a:lnTo>
                    <a:pt x="185" y="160"/>
                  </a:lnTo>
                  <a:lnTo>
                    <a:pt x="185" y="160"/>
                  </a:lnTo>
                  <a:lnTo>
                    <a:pt x="185" y="157"/>
                  </a:lnTo>
                  <a:lnTo>
                    <a:pt x="185" y="155"/>
                  </a:lnTo>
                  <a:lnTo>
                    <a:pt x="184" y="153"/>
                  </a:lnTo>
                  <a:lnTo>
                    <a:pt x="182" y="152"/>
                  </a:lnTo>
                  <a:lnTo>
                    <a:pt x="180" y="151"/>
                  </a:lnTo>
                  <a:lnTo>
                    <a:pt x="180" y="128"/>
                  </a:lnTo>
                  <a:lnTo>
                    <a:pt x="218" y="145"/>
                  </a:lnTo>
                  <a:close/>
                  <a:moveTo>
                    <a:pt x="147" y="10"/>
                  </a:moveTo>
                  <a:lnTo>
                    <a:pt x="180" y="26"/>
                  </a:lnTo>
                  <a:lnTo>
                    <a:pt x="180" y="57"/>
                  </a:lnTo>
                  <a:lnTo>
                    <a:pt x="147" y="41"/>
                  </a:lnTo>
                  <a:lnTo>
                    <a:pt x="147" y="10"/>
                  </a:lnTo>
                  <a:lnTo>
                    <a:pt x="147" y="10"/>
                  </a:lnTo>
                  <a:close/>
                  <a:moveTo>
                    <a:pt x="180" y="321"/>
                  </a:moveTo>
                  <a:lnTo>
                    <a:pt x="180" y="321"/>
                  </a:lnTo>
                  <a:lnTo>
                    <a:pt x="174" y="318"/>
                  </a:lnTo>
                  <a:lnTo>
                    <a:pt x="147" y="306"/>
                  </a:lnTo>
                  <a:lnTo>
                    <a:pt x="147" y="240"/>
                  </a:lnTo>
                  <a:lnTo>
                    <a:pt x="147" y="240"/>
                  </a:lnTo>
                  <a:lnTo>
                    <a:pt x="147" y="240"/>
                  </a:lnTo>
                  <a:lnTo>
                    <a:pt x="149" y="237"/>
                  </a:lnTo>
                  <a:lnTo>
                    <a:pt x="147" y="235"/>
                  </a:lnTo>
                  <a:lnTo>
                    <a:pt x="147" y="218"/>
                  </a:lnTo>
                  <a:lnTo>
                    <a:pt x="150" y="220"/>
                  </a:lnTo>
                  <a:lnTo>
                    <a:pt x="150" y="220"/>
                  </a:lnTo>
                  <a:lnTo>
                    <a:pt x="153" y="221"/>
                  </a:lnTo>
                  <a:lnTo>
                    <a:pt x="155" y="220"/>
                  </a:lnTo>
                  <a:lnTo>
                    <a:pt x="157" y="218"/>
                  </a:lnTo>
                  <a:lnTo>
                    <a:pt x="158" y="217"/>
                  </a:lnTo>
                  <a:lnTo>
                    <a:pt x="166" y="199"/>
                  </a:lnTo>
                  <a:lnTo>
                    <a:pt x="166" y="199"/>
                  </a:lnTo>
                  <a:lnTo>
                    <a:pt x="166" y="198"/>
                  </a:lnTo>
                  <a:lnTo>
                    <a:pt x="166" y="195"/>
                  </a:lnTo>
                  <a:lnTo>
                    <a:pt x="165" y="193"/>
                  </a:lnTo>
                  <a:lnTo>
                    <a:pt x="163" y="191"/>
                  </a:lnTo>
                  <a:lnTo>
                    <a:pt x="147" y="184"/>
                  </a:lnTo>
                  <a:lnTo>
                    <a:pt x="147" y="170"/>
                  </a:lnTo>
                  <a:lnTo>
                    <a:pt x="169" y="180"/>
                  </a:lnTo>
                  <a:lnTo>
                    <a:pt x="169" y="180"/>
                  </a:lnTo>
                  <a:lnTo>
                    <a:pt x="172" y="180"/>
                  </a:lnTo>
                  <a:lnTo>
                    <a:pt x="173" y="180"/>
                  </a:lnTo>
                  <a:lnTo>
                    <a:pt x="176" y="179"/>
                  </a:lnTo>
                  <a:lnTo>
                    <a:pt x="177" y="176"/>
                  </a:lnTo>
                  <a:lnTo>
                    <a:pt x="180" y="170"/>
                  </a:lnTo>
                  <a:lnTo>
                    <a:pt x="180" y="203"/>
                  </a:lnTo>
                  <a:lnTo>
                    <a:pt x="180" y="203"/>
                  </a:lnTo>
                  <a:lnTo>
                    <a:pt x="178" y="206"/>
                  </a:lnTo>
                  <a:lnTo>
                    <a:pt x="170" y="222"/>
                  </a:lnTo>
                  <a:lnTo>
                    <a:pt x="170" y="222"/>
                  </a:lnTo>
                  <a:lnTo>
                    <a:pt x="170" y="222"/>
                  </a:lnTo>
                  <a:lnTo>
                    <a:pt x="170" y="225"/>
                  </a:lnTo>
                  <a:lnTo>
                    <a:pt x="170" y="228"/>
                  </a:lnTo>
                  <a:lnTo>
                    <a:pt x="172" y="229"/>
                  </a:lnTo>
                  <a:lnTo>
                    <a:pt x="173" y="230"/>
                  </a:lnTo>
                  <a:lnTo>
                    <a:pt x="180" y="235"/>
                  </a:lnTo>
                  <a:lnTo>
                    <a:pt x="180" y="249"/>
                  </a:lnTo>
                  <a:lnTo>
                    <a:pt x="168" y="243"/>
                  </a:lnTo>
                  <a:lnTo>
                    <a:pt x="168" y="243"/>
                  </a:lnTo>
                  <a:lnTo>
                    <a:pt x="166" y="243"/>
                  </a:lnTo>
                  <a:lnTo>
                    <a:pt x="163" y="243"/>
                  </a:lnTo>
                  <a:lnTo>
                    <a:pt x="162" y="244"/>
                  </a:lnTo>
                  <a:lnTo>
                    <a:pt x="161" y="245"/>
                  </a:lnTo>
                  <a:lnTo>
                    <a:pt x="151" y="263"/>
                  </a:lnTo>
                  <a:lnTo>
                    <a:pt x="151" y="263"/>
                  </a:lnTo>
                  <a:lnTo>
                    <a:pt x="151" y="263"/>
                  </a:lnTo>
                  <a:lnTo>
                    <a:pt x="151" y="266"/>
                  </a:lnTo>
                  <a:lnTo>
                    <a:pt x="151" y="267"/>
                  </a:lnTo>
                  <a:lnTo>
                    <a:pt x="153" y="270"/>
                  </a:lnTo>
                  <a:lnTo>
                    <a:pt x="155" y="271"/>
                  </a:lnTo>
                  <a:lnTo>
                    <a:pt x="180" y="283"/>
                  </a:lnTo>
                  <a:lnTo>
                    <a:pt x="180" y="321"/>
                  </a:lnTo>
                  <a:lnTo>
                    <a:pt x="180" y="321"/>
                  </a:lnTo>
                  <a:close/>
                  <a:moveTo>
                    <a:pt x="180" y="128"/>
                  </a:moveTo>
                  <a:lnTo>
                    <a:pt x="180" y="151"/>
                  </a:lnTo>
                  <a:lnTo>
                    <a:pt x="147" y="136"/>
                  </a:lnTo>
                  <a:lnTo>
                    <a:pt x="147" y="113"/>
                  </a:lnTo>
                  <a:lnTo>
                    <a:pt x="180" y="128"/>
                  </a:lnTo>
                  <a:close/>
                  <a:moveTo>
                    <a:pt x="135" y="4"/>
                  </a:moveTo>
                  <a:lnTo>
                    <a:pt x="147" y="10"/>
                  </a:lnTo>
                  <a:lnTo>
                    <a:pt x="147" y="41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4" y="31"/>
                  </a:lnTo>
                  <a:lnTo>
                    <a:pt x="119" y="31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7" y="2"/>
                  </a:lnTo>
                  <a:lnTo>
                    <a:pt x="135" y="4"/>
                  </a:lnTo>
                  <a:lnTo>
                    <a:pt x="135" y="4"/>
                  </a:lnTo>
                  <a:close/>
                  <a:moveTo>
                    <a:pt x="147" y="306"/>
                  </a:moveTo>
                  <a:lnTo>
                    <a:pt x="119" y="293"/>
                  </a:lnTo>
                  <a:lnTo>
                    <a:pt x="119" y="253"/>
                  </a:lnTo>
                  <a:lnTo>
                    <a:pt x="132" y="260"/>
                  </a:lnTo>
                  <a:lnTo>
                    <a:pt x="132" y="260"/>
                  </a:lnTo>
                  <a:lnTo>
                    <a:pt x="134" y="260"/>
                  </a:lnTo>
                  <a:lnTo>
                    <a:pt x="136" y="260"/>
                  </a:lnTo>
                  <a:lnTo>
                    <a:pt x="138" y="259"/>
                  </a:lnTo>
                  <a:lnTo>
                    <a:pt x="139" y="258"/>
                  </a:lnTo>
                  <a:lnTo>
                    <a:pt x="147" y="240"/>
                  </a:lnTo>
                  <a:lnTo>
                    <a:pt x="147" y="306"/>
                  </a:lnTo>
                  <a:lnTo>
                    <a:pt x="147" y="306"/>
                  </a:lnTo>
                  <a:close/>
                  <a:moveTo>
                    <a:pt x="147" y="113"/>
                  </a:moveTo>
                  <a:lnTo>
                    <a:pt x="147" y="136"/>
                  </a:lnTo>
                  <a:lnTo>
                    <a:pt x="144" y="134"/>
                  </a:lnTo>
                  <a:lnTo>
                    <a:pt x="144" y="134"/>
                  </a:lnTo>
                  <a:lnTo>
                    <a:pt x="142" y="133"/>
                  </a:lnTo>
                  <a:lnTo>
                    <a:pt x="139" y="134"/>
                  </a:lnTo>
                  <a:lnTo>
                    <a:pt x="138" y="134"/>
                  </a:lnTo>
                  <a:lnTo>
                    <a:pt x="136" y="137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6"/>
                  </a:lnTo>
                  <a:lnTo>
                    <a:pt x="128" y="159"/>
                  </a:lnTo>
                  <a:lnTo>
                    <a:pt x="130" y="160"/>
                  </a:lnTo>
                  <a:lnTo>
                    <a:pt x="131" y="161"/>
                  </a:lnTo>
                  <a:lnTo>
                    <a:pt x="147" y="170"/>
                  </a:lnTo>
                  <a:lnTo>
                    <a:pt x="147" y="184"/>
                  </a:lnTo>
                  <a:lnTo>
                    <a:pt x="126" y="174"/>
                  </a:lnTo>
                  <a:lnTo>
                    <a:pt x="126" y="174"/>
                  </a:lnTo>
                  <a:lnTo>
                    <a:pt x="121" y="174"/>
                  </a:lnTo>
                  <a:lnTo>
                    <a:pt x="119" y="175"/>
                  </a:lnTo>
                  <a:lnTo>
                    <a:pt x="119" y="141"/>
                  </a:lnTo>
                  <a:lnTo>
                    <a:pt x="124" y="130"/>
                  </a:lnTo>
                  <a:lnTo>
                    <a:pt x="124" y="130"/>
                  </a:lnTo>
                  <a:lnTo>
                    <a:pt x="124" y="129"/>
                  </a:lnTo>
                  <a:lnTo>
                    <a:pt x="124" y="126"/>
                  </a:lnTo>
                  <a:lnTo>
                    <a:pt x="123" y="125"/>
                  </a:lnTo>
                  <a:lnTo>
                    <a:pt x="121" y="124"/>
                  </a:lnTo>
                  <a:lnTo>
                    <a:pt x="119" y="122"/>
                  </a:lnTo>
                  <a:lnTo>
                    <a:pt x="119" y="99"/>
                  </a:lnTo>
                  <a:lnTo>
                    <a:pt x="147" y="113"/>
                  </a:lnTo>
                  <a:lnTo>
                    <a:pt x="147" y="113"/>
                  </a:lnTo>
                  <a:close/>
                  <a:moveTo>
                    <a:pt x="147" y="218"/>
                  </a:moveTo>
                  <a:lnTo>
                    <a:pt x="147" y="235"/>
                  </a:lnTo>
                  <a:lnTo>
                    <a:pt x="147" y="235"/>
                  </a:lnTo>
                  <a:lnTo>
                    <a:pt x="144" y="232"/>
                  </a:lnTo>
                  <a:lnTo>
                    <a:pt x="119" y="220"/>
                  </a:lnTo>
                  <a:lnTo>
                    <a:pt x="119" y="205"/>
                  </a:lnTo>
                  <a:lnTo>
                    <a:pt x="147" y="218"/>
                  </a:lnTo>
                  <a:close/>
                  <a:moveTo>
                    <a:pt x="119" y="293"/>
                  </a:moveTo>
                  <a:lnTo>
                    <a:pt x="98" y="283"/>
                  </a:lnTo>
                  <a:lnTo>
                    <a:pt x="98" y="244"/>
                  </a:lnTo>
                  <a:lnTo>
                    <a:pt x="119" y="253"/>
                  </a:lnTo>
                  <a:lnTo>
                    <a:pt x="119" y="293"/>
                  </a:lnTo>
                  <a:lnTo>
                    <a:pt x="119" y="293"/>
                  </a:lnTo>
                  <a:close/>
                  <a:moveTo>
                    <a:pt x="98" y="7"/>
                  </a:moveTo>
                  <a:lnTo>
                    <a:pt x="98" y="7"/>
                  </a:lnTo>
                  <a:lnTo>
                    <a:pt x="103" y="4"/>
                  </a:lnTo>
                  <a:lnTo>
                    <a:pt x="108" y="3"/>
                  </a:lnTo>
                  <a:lnTo>
                    <a:pt x="113" y="2"/>
                  </a:lnTo>
                  <a:lnTo>
                    <a:pt x="119" y="0"/>
                  </a:lnTo>
                  <a:lnTo>
                    <a:pt x="119" y="31"/>
                  </a:lnTo>
                  <a:lnTo>
                    <a:pt x="119" y="31"/>
                  </a:lnTo>
                  <a:lnTo>
                    <a:pt x="115" y="33"/>
                  </a:lnTo>
                  <a:lnTo>
                    <a:pt x="111" y="34"/>
                  </a:lnTo>
                  <a:lnTo>
                    <a:pt x="108" y="37"/>
                  </a:lnTo>
                  <a:lnTo>
                    <a:pt x="105" y="41"/>
                  </a:lnTo>
                  <a:lnTo>
                    <a:pt x="98" y="56"/>
                  </a:lnTo>
                  <a:lnTo>
                    <a:pt x="98" y="7"/>
                  </a:lnTo>
                  <a:lnTo>
                    <a:pt x="98" y="7"/>
                  </a:lnTo>
                  <a:close/>
                  <a:moveTo>
                    <a:pt x="119" y="99"/>
                  </a:moveTo>
                  <a:lnTo>
                    <a:pt x="119" y="122"/>
                  </a:lnTo>
                  <a:lnTo>
                    <a:pt x="98" y="113"/>
                  </a:lnTo>
                  <a:lnTo>
                    <a:pt x="98" y="90"/>
                  </a:lnTo>
                  <a:lnTo>
                    <a:pt x="98" y="90"/>
                  </a:lnTo>
                  <a:lnTo>
                    <a:pt x="101" y="91"/>
                  </a:lnTo>
                  <a:lnTo>
                    <a:pt x="119" y="99"/>
                  </a:lnTo>
                  <a:lnTo>
                    <a:pt x="119" y="99"/>
                  </a:lnTo>
                  <a:close/>
                  <a:moveTo>
                    <a:pt x="119" y="141"/>
                  </a:moveTo>
                  <a:lnTo>
                    <a:pt x="119" y="175"/>
                  </a:lnTo>
                  <a:lnTo>
                    <a:pt x="119" y="175"/>
                  </a:lnTo>
                  <a:lnTo>
                    <a:pt x="117" y="176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7"/>
                  </a:lnTo>
                  <a:lnTo>
                    <a:pt x="109" y="199"/>
                  </a:lnTo>
                  <a:lnTo>
                    <a:pt x="111" y="201"/>
                  </a:lnTo>
                  <a:lnTo>
                    <a:pt x="112" y="202"/>
                  </a:lnTo>
                  <a:lnTo>
                    <a:pt x="119" y="205"/>
                  </a:lnTo>
                  <a:lnTo>
                    <a:pt x="119" y="220"/>
                  </a:lnTo>
                  <a:lnTo>
                    <a:pt x="107" y="214"/>
                  </a:lnTo>
                  <a:lnTo>
                    <a:pt x="107" y="214"/>
                  </a:lnTo>
                  <a:lnTo>
                    <a:pt x="104" y="214"/>
                  </a:lnTo>
                  <a:lnTo>
                    <a:pt x="103" y="214"/>
                  </a:lnTo>
                  <a:lnTo>
                    <a:pt x="100" y="216"/>
                  </a:lnTo>
                  <a:lnTo>
                    <a:pt x="98" y="217"/>
                  </a:lnTo>
                  <a:lnTo>
                    <a:pt x="98" y="218"/>
                  </a:lnTo>
                  <a:lnTo>
                    <a:pt x="98" y="186"/>
                  </a:lnTo>
                  <a:lnTo>
                    <a:pt x="105" y="171"/>
                  </a:lnTo>
                  <a:lnTo>
                    <a:pt x="105" y="171"/>
                  </a:lnTo>
                  <a:lnTo>
                    <a:pt x="105" y="168"/>
                  </a:lnTo>
                  <a:lnTo>
                    <a:pt x="105" y="167"/>
                  </a:lnTo>
                  <a:lnTo>
                    <a:pt x="104" y="164"/>
                  </a:lnTo>
                  <a:lnTo>
                    <a:pt x="103" y="163"/>
                  </a:lnTo>
                  <a:lnTo>
                    <a:pt x="98" y="161"/>
                  </a:lnTo>
                  <a:lnTo>
                    <a:pt x="98" y="147"/>
                  </a:lnTo>
                  <a:lnTo>
                    <a:pt x="108" y="152"/>
                  </a:lnTo>
                  <a:lnTo>
                    <a:pt x="108" y="152"/>
                  </a:lnTo>
                  <a:lnTo>
                    <a:pt x="111" y="152"/>
                  </a:lnTo>
                  <a:lnTo>
                    <a:pt x="112" y="152"/>
                  </a:lnTo>
                  <a:lnTo>
                    <a:pt x="115" y="151"/>
                  </a:lnTo>
                  <a:lnTo>
                    <a:pt x="116" y="148"/>
                  </a:lnTo>
                  <a:lnTo>
                    <a:pt x="119" y="141"/>
                  </a:lnTo>
                  <a:close/>
                  <a:moveTo>
                    <a:pt x="98" y="283"/>
                  </a:moveTo>
                  <a:lnTo>
                    <a:pt x="86" y="278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09"/>
                  </a:lnTo>
                  <a:lnTo>
                    <a:pt x="86" y="206"/>
                  </a:lnTo>
                  <a:lnTo>
                    <a:pt x="86" y="190"/>
                  </a:lnTo>
                  <a:lnTo>
                    <a:pt x="89" y="191"/>
                  </a:lnTo>
                  <a:lnTo>
                    <a:pt x="89" y="191"/>
                  </a:lnTo>
                  <a:lnTo>
                    <a:pt x="92" y="191"/>
                  </a:lnTo>
                  <a:lnTo>
                    <a:pt x="93" y="191"/>
                  </a:lnTo>
                  <a:lnTo>
                    <a:pt x="96" y="190"/>
                  </a:lnTo>
                  <a:lnTo>
                    <a:pt x="97" y="188"/>
                  </a:lnTo>
                  <a:lnTo>
                    <a:pt x="98" y="186"/>
                  </a:lnTo>
                  <a:lnTo>
                    <a:pt x="98" y="218"/>
                  </a:lnTo>
                  <a:lnTo>
                    <a:pt x="90" y="235"/>
                  </a:lnTo>
                  <a:lnTo>
                    <a:pt x="90" y="235"/>
                  </a:lnTo>
                  <a:lnTo>
                    <a:pt x="90" y="235"/>
                  </a:lnTo>
                  <a:lnTo>
                    <a:pt x="90" y="237"/>
                  </a:lnTo>
                  <a:lnTo>
                    <a:pt x="90" y="239"/>
                  </a:lnTo>
                  <a:lnTo>
                    <a:pt x="92" y="241"/>
                  </a:lnTo>
                  <a:lnTo>
                    <a:pt x="93" y="243"/>
                  </a:lnTo>
                  <a:lnTo>
                    <a:pt x="98" y="244"/>
                  </a:lnTo>
                  <a:lnTo>
                    <a:pt x="98" y="283"/>
                  </a:lnTo>
                  <a:lnTo>
                    <a:pt x="98" y="283"/>
                  </a:lnTo>
                  <a:close/>
                  <a:moveTo>
                    <a:pt x="86" y="22"/>
                  </a:moveTo>
                  <a:lnTo>
                    <a:pt x="86" y="22"/>
                  </a:lnTo>
                  <a:lnTo>
                    <a:pt x="86" y="22"/>
                  </a:lnTo>
                  <a:lnTo>
                    <a:pt x="92" y="14"/>
                  </a:lnTo>
                  <a:lnTo>
                    <a:pt x="98" y="7"/>
                  </a:lnTo>
                  <a:lnTo>
                    <a:pt x="98" y="56"/>
                  </a:lnTo>
                  <a:lnTo>
                    <a:pt x="93" y="68"/>
                  </a:lnTo>
                  <a:lnTo>
                    <a:pt x="93" y="68"/>
                  </a:lnTo>
                  <a:lnTo>
                    <a:pt x="93" y="68"/>
                  </a:lnTo>
                  <a:lnTo>
                    <a:pt x="92" y="73"/>
                  </a:lnTo>
                  <a:lnTo>
                    <a:pt x="92" y="79"/>
                  </a:lnTo>
                  <a:lnTo>
                    <a:pt x="94" y="84"/>
                  </a:lnTo>
                  <a:lnTo>
                    <a:pt x="98" y="90"/>
                  </a:lnTo>
                  <a:lnTo>
                    <a:pt x="98" y="113"/>
                  </a:lnTo>
                  <a:lnTo>
                    <a:pt x="86" y="107"/>
                  </a:lnTo>
                  <a:lnTo>
                    <a:pt x="86" y="22"/>
                  </a:lnTo>
                  <a:lnTo>
                    <a:pt x="86" y="22"/>
                  </a:lnTo>
                  <a:close/>
                  <a:moveTo>
                    <a:pt x="98" y="147"/>
                  </a:moveTo>
                  <a:lnTo>
                    <a:pt x="98" y="161"/>
                  </a:lnTo>
                  <a:lnTo>
                    <a:pt x="86" y="156"/>
                  </a:lnTo>
                  <a:lnTo>
                    <a:pt x="86" y="141"/>
                  </a:lnTo>
                  <a:lnTo>
                    <a:pt x="98" y="147"/>
                  </a:lnTo>
                  <a:close/>
                  <a:moveTo>
                    <a:pt x="86" y="278"/>
                  </a:moveTo>
                  <a:lnTo>
                    <a:pt x="58" y="264"/>
                  </a:lnTo>
                  <a:lnTo>
                    <a:pt x="58" y="225"/>
                  </a:lnTo>
                  <a:lnTo>
                    <a:pt x="70" y="232"/>
                  </a:lnTo>
                  <a:lnTo>
                    <a:pt x="70" y="232"/>
                  </a:lnTo>
                  <a:lnTo>
                    <a:pt x="73" y="232"/>
                  </a:lnTo>
                  <a:lnTo>
                    <a:pt x="75" y="232"/>
                  </a:lnTo>
                  <a:lnTo>
                    <a:pt x="77" y="230"/>
                  </a:lnTo>
                  <a:lnTo>
                    <a:pt x="78" y="229"/>
                  </a:lnTo>
                  <a:lnTo>
                    <a:pt x="86" y="212"/>
                  </a:lnTo>
                  <a:lnTo>
                    <a:pt x="86" y="278"/>
                  </a:lnTo>
                  <a:lnTo>
                    <a:pt x="86" y="278"/>
                  </a:lnTo>
                  <a:close/>
                  <a:moveTo>
                    <a:pt x="58" y="83"/>
                  </a:moveTo>
                  <a:lnTo>
                    <a:pt x="86" y="22"/>
                  </a:lnTo>
                  <a:lnTo>
                    <a:pt x="86" y="107"/>
                  </a:lnTo>
                  <a:lnTo>
                    <a:pt x="82" y="106"/>
                  </a:lnTo>
                  <a:lnTo>
                    <a:pt x="82" y="106"/>
                  </a:lnTo>
                  <a:lnTo>
                    <a:pt x="81" y="105"/>
                  </a:lnTo>
                  <a:lnTo>
                    <a:pt x="78" y="105"/>
                  </a:lnTo>
                  <a:lnTo>
                    <a:pt x="77" y="106"/>
                  </a:lnTo>
                  <a:lnTo>
                    <a:pt x="75" y="109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6" y="128"/>
                  </a:lnTo>
                  <a:lnTo>
                    <a:pt x="67" y="130"/>
                  </a:lnTo>
                  <a:lnTo>
                    <a:pt x="67" y="132"/>
                  </a:lnTo>
                  <a:lnTo>
                    <a:pt x="70" y="133"/>
                  </a:lnTo>
                  <a:lnTo>
                    <a:pt x="86" y="141"/>
                  </a:lnTo>
                  <a:lnTo>
                    <a:pt x="86" y="156"/>
                  </a:lnTo>
                  <a:lnTo>
                    <a:pt x="65" y="145"/>
                  </a:lnTo>
                  <a:lnTo>
                    <a:pt x="65" y="145"/>
                  </a:lnTo>
                  <a:lnTo>
                    <a:pt x="61" y="145"/>
                  </a:lnTo>
                  <a:lnTo>
                    <a:pt x="58" y="147"/>
                  </a:lnTo>
                  <a:lnTo>
                    <a:pt x="58" y="83"/>
                  </a:lnTo>
                  <a:lnTo>
                    <a:pt x="58" y="83"/>
                  </a:lnTo>
                  <a:close/>
                  <a:moveTo>
                    <a:pt x="86" y="190"/>
                  </a:moveTo>
                  <a:lnTo>
                    <a:pt x="86" y="206"/>
                  </a:lnTo>
                  <a:lnTo>
                    <a:pt x="86" y="206"/>
                  </a:lnTo>
                  <a:lnTo>
                    <a:pt x="84" y="203"/>
                  </a:lnTo>
                  <a:lnTo>
                    <a:pt x="58" y="191"/>
                  </a:lnTo>
                  <a:lnTo>
                    <a:pt x="58" y="176"/>
                  </a:lnTo>
                  <a:lnTo>
                    <a:pt x="86" y="190"/>
                  </a:lnTo>
                  <a:close/>
                  <a:moveTo>
                    <a:pt x="58" y="264"/>
                  </a:moveTo>
                  <a:lnTo>
                    <a:pt x="21" y="247"/>
                  </a:lnTo>
                  <a:lnTo>
                    <a:pt x="21" y="247"/>
                  </a:lnTo>
                  <a:lnTo>
                    <a:pt x="14" y="243"/>
                  </a:lnTo>
                  <a:lnTo>
                    <a:pt x="9" y="239"/>
                  </a:lnTo>
                  <a:lnTo>
                    <a:pt x="5" y="233"/>
                  </a:lnTo>
                  <a:lnTo>
                    <a:pt x="2" y="226"/>
                  </a:lnTo>
                  <a:lnTo>
                    <a:pt x="1" y="220"/>
                  </a:lnTo>
                  <a:lnTo>
                    <a:pt x="0" y="213"/>
                  </a:lnTo>
                  <a:lnTo>
                    <a:pt x="1" y="206"/>
                  </a:lnTo>
                  <a:lnTo>
                    <a:pt x="4" y="199"/>
                  </a:lnTo>
                  <a:lnTo>
                    <a:pt x="58" y="83"/>
                  </a:lnTo>
                  <a:lnTo>
                    <a:pt x="58" y="147"/>
                  </a:lnTo>
                  <a:lnTo>
                    <a:pt x="58" y="147"/>
                  </a:lnTo>
                  <a:lnTo>
                    <a:pt x="56" y="148"/>
                  </a:lnTo>
                  <a:lnTo>
                    <a:pt x="48" y="165"/>
                  </a:lnTo>
                  <a:lnTo>
                    <a:pt x="48" y="165"/>
                  </a:lnTo>
                  <a:lnTo>
                    <a:pt x="48" y="165"/>
                  </a:lnTo>
                  <a:lnTo>
                    <a:pt x="48" y="168"/>
                  </a:lnTo>
                  <a:lnTo>
                    <a:pt x="48" y="170"/>
                  </a:lnTo>
                  <a:lnTo>
                    <a:pt x="50" y="172"/>
                  </a:lnTo>
                  <a:lnTo>
                    <a:pt x="51" y="174"/>
                  </a:lnTo>
                  <a:lnTo>
                    <a:pt x="58" y="176"/>
                  </a:lnTo>
                  <a:lnTo>
                    <a:pt x="58" y="191"/>
                  </a:lnTo>
                  <a:lnTo>
                    <a:pt x="46" y="186"/>
                  </a:lnTo>
                  <a:lnTo>
                    <a:pt x="46" y="186"/>
                  </a:lnTo>
                  <a:lnTo>
                    <a:pt x="43" y="184"/>
                  </a:lnTo>
                  <a:lnTo>
                    <a:pt x="42" y="186"/>
                  </a:lnTo>
                  <a:lnTo>
                    <a:pt x="39" y="187"/>
                  </a:lnTo>
                  <a:lnTo>
                    <a:pt x="38" y="188"/>
                  </a:lnTo>
                  <a:lnTo>
                    <a:pt x="29" y="206"/>
                  </a:lnTo>
                  <a:lnTo>
                    <a:pt x="29" y="206"/>
                  </a:lnTo>
                  <a:lnTo>
                    <a:pt x="29" y="206"/>
                  </a:lnTo>
                  <a:lnTo>
                    <a:pt x="29" y="207"/>
                  </a:lnTo>
                  <a:lnTo>
                    <a:pt x="29" y="210"/>
                  </a:lnTo>
                  <a:lnTo>
                    <a:pt x="31" y="212"/>
                  </a:lnTo>
                  <a:lnTo>
                    <a:pt x="32" y="213"/>
                  </a:lnTo>
                  <a:lnTo>
                    <a:pt x="58" y="225"/>
                  </a:lnTo>
                  <a:lnTo>
                    <a:pt x="58" y="26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55" name="组合 274"/>
            <p:cNvGrpSpPr/>
            <p:nvPr/>
          </p:nvGrpSpPr>
          <p:grpSpPr>
            <a:xfrm>
              <a:off x="1577088" y="2889867"/>
              <a:ext cx="456992" cy="480400"/>
              <a:chOff x="1704976" y="2255838"/>
              <a:chExt cx="619125" cy="650875"/>
            </a:xfrm>
            <a:grpFill/>
          </p:grpSpPr>
          <p:sp>
            <p:nvSpPr>
              <p:cNvPr id="91" name="Rectangle 155"/>
              <p:cNvSpPr>
                <a:spLocks noChangeArrowheads="1"/>
              </p:cNvSpPr>
              <p:nvPr/>
            </p:nvSpPr>
            <p:spPr bwMode="auto">
              <a:xfrm>
                <a:off x="1704976" y="2873375"/>
                <a:ext cx="619125" cy="3333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2" name="Rectangle 156"/>
              <p:cNvSpPr>
                <a:spLocks noChangeArrowheads="1"/>
              </p:cNvSpPr>
              <p:nvPr/>
            </p:nvSpPr>
            <p:spPr bwMode="auto">
              <a:xfrm>
                <a:off x="1730376" y="2811463"/>
                <a:ext cx="568325" cy="3333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3" name="Rectangle 157"/>
              <p:cNvSpPr>
                <a:spLocks noChangeArrowheads="1"/>
              </p:cNvSpPr>
              <p:nvPr/>
            </p:nvSpPr>
            <p:spPr bwMode="auto">
              <a:xfrm>
                <a:off x="1954213" y="2747963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4" name="Rectangle 158"/>
              <p:cNvSpPr>
                <a:spLocks noChangeArrowheads="1"/>
              </p:cNvSpPr>
              <p:nvPr/>
            </p:nvSpPr>
            <p:spPr bwMode="auto">
              <a:xfrm>
                <a:off x="1976438" y="2517775"/>
                <a:ext cx="77788" cy="250825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5" name="Rectangle 159"/>
              <p:cNvSpPr>
                <a:spLocks noChangeArrowheads="1"/>
              </p:cNvSpPr>
              <p:nvPr/>
            </p:nvSpPr>
            <p:spPr bwMode="auto">
              <a:xfrm>
                <a:off x="1954213" y="2505075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6" name="Rectangle 160"/>
              <p:cNvSpPr>
                <a:spLocks noChangeArrowheads="1"/>
              </p:cNvSpPr>
              <p:nvPr/>
            </p:nvSpPr>
            <p:spPr bwMode="auto">
              <a:xfrm>
                <a:off x="1774826" y="2747963"/>
                <a:ext cx="119063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7" name="Rectangle 161"/>
              <p:cNvSpPr>
                <a:spLocks noChangeArrowheads="1"/>
              </p:cNvSpPr>
              <p:nvPr/>
            </p:nvSpPr>
            <p:spPr bwMode="auto">
              <a:xfrm>
                <a:off x="1795463" y="2517775"/>
                <a:ext cx="77788" cy="250825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8" name="Rectangle 162"/>
              <p:cNvSpPr>
                <a:spLocks noChangeArrowheads="1"/>
              </p:cNvSpPr>
              <p:nvPr/>
            </p:nvSpPr>
            <p:spPr bwMode="auto">
              <a:xfrm>
                <a:off x="1774826" y="2505075"/>
                <a:ext cx="119063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9" name="Rectangle 163"/>
              <p:cNvSpPr>
                <a:spLocks noChangeArrowheads="1"/>
              </p:cNvSpPr>
              <p:nvPr/>
            </p:nvSpPr>
            <p:spPr bwMode="auto">
              <a:xfrm>
                <a:off x="2135188" y="2747963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0" name="Rectangle 164"/>
              <p:cNvSpPr>
                <a:spLocks noChangeArrowheads="1"/>
              </p:cNvSpPr>
              <p:nvPr/>
            </p:nvSpPr>
            <p:spPr bwMode="auto">
              <a:xfrm>
                <a:off x="2157413" y="2517775"/>
                <a:ext cx="76200" cy="250825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1" name="Rectangle 165"/>
              <p:cNvSpPr>
                <a:spLocks noChangeArrowheads="1"/>
              </p:cNvSpPr>
              <p:nvPr/>
            </p:nvSpPr>
            <p:spPr bwMode="auto">
              <a:xfrm>
                <a:off x="2135188" y="2505075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2" name="Rectangle 166"/>
              <p:cNvSpPr>
                <a:spLocks noChangeArrowheads="1"/>
              </p:cNvSpPr>
              <p:nvPr/>
            </p:nvSpPr>
            <p:spPr bwMode="auto">
              <a:xfrm>
                <a:off x="1730376" y="2435225"/>
                <a:ext cx="568325" cy="3333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3" name="Freeform 167"/>
              <p:cNvSpPr/>
              <p:nvPr/>
            </p:nvSpPr>
            <p:spPr bwMode="auto">
              <a:xfrm>
                <a:off x="1730376" y="2255838"/>
                <a:ext cx="568325" cy="179388"/>
              </a:xfrm>
              <a:custGeom>
                <a:avLst/>
                <a:gdLst>
                  <a:gd name="T0" fmla="*/ 179 w 358"/>
                  <a:gd name="T1" fmla="*/ 0 h 113"/>
                  <a:gd name="T2" fmla="*/ 0 w 358"/>
                  <a:gd name="T3" fmla="*/ 113 h 113"/>
                  <a:gd name="T4" fmla="*/ 358 w 358"/>
                  <a:gd name="T5" fmla="*/ 113 h 113"/>
                  <a:gd name="T6" fmla="*/ 179 w 358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8" h="113">
                    <a:moveTo>
                      <a:pt x="179" y="0"/>
                    </a:moveTo>
                    <a:lnTo>
                      <a:pt x="0" y="113"/>
                    </a:lnTo>
                    <a:lnTo>
                      <a:pt x="358" y="113"/>
                    </a:lnTo>
                    <a:lnTo>
                      <a:pt x="179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6" name="Freeform 168"/>
            <p:cNvSpPr>
              <a:spLocks noEditPoints="1"/>
            </p:cNvSpPr>
            <p:nvPr/>
          </p:nvSpPr>
          <p:spPr bwMode="auto">
            <a:xfrm>
              <a:off x="2585986" y="3009382"/>
              <a:ext cx="582372" cy="380805"/>
            </a:xfrm>
            <a:custGeom>
              <a:avLst/>
              <a:gdLst>
                <a:gd name="T0" fmla="*/ 497 w 497"/>
                <a:gd name="T1" fmla="*/ 0 h 325"/>
                <a:gd name="T2" fmla="*/ 386 w 497"/>
                <a:gd name="T3" fmla="*/ 37 h 325"/>
                <a:gd name="T4" fmla="*/ 386 w 497"/>
                <a:gd name="T5" fmla="*/ 210 h 325"/>
                <a:gd name="T6" fmla="*/ 386 w 497"/>
                <a:gd name="T7" fmla="*/ 210 h 325"/>
                <a:gd name="T8" fmla="*/ 397 w 497"/>
                <a:gd name="T9" fmla="*/ 209 h 325"/>
                <a:gd name="T10" fmla="*/ 405 w 497"/>
                <a:gd name="T11" fmla="*/ 206 h 325"/>
                <a:gd name="T12" fmla="*/ 409 w 497"/>
                <a:gd name="T13" fmla="*/ 204 h 325"/>
                <a:gd name="T14" fmla="*/ 411 w 497"/>
                <a:gd name="T15" fmla="*/ 201 h 325"/>
                <a:gd name="T16" fmla="*/ 413 w 497"/>
                <a:gd name="T17" fmla="*/ 197 h 325"/>
                <a:gd name="T18" fmla="*/ 413 w 497"/>
                <a:gd name="T19" fmla="*/ 194 h 325"/>
                <a:gd name="T20" fmla="*/ 413 w 497"/>
                <a:gd name="T21" fmla="*/ 118 h 325"/>
                <a:gd name="T22" fmla="*/ 399 w 497"/>
                <a:gd name="T23" fmla="*/ 118 h 325"/>
                <a:gd name="T24" fmla="*/ 399 w 497"/>
                <a:gd name="T25" fmla="*/ 86 h 325"/>
                <a:gd name="T26" fmla="*/ 413 w 497"/>
                <a:gd name="T27" fmla="*/ 86 h 325"/>
                <a:gd name="T28" fmla="*/ 447 w 497"/>
                <a:gd name="T29" fmla="*/ 86 h 325"/>
                <a:gd name="T30" fmla="*/ 462 w 497"/>
                <a:gd name="T31" fmla="*/ 86 h 325"/>
                <a:gd name="T32" fmla="*/ 462 w 497"/>
                <a:gd name="T33" fmla="*/ 118 h 325"/>
                <a:gd name="T34" fmla="*/ 447 w 497"/>
                <a:gd name="T35" fmla="*/ 118 h 325"/>
                <a:gd name="T36" fmla="*/ 447 w 497"/>
                <a:gd name="T37" fmla="*/ 194 h 325"/>
                <a:gd name="T38" fmla="*/ 447 w 497"/>
                <a:gd name="T39" fmla="*/ 194 h 325"/>
                <a:gd name="T40" fmla="*/ 446 w 497"/>
                <a:gd name="T41" fmla="*/ 204 h 325"/>
                <a:gd name="T42" fmla="*/ 442 w 497"/>
                <a:gd name="T43" fmla="*/ 212 h 325"/>
                <a:gd name="T44" fmla="*/ 436 w 497"/>
                <a:gd name="T45" fmla="*/ 220 h 325"/>
                <a:gd name="T46" fmla="*/ 430 w 497"/>
                <a:gd name="T47" fmla="*/ 227 h 325"/>
                <a:gd name="T48" fmla="*/ 420 w 497"/>
                <a:gd name="T49" fmla="*/ 232 h 325"/>
                <a:gd name="T50" fmla="*/ 411 w 497"/>
                <a:gd name="T51" fmla="*/ 236 h 325"/>
                <a:gd name="T52" fmla="*/ 399 w 497"/>
                <a:gd name="T53" fmla="*/ 239 h 325"/>
                <a:gd name="T54" fmla="*/ 386 w 497"/>
                <a:gd name="T55" fmla="*/ 239 h 325"/>
                <a:gd name="T56" fmla="*/ 386 w 497"/>
                <a:gd name="T57" fmla="*/ 289 h 325"/>
                <a:gd name="T58" fmla="*/ 497 w 497"/>
                <a:gd name="T59" fmla="*/ 325 h 325"/>
                <a:gd name="T60" fmla="*/ 497 w 497"/>
                <a:gd name="T61" fmla="*/ 0 h 325"/>
                <a:gd name="T62" fmla="*/ 386 w 497"/>
                <a:gd name="T63" fmla="*/ 37 h 325"/>
                <a:gd name="T64" fmla="*/ 0 w 497"/>
                <a:gd name="T65" fmla="*/ 163 h 325"/>
                <a:gd name="T66" fmla="*/ 386 w 497"/>
                <a:gd name="T67" fmla="*/ 289 h 325"/>
                <a:gd name="T68" fmla="*/ 386 w 497"/>
                <a:gd name="T69" fmla="*/ 239 h 325"/>
                <a:gd name="T70" fmla="*/ 386 w 497"/>
                <a:gd name="T71" fmla="*/ 239 h 325"/>
                <a:gd name="T72" fmla="*/ 374 w 497"/>
                <a:gd name="T73" fmla="*/ 239 h 325"/>
                <a:gd name="T74" fmla="*/ 363 w 497"/>
                <a:gd name="T75" fmla="*/ 236 h 325"/>
                <a:gd name="T76" fmla="*/ 353 w 497"/>
                <a:gd name="T77" fmla="*/ 232 h 325"/>
                <a:gd name="T78" fmla="*/ 343 w 497"/>
                <a:gd name="T79" fmla="*/ 227 h 325"/>
                <a:gd name="T80" fmla="*/ 336 w 497"/>
                <a:gd name="T81" fmla="*/ 220 h 325"/>
                <a:gd name="T82" fmla="*/ 331 w 497"/>
                <a:gd name="T83" fmla="*/ 212 h 325"/>
                <a:gd name="T84" fmla="*/ 327 w 497"/>
                <a:gd name="T85" fmla="*/ 204 h 325"/>
                <a:gd name="T86" fmla="*/ 325 w 497"/>
                <a:gd name="T87" fmla="*/ 194 h 325"/>
                <a:gd name="T88" fmla="*/ 325 w 497"/>
                <a:gd name="T89" fmla="*/ 118 h 325"/>
                <a:gd name="T90" fmla="*/ 311 w 497"/>
                <a:gd name="T91" fmla="*/ 118 h 325"/>
                <a:gd name="T92" fmla="*/ 311 w 497"/>
                <a:gd name="T93" fmla="*/ 86 h 325"/>
                <a:gd name="T94" fmla="*/ 325 w 497"/>
                <a:gd name="T95" fmla="*/ 86 h 325"/>
                <a:gd name="T96" fmla="*/ 359 w 497"/>
                <a:gd name="T97" fmla="*/ 86 h 325"/>
                <a:gd name="T98" fmla="*/ 376 w 497"/>
                <a:gd name="T99" fmla="*/ 86 h 325"/>
                <a:gd name="T100" fmla="*/ 376 w 497"/>
                <a:gd name="T101" fmla="*/ 118 h 325"/>
                <a:gd name="T102" fmla="*/ 359 w 497"/>
                <a:gd name="T103" fmla="*/ 118 h 325"/>
                <a:gd name="T104" fmla="*/ 359 w 497"/>
                <a:gd name="T105" fmla="*/ 194 h 325"/>
                <a:gd name="T106" fmla="*/ 359 w 497"/>
                <a:gd name="T107" fmla="*/ 194 h 325"/>
                <a:gd name="T108" fmla="*/ 361 w 497"/>
                <a:gd name="T109" fmla="*/ 197 h 325"/>
                <a:gd name="T110" fmla="*/ 362 w 497"/>
                <a:gd name="T111" fmla="*/ 201 h 325"/>
                <a:gd name="T112" fmla="*/ 365 w 497"/>
                <a:gd name="T113" fmla="*/ 204 h 325"/>
                <a:gd name="T114" fmla="*/ 367 w 497"/>
                <a:gd name="T115" fmla="*/ 206 h 325"/>
                <a:gd name="T116" fmla="*/ 376 w 497"/>
                <a:gd name="T117" fmla="*/ 209 h 325"/>
                <a:gd name="T118" fmla="*/ 386 w 497"/>
                <a:gd name="T119" fmla="*/ 210 h 325"/>
                <a:gd name="T120" fmla="*/ 386 w 497"/>
                <a:gd name="T121" fmla="*/ 3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7" h="325">
                  <a:moveTo>
                    <a:pt x="497" y="0"/>
                  </a:moveTo>
                  <a:lnTo>
                    <a:pt x="386" y="37"/>
                  </a:lnTo>
                  <a:lnTo>
                    <a:pt x="386" y="210"/>
                  </a:lnTo>
                  <a:lnTo>
                    <a:pt x="386" y="210"/>
                  </a:lnTo>
                  <a:lnTo>
                    <a:pt x="397" y="209"/>
                  </a:lnTo>
                  <a:lnTo>
                    <a:pt x="405" y="206"/>
                  </a:lnTo>
                  <a:lnTo>
                    <a:pt x="409" y="204"/>
                  </a:lnTo>
                  <a:lnTo>
                    <a:pt x="411" y="201"/>
                  </a:lnTo>
                  <a:lnTo>
                    <a:pt x="413" y="197"/>
                  </a:lnTo>
                  <a:lnTo>
                    <a:pt x="413" y="194"/>
                  </a:lnTo>
                  <a:lnTo>
                    <a:pt x="413" y="118"/>
                  </a:lnTo>
                  <a:lnTo>
                    <a:pt x="399" y="118"/>
                  </a:lnTo>
                  <a:lnTo>
                    <a:pt x="399" y="86"/>
                  </a:lnTo>
                  <a:lnTo>
                    <a:pt x="413" y="86"/>
                  </a:lnTo>
                  <a:lnTo>
                    <a:pt x="447" y="86"/>
                  </a:lnTo>
                  <a:lnTo>
                    <a:pt x="462" y="86"/>
                  </a:lnTo>
                  <a:lnTo>
                    <a:pt x="462" y="118"/>
                  </a:lnTo>
                  <a:lnTo>
                    <a:pt x="447" y="118"/>
                  </a:lnTo>
                  <a:lnTo>
                    <a:pt x="447" y="194"/>
                  </a:lnTo>
                  <a:lnTo>
                    <a:pt x="447" y="194"/>
                  </a:lnTo>
                  <a:lnTo>
                    <a:pt x="446" y="204"/>
                  </a:lnTo>
                  <a:lnTo>
                    <a:pt x="442" y="212"/>
                  </a:lnTo>
                  <a:lnTo>
                    <a:pt x="436" y="220"/>
                  </a:lnTo>
                  <a:lnTo>
                    <a:pt x="430" y="227"/>
                  </a:lnTo>
                  <a:lnTo>
                    <a:pt x="420" y="232"/>
                  </a:lnTo>
                  <a:lnTo>
                    <a:pt x="411" y="236"/>
                  </a:lnTo>
                  <a:lnTo>
                    <a:pt x="399" y="239"/>
                  </a:lnTo>
                  <a:lnTo>
                    <a:pt x="386" y="239"/>
                  </a:lnTo>
                  <a:lnTo>
                    <a:pt x="386" y="289"/>
                  </a:lnTo>
                  <a:lnTo>
                    <a:pt x="497" y="325"/>
                  </a:lnTo>
                  <a:lnTo>
                    <a:pt x="497" y="0"/>
                  </a:lnTo>
                  <a:close/>
                  <a:moveTo>
                    <a:pt x="386" y="37"/>
                  </a:moveTo>
                  <a:lnTo>
                    <a:pt x="0" y="163"/>
                  </a:lnTo>
                  <a:lnTo>
                    <a:pt x="386" y="289"/>
                  </a:lnTo>
                  <a:lnTo>
                    <a:pt x="386" y="239"/>
                  </a:lnTo>
                  <a:lnTo>
                    <a:pt x="386" y="239"/>
                  </a:lnTo>
                  <a:lnTo>
                    <a:pt x="374" y="239"/>
                  </a:lnTo>
                  <a:lnTo>
                    <a:pt x="363" y="236"/>
                  </a:lnTo>
                  <a:lnTo>
                    <a:pt x="353" y="232"/>
                  </a:lnTo>
                  <a:lnTo>
                    <a:pt x="343" y="227"/>
                  </a:lnTo>
                  <a:lnTo>
                    <a:pt x="336" y="220"/>
                  </a:lnTo>
                  <a:lnTo>
                    <a:pt x="331" y="212"/>
                  </a:lnTo>
                  <a:lnTo>
                    <a:pt x="327" y="204"/>
                  </a:lnTo>
                  <a:lnTo>
                    <a:pt x="325" y="194"/>
                  </a:lnTo>
                  <a:lnTo>
                    <a:pt x="325" y="118"/>
                  </a:lnTo>
                  <a:lnTo>
                    <a:pt x="311" y="118"/>
                  </a:lnTo>
                  <a:lnTo>
                    <a:pt x="311" y="86"/>
                  </a:lnTo>
                  <a:lnTo>
                    <a:pt x="325" y="86"/>
                  </a:lnTo>
                  <a:lnTo>
                    <a:pt x="359" y="86"/>
                  </a:lnTo>
                  <a:lnTo>
                    <a:pt x="376" y="86"/>
                  </a:lnTo>
                  <a:lnTo>
                    <a:pt x="376" y="118"/>
                  </a:lnTo>
                  <a:lnTo>
                    <a:pt x="359" y="118"/>
                  </a:lnTo>
                  <a:lnTo>
                    <a:pt x="359" y="194"/>
                  </a:lnTo>
                  <a:lnTo>
                    <a:pt x="359" y="194"/>
                  </a:lnTo>
                  <a:lnTo>
                    <a:pt x="361" y="197"/>
                  </a:lnTo>
                  <a:lnTo>
                    <a:pt x="362" y="201"/>
                  </a:lnTo>
                  <a:lnTo>
                    <a:pt x="365" y="204"/>
                  </a:lnTo>
                  <a:lnTo>
                    <a:pt x="367" y="206"/>
                  </a:lnTo>
                  <a:lnTo>
                    <a:pt x="376" y="209"/>
                  </a:lnTo>
                  <a:lnTo>
                    <a:pt x="386" y="210"/>
                  </a:lnTo>
                  <a:lnTo>
                    <a:pt x="386" y="37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7" name="Freeform 169"/>
            <p:cNvSpPr>
              <a:spLocks noEditPoints="1"/>
            </p:cNvSpPr>
            <p:nvPr/>
          </p:nvSpPr>
          <p:spPr bwMode="auto">
            <a:xfrm>
              <a:off x="1746997" y="3428853"/>
              <a:ext cx="137097" cy="236685"/>
            </a:xfrm>
            <a:custGeom>
              <a:avLst/>
              <a:gdLst>
                <a:gd name="T0" fmla="*/ 71 w 117"/>
                <a:gd name="T1" fmla="*/ 170 h 202"/>
                <a:gd name="T2" fmla="*/ 80 w 117"/>
                <a:gd name="T3" fmla="*/ 173 h 202"/>
                <a:gd name="T4" fmla="*/ 85 w 117"/>
                <a:gd name="T5" fmla="*/ 181 h 202"/>
                <a:gd name="T6" fmla="*/ 85 w 117"/>
                <a:gd name="T7" fmla="*/ 188 h 202"/>
                <a:gd name="T8" fmla="*/ 80 w 117"/>
                <a:gd name="T9" fmla="*/ 199 h 202"/>
                <a:gd name="T10" fmla="*/ 75 w 117"/>
                <a:gd name="T11" fmla="*/ 202 h 202"/>
                <a:gd name="T12" fmla="*/ 71 w 117"/>
                <a:gd name="T13" fmla="*/ 170 h 202"/>
                <a:gd name="T14" fmla="*/ 71 w 117"/>
                <a:gd name="T15" fmla="*/ 157 h 202"/>
                <a:gd name="T16" fmla="*/ 71 w 117"/>
                <a:gd name="T17" fmla="*/ 68 h 202"/>
                <a:gd name="T18" fmla="*/ 80 w 117"/>
                <a:gd name="T19" fmla="*/ 77 h 202"/>
                <a:gd name="T20" fmla="*/ 85 w 117"/>
                <a:gd name="T21" fmla="*/ 91 h 202"/>
                <a:gd name="T22" fmla="*/ 92 w 117"/>
                <a:gd name="T23" fmla="*/ 116 h 202"/>
                <a:gd name="T24" fmla="*/ 94 w 117"/>
                <a:gd name="T25" fmla="*/ 120 h 202"/>
                <a:gd name="T26" fmla="*/ 100 w 117"/>
                <a:gd name="T27" fmla="*/ 126 h 202"/>
                <a:gd name="T28" fmla="*/ 110 w 117"/>
                <a:gd name="T29" fmla="*/ 127 h 202"/>
                <a:gd name="T30" fmla="*/ 117 w 117"/>
                <a:gd name="T31" fmla="*/ 145 h 202"/>
                <a:gd name="T32" fmla="*/ 66 w 117"/>
                <a:gd name="T33" fmla="*/ 170 h 202"/>
                <a:gd name="T34" fmla="*/ 71 w 117"/>
                <a:gd name="T35" fmla="*/ 170 h 202"/>
                <a:gd name="T36" fmla="*/ 71 w 117"/>
                <a:gd name="T37" fmla="*/ 202 h 202"/>
                <a:gd name="T38" fmla="*/ 61 w 117"/>
                <a:gd name="T39" fmla="*/ 199 h 202"/>
                <a:gd name="T40" fmla="*/ 56 w 117"/>
                <a:gd name="T41" fmla="*/ 189 h 202"/>
                <a:gd name="T42" fmla="*/ 56 w 117"/>
                <a:gd name="T43" fmla="*/ 184 h 202"/>
                <a:gd name="T44" fmla="*/ 61 w 117"/>
                <a:gd name="T45" fmla="*/ 173 h 202"/>
                <a:gd name="T46" fmla="*/ 66 w 117"/>
                <a:gd name="T47" fmla="*/ 170 h 202"/>
                <a:gd name="T48" fmla="*/ 71 w 117"/>
                <a:gd name="T49" fmla="*/ 68 h 202"/>
                <a:gd name="T50" fmla="*/ 60 w 117"/>
                <a:gd name="T51" fmla="*/ 62 h 202"/>
                <a:gd name="T52" fmla="*/ 47 w 117"/>
                <a:gd name="T53" fmla="*/ 61 h 202"/>
                <a:gd name="T54" fmla="*/ 34 w 117"/>
                <a:gd name="T55" fmla="*/ 8 h 202"/>
                <a:gd name="T56" fmla="*/ 29 w 117"/>
                <a:gd name="T57" fmla="*/ 1 h 202"/>
                <a:gd name="T58" fmla="*/ 19 w 117"/>
                <a:gd name="T59" fmla="*/ 0 h 202"/>
                <a:gd name="T60" fmla="*/ 15 w 117"/>
                <a:gd name="T61" fmla="*/ 1 h 202"/>
                <a:gd name="T62" fmla="*/ 10 w 117"/>
                <a:gd name="T63" fmla="*/ 9 h 202"/>
                <a:gd name="T64" fmla="*/ 24 w 117"/>
                <a:gd name="T65" fmla="*/ 66 h 202"/>
                <a:gd name="T66" fmla="*/ 19 w 117"/>
                <a:gd name="T67" fmla="*/ 70 h 202"/>
                <a:gd name="T68" fmla="*/ 11 w 117"/>
                <a:gd name="T69" fmla="*/ 78 h 202"/>
                <a:gd name="T70" fmla="*/ 6 w 117"/>
                <a:gd name="T71" fmla="*/ 91 h 202"/>
                <a:gd name="T72" fmla="*/ 4 w 117"/>
                <a:gd name="T73" fmla="*/ 104 h 202"/>
                <a:gd name="T74" fmla="*/ 6 w 117"/>
                <a:gd name="T75" fmla="*/ 111 h 202"/>
                <a:gd name="T76" fmla="*/ 12 w 117"/>
                <a:gd name="T77" fmla="*/ 138 h 202"/>
                <a:gd name="T78" fmla="*/ 12 w 117"/>
                <a:gd name="T79" fmla="*/ 142 h 202"/>
                <a:gd name="T80" fmla="*/ 10 w 117"/>
                <a:gd name="T81" fmla="*/ 149 h 202"/>
                <a:gd name="T82" fmla="*/ 3 w 117"/>
                <a:gd name="T83" fmla="*/ 156 h 202"/>
                <a:gd name="T84" fmla="*/ 6 w 117"/>
                <a:gd name="T85" fmla="*/ 175 h 202"/>
                <a:gd name="T86" fmla="*/ 71 w 117"/>
                <a:gd name="T87" fmla="*/ 6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7" h="202">
                  <a:moveTo>
                    <a:pt x="71" y="170"/>
                  </a:moveTo>
                  <a:lnTo>
                    <a:pt x="71" y="170"/>
                  </a:lnTo>
                  <a:lnTo>
                    <a:pt x="76" y="170"/>
                  </a:lnTo>
                  <a:lnTo>
                    <a:pt x="80" y="173"/>
                  </a:lnTo>
                  <a:lnTo>
                    <a:pt x="84" y="177"/>
                  </a:lnTo>
                  <a:lnTo>
                    <a:pt x="85" y="181"/>
                  </a:lnTo>
                  <a:lnTo>
                    <a:pt x="85" y="181"/>
                  </a:lnTo>
                  <a:lnTo>
                    <a:pt x="85" y="188"/>
                  </a:lnTo>
                  <a:lnTo>
                    <a:pt x="84" y="193"/>
                  </a:lnTo>
                  <a:lnTo>
                    <a:pt x="80" y="199"/>
                  </a:lnTo>
                  <a:lnTo>
                    <a:pt x="75" y="202"/>
                  </a:lnTo>
                  <a:lnTo>
                    <a:pt x="75" y="202"/>
                  </a:lnTo>
                  <a:lnTo>
                    <a:pt x="71" y="202"/>
                  </a:lnTo>
                  <a:lnTo>
                    <a:pt x="71" y="170"/>
                  </a:lnTo>
                  <a:lnTo>
                    <a:pt x="71" y="170"/>
                  </a:lnTo>
                  <a:close/>
                  <a:moveTo>
                    <a:pt x="71" y="157"/>
                  </a:moveTo>
                  <a:lnTo>
                    <a:pt x="71" y="68"/>
                  </a:lnTo>
                  <a:lnTo>
                    <a:pt x="71" y="68"/>
                  </a:lnTo>
                  <a:lnTo>
                    <a:pt x="76" y="72"/>
                  </a:lnTo>
                  <a:lnTo>
                    <a:pt x="80" y="77"/>
                  </a:lnTo>
                  <a:lnTo>
                    <a:pt x="83" y="84"/>
                  </a:lnTo>
                  <a:lnTo>
                    <a:pt x="85" y="91"/>
                  </a:lnTo>
                  <a:lnTo>
                    <a:pt x="85" y="91"/>
                  </a:lnTo>
                  <a:lnTo>
                    <a:pt x="92" y="116"/>
                  </a:lnTo>
                  <a:lnTo>
                    <a:pt x="92" y="116"/>
                  </a:lnTo>
                  <a:lnTo>
                    <a:pt x="94" y="120"/>
                  </a:lnTo>
                  <a:lnTo>
                    <a:pt x="96" y="123"/>
                  </a:lnTo>
                  <a:lnTo>
                    <a:pt x="100" y="126"/>
                  </a:lnTo>
                  <a:lnTo>
                    <a:pt x="103" y="127"/>
                  </a:lnTo>
                  <a:lnTo>
                    <a:pt x="110" y="127"/>
                  </a:lnTo>
                  <a:lnTo>
                    <a:pt x="112" y="127"/>
                  </a:lnTo>
                  <a:lnTo>
                    <a:pt x="117" y="145"/>
                  </a:lnTo>
                  <a:lnTo>
                    <a:pt x="71" y="157"/>
                  </a:lnTo>
                  <a:close/>
                  <a:moveTo>
                    <a:pt x="66" y="170"/>
                  </a:moveTo>
                  <a:lnTo>
                    <a:pt x="66" y="170"/>
                  </a:lnTo>
                  <a:lnTo>
                    <a:pt x="71" y="170"/>
                  </a:lnTo>
                  <a:lnTo>
                    <a:pt x="71" y="202"/>
                  </a:lnTo>
                  <a:lnTo>
                    <a:pt x="71" y="202"/>
                  </a:lnTo>
                  <a:lnTo>
                    <a:pt x="65" y="200"/>
                  </a:lnTo>
                  <a:lnTo>
                    <a:pt x="61" y="199"/>
                  </a:lnTo>
                  <a:lnTo>
                    <a:pt x="57" y="195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84"/>
                  </a:lnTo>
                  <a:lnTo>
                    <a:pt x="57" y="179"/>
                  </a:lnTo>
                  <a:lnTo>
                    <a:pt x="61" y="173"/>
                  </a:lnTo>
                  <a:lnTo>
                    <a:pt x="66" y="170"/>
                  </a:lnTo>
                  <a:lnTo>
                    <a:pt x="66" y="170"/>
                  </a:lnTo>
                  <a:close/>
                  <a:moveTo>
                    <a:pt x="71" y="68"/>
                  </a:moveTo>
                  <a:lnTo>
                    <a:pt x="71" y="68"/>
                  </a:lnTo>
                  <a:lnTo>
                    <a:pt x="65" y="65"/>
                  </a:lnTo>
                  <a:lnTo>
                    <a:pt x="60" y="62"/>
                  </a:lnTo>
                  <a:lnTo>
                    <a:pt x="54" y="61"/>
                  </a:lnTo>
                  <a:lnTo>
                    <a:pt x="47" y="61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31" y="4"/>
                  </a:lnTo>
                  <a:lnTo>
                    <a:pt x="29" y="1"/>
                  </a:lnTo>
                  <a:lnTo>
                    <a:pt x="24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1"/>
                  </a:lnTo>
                  <a:lnTo>
                    <a:pt x="12" y="5"/>
                  </a:lnTo>
                  <a:lnTo>
                    <a:pt x="10" y="9"/>
                  </a:lnTo>
                  <a:lnTo>
                    <a:pt x="11" y="15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19" y="70"/>
                  </a:lnTo>
                  <a:lnTo>
                    <a:pt x="15" y="74"/>
                  </a:lnTo>
                  <a:lnTo>
                    <a:pt x="11" y="78"/>
                  </a:lnTo>
                  <a:lnTo>
                    <a:pt x="7" y="84"/>
                  </a:lnTo>
                  <a:lnTo>
                    <a:pt x="6" y="91"/>
                  </a:lnTo>
                  <a:lnTo>
                    <a:pt x="4" y="96"/>
                  </a:lnTo>
                  <a:lnTo>
                    <a:pt x="4" y="104"/>
                  </a:lnTo>
                  <a:lnTo>
                    <a:pt x="6" y="111"/>
                  </a:lnTo>
                  <a:lnTo>
                    <a:pt x="6" y="111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2" y="142"/>
                  </a:lnTo>
                  <a:lnTo>
                    <a:pt x="12" y="146"/>
                  </a:lnTo>
                  <a:lnTo>
                    <a:pt x="10" y="149"/>
                  </a:lnTo>
                  <a:lnTo>
                    <a:pt x="8" y="152"/>
                  </a:lnTo>
                  <a:lnTo>
                    <a:pt x="3" y="156"/>
                  </a:lnTo>
                  <a:lnTo>
                    <a:pt x="0" y="157"/>
                  </a:lnTo>
                  <a:lnTo>
                    <a:pt x="6" y="175"/>
                  </a:lnTo>
                  <a:lnTo>
                    <a:pt x="71" y="157"/>
                  </a:lnTo>
                  <a:lnTo>
                    <a:pt x="71" y="68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8" name="Freeform 170"/>
            <p:cNvSpPr>
              <a:spLocks noEditPoints="1"/>
            </p:cNvSpPr>
            <p:nvPr/>
          </p:nvSpPr>
          <p:spPr bwMode="auto">
            <a:xfrm>
              <a:off x="2805108" y="2609828"/>
              <a:ext cx="273024" cy="336281"/>
            </a:xfrm>
            <a:custGeom>
              <a:avLst/>
              <a:gdLst>
                <a:gd name="T0" fmla="*/ 164 w 233"/>
                <a:gd name="T1" fmla="*/ 0 h 287"/>
                <a:gd name="T2" fmla="*/ 233 w 233"/>
                <a:gd name="T3" fmla="*/ 248 h 287"/>
                <a:gd name="T4" fmla="*/ 216 w 233"/>
                <a:gd name="T5" fmla="*/ 280 h 287"/>
                <a:gd name="T6" fmla="*/ 164 w 233"/>
                <a:gd name="T7" fmla="*/ 226 h 287"/>
                <a:gd name="T8" fmla="*/ 179 w 233"/>
                <a:gd name="T9" fmla="*/ 218 h 287"/>
                <a:gd name="T10" fmla="*/ 194 w 233"/>
                <a:gd name="T11" fmla="*/ 191 h 287"/>
                <a:gd name="T12" fmla="*/ 194 w 233"/>
                <a:gd name="T13" fmla="*/ 157 h 287"/>
                <a:gd name="T14" fmla="*/ 178 w 233"/>
                <a:gd name="T15" fmla="*/ 148 h 287"/>
                <a:gd name="T16" fmla="*/ 164 w 233"/>
                <a:gd name="T17" fmla="*/ 118 h 287"/>
                <a:gd name="T18" fmla="*/ 167 w 233"/>
                <a:gd name="T19" fmla="*/ 210 h 287"/>
                <a:gd name="T20" fmla="*/ 180 w 233"/>
                <a:gd name="T21" fmla="*/ 175 h 287"/>
                <a:gd name="T22" fmla="*/ 175 w 233"/>
                <a:gd name="T23" fmla="*/ 160 h 287"/>
                <a:gd name="T24" fmla="*/ 164 w 233"/>
                <a:gd name="T25" fmla="*/ 160 h 287"/>
                <a:gd name="T26" fmla="*/ 133 w 233"/>
                <a:gd name="T27" fmla="*/ 14 h 287"/>
                <a:gd name="T28" fmla="*/ 164 w 233"/>
                <a:gd name="T29" fmla="*/ 118 h 287"/>
                <a:gd name="T30" fmla="*/ 136 w 233"/>
                <a:gd name="T31" fmla="*/ 111 h 287"/>
                <a:gd name="T32" fmla="*/ 133 w 233"/>
                <a:gd name="T33" fmla="*/ 287 h 287"/>
                <a:gd name="T34" fmla="*/ 140 w 233"/>
                <a:gd name="T35" fmla="*/ 224 h 287"/>
                <a:gd name="T36" fmla="*/ 164 w 233"/>
                <a:gd name="T37" fmla="*/ 287 h 287"/>
                <a:gd name="T38" fmla="*/ 153 w 233"/>
                <a:gd name="T39" fmla="*/ 201 h 287"/>
                <a:gd name="T40" fmla="*/ 156 w 233"/>
                <a:gd name="T41" fmla="*/ 210 h 287"/>
                <a:gd name="T42" fmla="*/ 164 w 233"/>
                <a:gd name="T43" fmla="*/ 160 h 287"/>
                <a:gd name="T44" fmla="*/ 96 w 233"/>
                <a:gd name="T45" fmla="*/ 0 h 287"/>
                <a:gd name="T46" fmla="*/ 133 w 233"/>
                <a:gd name="T47" fmla="*/ 110 h 287"/>
                <a:gd name="T48" fmla="*/ 103 w 233"/>
                <a:gd name="T49" fmla="*/ 115 h 287"/>
                <a:gd name="T50" fmla="*/ 96 w 233"/>
                <a:gd name="T51" fmla="*/ 287 h 287"/>
                <a:gd name="T52" fmla="*/ 132 w 233"/>
                <a:gd name="T53" fmla="*/ 198 h 287"/>
                <a:gd name="T54" fmla="*/ 133 w 233"/>
                <a:gd name="T55" fmla="*/ 218 h 287"/>
                <a:gd name="T56" fmla="*/ 101 w 233"/>
                <a:gd name="T57" fmla="*/ 169 h 287"/>
                <a:gd name="T58" fmla="*/ 96 w 233"/>
                <a:gd name="T59" fmla="*/ 160 h 287"/>
                <a:gd name="T60" fmla="*/ 96 w 233"/>
                <a:gd name="T61" fmla="*/ 133 h 287"/>
                <a:gd name="T62" fmla="*/ 82 w 233"/>
                <a:gd name="T63" fmla="*/ 14 h 287"/>
                <a:gd name="T64" fmla="*/ 96 w 233"/>
                <a:gd name="T65" fmla="*/ 121 h 287"/>
                <a:gd name="T66" fmla="*/ 82 w 233"/>
                <a:gd name="T67" fmla="*/ 50 h 287"/>
                <a:gd name="T68" fmla="*/ 82 w 233"/>
                <a:gd name="T69" fmla="*/ 164 h 287"/>
                <a:gd name="T70" fmla="*/ 96 w 233"/>
                <a:gd name="T71" fmla="*/ 226 h 287"/>
                <a:gd name="T72" fmla="*/ 90 w 233"/>
                <a:gd name="T73" fmla="*/ 144 h 287"/>
                <a:gd name="T74" fmla="*/ 40 w 233"/>
                <a:gd name="T75" fmla="*/ 0 h 287"/>
                <a:gd name="T76" fmla="*/ 27 w 233"/>
                <a:gd name="T77" fmla="*/ 15 h 287"/>
                <a:gd name="T78" fmla="*/ 17 w 233"/>
                <a:gd name="T79" fmla="*/ 31 h 287"/>
                <a:gd name="T80" fmla="*/ 82 w 233"/>
                <a:gd name="T81" fmla="*/ 50 h 287"/>
                <a:gd name="T82" fmla="*/ 61 w 233"/>
                <a:gd name="T83" fmla="*/ 155 h 287"/>
                <a:gd name="T84" fmla="*/ 38 w 233"/>
                <a:gd name="T85" fmla="*/ 160 h 287"/>
                <a:gd name="T86" fmla="*/ 29 w 233"/>
                <a:gd name="T87" fmla="*/ 174 h 287"/>
                <a:gd name="T88" fmla="*/ 40 w 233"/>
                <a:gd name="T89" fmla="*/ 183 h 287"/>
                <a:gd name="T90" fmla="*/ 46 w 233"/>
                <a:gd name="T91" fmla="*/ 179 h 287"/>
                <a:gd name="T92" fmla="*/ 45 w 233"/>
                <a:gd name="T93" fmla="*/ 172 h 287"/>
                <a:gd name="T94" fmla="*/ 57 w 233"/>
                <a:gd name="T95" fmla="*/ 164 h 287"/>
                <a:gd name="T96" fmla="*/ 48 w 233"/>
                <a:gd name="T97" fmla="*/ 195 h 287"/>
                <a:gd name="T98" fmla="*/ 41 w 233"/>
                <a:gd name="T99" fmla="*/ 233 h 287"/>
                <a:gd name="T100" fmla="*/ 53 w 233"/>
                <a:gd name="T101" fmla="*/ 244 h 287"/>
                <a:gd name="T102" fmla="*/ 60 w 233"/>
                <a:gd name="T103" fmla="*/ 236 h 287"/>
                <a:gd name="T104" fmla="*/ 73 w 233"/>
                <a:gd name="T105" fmla="*/ 179 h 287"/>
                <a:gd name="T106" fmla="*/ 40 w 233"/>
                <a:gd name="T107" fmla="*/ 287 h 287"/>
                <a:gd name="T108" fmla="*/ 13 w 233"/>
                <a:gd name="T109" fmla="*/ 275 h 287"/>
                <a:gd name="T110" fmla="*/ 0 w 233"/>
                <a:gd name="T111" fmla="*/ 39 h 287"/>
                <a:gd name="T112" fmla="*/ 13 w 233"/>
                <a:gd name="T113" fmla="*/ 12 h 287"/>
                <a:gd name="T114" fmla="*/ 40 w 233"/>
                <a:gd name="T115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3" h="287">
                  <a:moveTo>
                    <a:pt x="164" y="0"/>
                  </a:moveTo>
                  <a:lnTo>
                    <a:pt x="233" y="0"/>
                  </a:lnTo>
                  <a:lnTo>
                    <a:pt x="233" y="14"/>
                  </a:lnTo>
                  <a:lnTo>
                    <a:pt x="164" y="14"/>
                  </a:lnTo>
                  <a:lnTo>
                    <a:pt x="164" y="0"/>
                  </a:lnTo>
                  <a:lnTo>
                    <a:pt x="164" y="0"/>
                  </a:lnTo>
                  <a:close/>
                  <a:moveTo>
                    <a:pt x="164" y="50"/>
                  </a:moveTo>
                  <a:lnTo>
                    <a:pt x="233" y="50"/>
                  </a:lnTo>
                  <a:lnTo>
                    <a:pt x="233" y="248"/>
                  </a:lnTo>
                  <a:lnTo>
                    <a:pt x="233" y="248"/>
                  </a:lnTo>
                  <a:lnTo>
                    <a:pt x="232" y="256"/>
                  </a:lnTo>
                  <a:lnTo>
                    <a:pt x="229" y="263"/>
                  </a:lnTo>
                  <a:lnTo>
                    <a:pt x="226" y="270"/>
                  </a:lnTo>
                  <a:lnTo>
                    <a:pt x="221" y="275"/>
                  </a:lnTo>
                  <a:lnTo>
                    <a:pt x="216" y="280"/>
                  </a:lnTo>
                  <a:lnTo>
                    <a:pt x="209" y="285"/>
                  </a:lnTo>
                  <a:lnTo>
                    <a:pt x="202" y="286"/>
                  </a:lnTo>
                  <a:lnTo>
                    <a:pt x="194" y="287"/>
                  </a:lnTo>
                  <a:lnTo>
                    <a:pt x="164" y="287"/>
                  </a:lnTo>
                  <a:lnTo>
                    <a:pt x="164" y="226"/>
                  </a:lnTo>
                  <a:lnTo>
                    <a:pt x="164" y="226"/>
                  </a:lnTo>
                  <a:lnTo>
                    <a:pt x="168" y="225"/>
                  </a:lnTo>
                  <a:lnTo>
                    <a:pt x="168" y="225"/>
                  </a:lnTo>
                  <a:lnTo>
                    <a:pt x="174" y="222"/>
                  </a:lnTo>
                  <a:lnTo>
                    <a:pt x="179" y="218"/>
                  </a:lnTo>
                  <a:lnTo>
                    <a:pt x="183" y="213"/>
                  </a:lnTo>
                  <a:lnTo>
                    <a:pt x="187" y="207"/>
                  </a:lnTo>
                  <a:lnTo>
                    <a:pt x="187" y="207"/>
                  </a:lnTo>
                  <a:lnTo>
                    <a:pt x="191" y="199"/>
                  </a:lnTo>
                  <a:lnTo>
                    <a:pt x="194" y="191"/>
                  </a:lnTo>
                  <a:lnTo>
                    <a:pt x="195" y="183"/>
                  </a:lnTo>
                  <a:lnTo>
                    <a:pt x="195" y="175"/>
                  </a:lnTo>
                  <a:lnTo>
                    <a:pt x="195" y="175"/>
                  </a:lnTo>
                  <a:lnTo>
                    <a:pt x="195" y="163"/>
                  </a:lnTo>
                  <a:lnTo>
                    <a:pt x="194" y="157"/>
                  </a:lnTo>
                  <a:lnTo>
                    <a:pt x="191" y="155"/>
                  </a:lnTo>
                  <a:lnTo>
                    <a:pt x="189" y="151"/>
                  </a:lnTo>
                  <a:lnTo>
                    <a:pt x="186" y="149"/>
                  </a:lnTo>
                  <a:lnTo>
                    <a:pt x="182" y="148"/>
                  </a:lnTo>
                  <a:lnTo>
                    <a:pt x="178" y="148"/>
                  </a:lnTo>
                  <a:lnTo>
                    <a:pt x="178" y="148"/>
                  </a:lnTo>
                  <a:lnTo>
                    <a:pt x="171" y="149"/>
                  </a:lnTo>
                  <a:lnTo>
                    <a:pt x="164" y="152"/>
                  </a:lnTo>
                  <a:lnTo>
                    <a:pt x="172" y="117"/>
                  </a:lnTo>
                  <a:lnTo>
                    <a:pt x="164" y="118"/>
                  </a:lnTo>
                  <a:lnTo>
                    <a:pt x="164" y="50"/>
                  </a:lnTo>
                  <a:lnTo>
                    <a:pt x="164" y="50"/>
                  </a:lnTo>
                  <a:close/>
                  <a:moveTo>
                    <a:pt x="164" y="211"/>
                  </a:moveTo>
                  <a:lnTo>
                    <a:pt x="164" y="211"/>
                  </a:lnTo>
                  <a:lnTo>
                    <a:pt x="167" y="210"/>
                  </a:lnTo>
                  <a:lnTo>
                    <a:pt x="170" y="207"/>
                  </a:lnTo>
                  <a:lnTo>
                    <a:pt x="175" y="199"/>
                  </a:lnTo>
                  <a:lnTo>
                    <a:pt x="175" y="199"/>
                  </a:lnTo>
                  <a:lnTo>
                    <a:pt x="179" y="187"/>
                  </a:lnTo>
                  <a:lnTo>
                    <a:pt x="180" y="175"/>
                  </a:lnTo>
                  <a:lnTo>
                    <a:pt x="180" y="175"/>
                  </a:lnTo>
                  <a:lnTo>
                    <a:pt x="179" y="165"/>
                  </a:lnTo>
                  <a:lnTo>
                    <a:pt x="178" y="163"/>
                  </a:lnTo>
                  <a:lnTo>
                    <a:pt x="175" y="160"/>
                  </a:lnTo>
                  <a:lnTo>
                    <a:pt x="175" y="160"/>
                  </a:lnTo>
                  <a:lnTo>
                    <a:pt x="172" y="159"/>
                  </a:lnTo>
                  <a:lnTo>
                    <a:pt x="172" y="159"/>
                  </a:lnTo>
                  <a:lnTo>
                    <a:pt x="167" y="159"/>
                  </a:lnTo>
                  <a:lnTo>
                    <a:pt x="167" y="159"/>
                  </a:lnTo>
                  <a:lnTo>
                    <a:pt x="164" y="160"/>
                  </a:lnTo>
                  <a:lnTo>
                    <a:pt x="164" y="211"/>
                  </a:lnTo>
                  <a:close/>
                  <a:moveTo>
                    <a:pt x="133" y="0"/>
                  </a:moveTo>
                  <a:lnTo>
                    <a:pt x="164" y="0"/>
                  </a:lnTo>
                  <a:lnTo>
                    <a:pt x="164" y="14"/>
                  </a:lnTo>
                  <a:lnTo>
                    <a:pt x="133" y="14"/>
                  </a:lnTo>
                  <a:lnTo>
                    <a:pt x="133" y="0"/>
                  </a:lnTo>
                  <a:lnTo>
                    <a:pt x="133" y="0"/>
                  </a:lnTo>
                  <a:close/>
                  <a:moveTo>
                    <a:pt x="133" y="50"/>
                  </a:moveTo>
                  <a:lnTo>
                    <a:pt x="164" y="50"/>
                  </a:lnTo>
                  <a:lnTo>
                    <a:pt x="164" y="118"/>
                  </a:lnTo>
                  <a:lnTo>
                    <a:pt x="149" y="119"/>
                  </a:lnTo>
                  <a:lnTo>
                    <a:pt x="133" y="192"/>
                  </a:lnTo>
                  <a:lnTo>
                    <a:pt x="133" y="122"/>
                  </a:lnTo>
                  <a:lnTo>
                    <a:pt x="136" y="111"/>
                  </a:lnTo>
                  <a:lnTo>
                    <a:pt x="136" y="111"/>
                  </a:lnTo>
                  <a:lnTo>
                    <a:pt x="133" y="110"/>
                  </a:lnTo>
                  <a:lnTo>
                    <a:pt x="133" y="50"/>
                  </a:lnTo>
                  <a:lnTo>
                    <a:pt x="133" y="50"/>
                  </a:lnTo>
                  <a:close/>
                  <a:moveTo>
                    <a:pt x="164" y="287"/>
                  </a:moveTo>
                  <a:lnTo>
                    <a:pt x="133" y="287"/>
                  </a:lnTo>
                  <a:lnTo>
                    <a:pt x="133" y="218"/>
                  </a:lnTo>
                  <a:lnTo>
                    <a:pt x="133" y="218"/>
                  </a:lnTo>
                  <a:lnTo>
                    <a:pt x="137" y="222"/>
                  </a:lnTo>
                  <a:lnTo>
                    <a:pt x="137" y="222"/>
                  </a:lnTo>
                  <a:lnTo>
                    <a:pt x="140" y="224"/>
                  </a:lnTo>
                  <a:lnTo>
                    <a:pt x="143" y="226"/>
                  </a:lnTo>
                  <a:lnTo>
                    <a:pt x="152" y="228"/>
                  </a:lnTo>
                  <a:lnTo>
                    <a:pt x="152" y="228"/>
                  </a:lnTo>
                  <a:lnTo>
                    <a:pt x="164" y="226"/>
                  </a:lnTo>
                  <a:lnTo>
                    <a:pt x="164" y="287"/>
                  </a:lnTo>
                  <a:lnTo>
                    <a:pt x="164" y="287"/>
                  </a:lnTo>
                  <a:close/>
                  <a:moveTo>
                    <a:pt x="164" y="160"/>
                  </a:moveTo>
                  <a:lnTo>
                    <a:pt x="164" y="160"/>
                  </a:lnTo>
                  <a:lnTo>
                    <a:pt x="163" y="161"/>
                  </a:lnTo>
                  <a:lnTo>
                    <a:pt x="153" y="201"/>
                  </a:lnTo>
                  <a:lnTo>
                    <a:pt x="153" y="201"/>
                  </a:lnTo>
                  <a:lnTo>
                    <a:pt x="153" y="205"/>
                  </a:lnTo>
                  <a:lnTo>
                    <a:pt x="153" y="205"/>
                  </a:lnTo>
                  <a:lnTo>
                    <a:pt x="153" y="207"/>
                  </a:lnTo>
                  <a:lnTo>
                    <a:pt x="156" y="210"/>
                  </a:lnTo>
                  <a:lnTo>
                    <a:pt x="159" y="211"/>
                  </a:lnTo>
                  <a:lnTo>
                    <a:pt x="161" y="211"/>
                  </a:lnTo>
                  <a:lnTo>
                    <a:pt x="161" y="211"/>
                  </a:lnTo>
                  <a:lnTo>
                    <a:pt x="164" y="211"/>
                  </a:lnTo>
                  <a:lnTo>
                    <a:pt x="164" y="160"/>
                  </a:lnTo>
                  <a:close/>
                  <a:moveTo>
                    <a:pt x="96" y="0"/>
                  </a:moveTo>
                  <a:lnTo>
                    <a:pt x="133" y="0"/>
                  </a:lnTo>
                  <a:lnTo>
                    <a:pt x="133" y="14"/>
                  </a:lnTo>
                  <a:lnTo>
                    <a:pt x="96" y="14"/>
                  </a:lnTo>
                  <a:lnTo>
                    <a:pt x="96" y="0"/>
                  </a:lnTo>
                  <a:lnTo>
                    <a:pt x="96" y="0"/>
                  </a:lnTo>
                  <a:close/>
                  <a:moveTo>
                    <a:pt x="96" y="50"/>
                  </a:moveTo>
                  <a:lnTo>
                    <a:pt x="133" y="50"/>
                  </a:lnTo>
                  <a:lnTo>
                    <a:pt x="133" y="110"/>
                  </a:lnTo>
                  <a:lnTo>
                    <a:pt x="133" y="110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17" y="110"/>
                  </a:lnTo>
                  <a:lnTo>
                    <a:pt x="110" y="111"/>
                  </a:lnTo>
                  <a:lnTo>
                    <a:pt x="103" y="115"/>
                  </a:lnTo>
                  <a:lnTo>
                    <a:pt x="96" y="121"/>
                  </a:lnTo>
                  <a:lnTo>
                    <a:pt x="96" y="50"/>
                  </a:lnTo>
                  <a:lnTo>
                    <a:pt x="96" y="50"/>
                  </a:lnTo>
                  <a:close/>
                  <a:moveTo>
                    <a:pt x="133" y="287"/>
                  </a:moveTo>
                  <a:lnTo>
                    <a:pt x="96" y="287"/>
                  </a:lnTo>
                  <a:lnTo>
                    <a:pt x="96" y="226"/>
                  </a:lnTo>
                  <a:lnTo>
                    <a:pt x="111" y="226"/>
                  </a:lnTo>
                  <a:lnTo>
                    <a:pt x="133" y="122"/>
                  </a:lnTo>
                  <a:lnTo>
                    <a:pt x="133" y="192"/>
                  </a:lnTo>
                  <a:lnTo>
                    <a:pt x="132" y="198"/>
                  </a:lnTo>
                  <a:lnTo>
                    <a:pt x="132" y="198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13"/>
                  </a:lnTo>
                  <a:lnTo>
                    <a:pt x="133" y="218"/>
                  </a:lnTo>
                  <a:lnTo>
                    <a:pt x="133" y="287"/>
                  </a:lnTo>
                  <a:lnTo>
                    <a:pt x="133" y="287"/>
                  </a:lnTo>
                  <a:close/>
                  <a:moveTo>
                    <a:pt x="96" y="186"/>
                  </a:moveTo>
                  <a:lnTo>
                    <a:pt x="101" y="169"/>
                  </a:lnTo>
                  <a:lnTo>
                    <a:pt x="101" y="169"/>
                  </a:lnTo>
                  <a:lnTo>
                    <a:pt x="96" y="168"/>
                  </a:lnTo>
                  <a:lnTo>
                    <a:pt x="96" y="186"/>
                  </a:lnTo>
                  <a:lnTo>
                    <a:pt x="96" y="186"/>
                  </a:lnTo>
                  <a:close/>
                  <a:moveTo>
                    <a:pt x="96" y="160"/>
                  </a:moveTo>
                  <a:lnTo>
                    <a:pt x="96" y="160"/>
                  </a:lnTo>
                  <a:lnTo>
                    <a:pt x="102" y="163"/>
                  </a:lnTo>
                  <a:lnTo>
                    <a:pt x="111" y="119"/>
                  </a:lnTo>
                  <a:lnTo>
                    <a:pt x="111" y="119"/>
                  </a:lnTo>
                  <a:lnTo>
                    <a:pt x="105" y="125"/>
                  </a:lnTo>
                  <a:lnTo>
                    <a:pt x="96" y="133"/>
                  </a:lnTo>
                  <a:lnTo>
                    <a:pt x="96" y="160"/>
                  </a:lnTo>
                  <a:close/>
                  <a:moveTo>
                    <a:pt x="82" y="0"/>
                  </a:moveTo>
                  <a:lnTo>
                    <a:pt x="96" y="0"/>
                  </a:lnTo>
                  <a:lnTo>
                    <a:pt x="96" y="14"/>
                  </a:lnTo>
                  <a:lnTo>
                    <a:pt x="82" y="14"/>
                  </a:lnTo>
                  <a:lnTo>
                    <a:pt x="82" y="0"/>
                  </a:lnTo>
                  <a:lnTo>
                    <a:pt x="82" y="0"/>
                  </a:lnTo>
                  <a:close/>
                  <a:moveTo>
                    <a:pt x="82" y="50"/>
                  </a:moveTo>
                  <a:lnTo>
                    <a:pt x="96" y="50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82" y="137"/>
                  </a:lnTo>
                  <a:lnTo>
                    <a:pt x="82" y="50"/>
                  </a:lnTo>
                  <a:lnTo>
                    <a:pt x="82" y="50"/>
                  </a:lnTo>
                  <a:close/>
                  <a:moveTo>
                    <a:pt x="96" y="287"/>
                  </a:moveTo>
                  <a:lnTo>
                    <a:pt x="82" y="287"/>
                  </a:lnTo>
                  <a:lnTo>
                    <a:pt x="82" y="164"/>
                  </a:lnTo>
                  <a:lnTo>
                    <a:pt x="82" y="164"/>
                  </a:lnTo>
                  <a:lnTo>
                    <a:pt x="90" y="165"/>
                  </a:lnTo>
                  <a:lnTo>
                    <a:pt x="96" y="168"/>
                  </a:lnTo>
                  <a:lnTo>
                    <a:pt x="96" y="186"/>
                  </a:lnTo>
                  <a:lnTo>
                    <a:pt x="88" y="226"/>
                  </a:lnTo>
                  <a:lnTo>
                    <a:pt x="96" y="226"/>
                  </a:lnTo>
                  <a:lnTo>
                    <a:pt x="96" y="287"/>
                  </a:lnTo>
                  <a:lnTo>
                    <a:pt x="96" y="287"/>
                  </a:lnTo>
                  <a:close/>
                  <a:moveTo>
                    <a:pt x="96" y="133"/>
                  </a:moveTo>
                  <a:lnTo>
                    <a:pt x="96" y="133"/>
                  </a:lnTo>
                  <a:lnTo>
                    <a:pt x="90" y="144"/>
                  </a:lnTo>
                  <a:lnTo>
                    <a:pt x="83" y="157"/>
                  </a:lnTo>
                  <a:lnTo>
                    <a:pt x="83" y="157"/>
                  </a:lnTo>
                  <a:lnTo>
                    <a:pt x="96" y="160"/>
                  </a:lnTo>
                  <a:lnTo>
                    <a:pt x="96" y="133"/>
                  </a:lnTo>
                  <a:close/>
                  <a:moveTo>
                    <a:pt x="40" y="0"/>
                  </a:moveTo>
                  <a:lnTo>
                    <a:pt x="82" y="0"/>
                  </a:lnTo>
                  <a:lnTo>
                    <a:pt x="82" y="14"/>
                  </a:lnTo>
                  <a:lnTo>
                    <a:pt x="36" y="14"/>
                  </a:lnTo>
                  <a:lnTo>
                    <a:pt x="36" y="14"/>
                  </a:lnTo>
                  <a:lnTo>
                    <a:pt x="27" y="15"/>
                  </a:lnTo>
                  <a:lnTo>
                    <a:pt x="22" y="19"/>
                  </a:lnTo>
                  <a:lnTo>
                    <a:pt x="18" y="25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8" y="39"/>
                  </a:lnTo>
                  <a:lnTo>
                    <a:pt x="22" y="45"/>
                  </a:lnTo>
                  <a:lnTo>
                    <a:pt x="27" y="49"/>
                  </a:lnTo>
                  <a:lnTo>
                    <a:pt x="36" y="50"/>
                  </a:lnTo>
                  <a:lnTo>
                    <a:pt x="82" y="50"/>
                  </a:lnTo>
                  <a:lnTo>
                    <a:pt x="82" y="137"/>
                  </a:lnTo>
                  <a:lnTo>
                    <a:pt x="82" y="137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1" y="155"/>
                  </a:lnTo>
                  <a:lnTo>
                    <a:pt x="61" y="155"/>
                  </a:lnTo>
                  <a:lnTo>
                    <a:pt x="48" y="156"/>
                  </a:lnTo>
                  <a:lnTo>
                    <a:pt x="42" y="157"/>
                  </a:lnTo>
                  <a:lnTo>
                    <a:pt x="38" y="160"/>
                  </a:lnTo>
                  <a:lnTo>
                    <a:pt x="38" y="160"/>
                  </a:lnTo>
                  <a:lnTo>
                    <a:pt x="34" y="163"/>
                  </a:lnTo>
                  <a:lnTo>
                    <a:pt x="31" y="167"/>
                  </a:lnTo>
                  <a:lnTo>
                    <a:pt x="29" y="169"/>
                  </a:lnTo>
                  <a:lnTo>
                    <a:pt x="29" y="174"/>
                  </a:lnTo>
                  <a:lnTo>
                    <a:pt x="29" y="174"/>
                  </a:lnTo>
                  <a:lnTo>
                    <a:pt x="29" y="178"/>
                  </a:lnTo>
                  <a:lnTo>
                    <a:pt x="31" y="180"/>
                  </a:lnTo>
                  <a:lnTo>
                    <a:pt x="31" y="180"/>
                  </a:lnTo>
                  <a:lnTo>
                    <a:pt x="34" y="182"/>
                  </a:lnTo>
                  <a:lnTo>
                    <a:pt x="40" y="183"/>
                  </a:lnTo>
                  <a:lnTo>
                    <a:pt x="40" y="183"/>
                  </a:lnTo>
                  <a:lnTo>
                    <a:pt x="42" y="183"/>
                  </a:lnTo>
                  <a:lnTo>
                    <a:pt x="45" y="182"/>
                  </a:lnTo>
                  <a:lnTo>
                    <a:pt x="45" y="182"/>
                  </a:lnTo>
                  <a:lnTo>
                    <a:pt x="46" y="179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6" y="174"/>
                  </a:lnTo>
                  <a:lnTo>
                    <a:pt x="46" y="174"/>
                  </a:lnTo>
                  <a:lnTo>
                    <a:pt x="45" y="172"/>
                  </a:lnTo>
                  <a:lnTo>
                    <a:pt x="45" y="172"/>
                  </a:lnTo>
                  <a:lnTo>
                    <a:pt x="48" y="168"/>
                  </a:lnTo>
                  <a:lnTo>
                    <a:pt x="52" y="165"/>
                  </a:lnTo>
                  <a:lnTo>
                    <a:pt x="52" y="165"/>
                  </a:lnTo>
                  <a:lnTo>
                    <a:pt x="57" y="164"/>
                  </a:lnTo>
                  <a:lnTo>
                    <a:pt x="64" y="164"/>
                  </a:lnTo>
                  <a:lnTo>
                    <a:pt x="64" y="164"/>
                  </a:lnTo>
                  <a:lnTo>
                    <a:pt x="54" y="182"/>
                  </a:lnTo>
                  <a:lnTo>
                    <a:pt x="54" y="182"/>
                  </a:lnTo>
                  <a:lnTo>
                    <a:pt x="48" y="195"/>
                  </a:lnTo>
                  <a:lnTo>
                    <a:pt x="44" y="207"/>
                  </a:lnTo>
                  <a:lnTo>
                    <a:pt x="41" y="218"/>
                  </a:lnTo>
                  <a:lnTo>
                    <a:pt x="41" y="228"/>
                  </a:lnTo>
                  <a:lnTo>
                    <a:pt x="41" y="228"/>
                  </a:lnTo>
                  <a:lnTo>
                    <a:pt x="41" y="233"/>
                  </a:lnTo>
                  <a:lnTo>
                    <a:pt x="42" y="237"/>
                  </a:lnTo>
                  <a:lnTo>
                    <a:pt x="45" y="240"/>
                  </a:lnTo>
                  <a:lnTo>
                    <a:pt x="49" y="243"/>
                  </a:lnTo>
                  <a:lnTo>
                    <a:pt x="49" y="243"/>
                  </a:lnTo>
                  <a:lnTo>
                    <a:pt x="53" y="244"/>
                  </a:lnTo>
                  <a:lnTo>
                    <a:pt x="61" y="244"/>
                  </a:lnTo>
                  <a:lnTo>
                    <a:pt x="61" y="244"/>
                  </a:lnTo>
                  <a:lnTo>
                    <a:pt x="60" y="240"/>
                  </a:lnTo>
                  <a:lnTo>
                    <a:pt x="60" y="236"/>
                  </a:lnTo>
                  <a:lnTo>
                    <a:pt x="60" y="236"/>
                  </a:lnTo>
                  <a:lnTo>
                    <a:pt x="61" y="221"/>
                  </a:lnTo>
                  <a:lnTo>
                    <a:pt x="61" y="221"/>
                  </a:lnTo>
                  <a:lnTo>
                    <a:pt x="64" y="207"/>
                  </a:lnTo>
                  <a:lnTo>
                    <a:pt x="68" y="194"/>
                  </a:lnTo>
                  <a:lnTo>
                    <a:pt x="73" y="179"/>
                  </a:lnTo>
                  <a:lnTo>
                    <a:pt x="80" y="164"/>
                  </a:lnTo>
                  <a:lnTo>
                    <a:pt x="80" y="164"/>
                  </a:lnTo>
                  <a:lnTo>
                    <a:pt x="82" y="164"/>
                  </a:lnTo>
                  <a:lnTo>
                    <a:pt x="82" y="287"/>
                  </a:lnTo>
                  <a:lnTo>
                    <a:pt x="40" y="287"/>
                  </a:lnTo>
                  <a:lnTo>
                    <a:pt x="40" y="287"/>
                  </a:lnTo>
                  <a:lnTo>
                    <a:pt x="31" y="286"/>
                  </a:lnTo>
                  <a:lnTo>
                    <a:pt x="25" y="285"/>
                  </a:lnTo>
                  <a:lnTo>
                    <a:pt x="18" y="280"/>
                  </a:lnTo>
                  <a:lnTo>
                    <a:pt x="13" y="275"/>
                  </a:lnTo>
                  <a:lnTo>
                    <a:pt x="7" y="270"/>
                  </a:lnTo>
                  <a:lnTo>
                    <a:pt x="4" y="263"/>
                  </a:lnTo>
                  <a:lnTo>
                    <a:pt x="2" y="256"/>
                  </a:lnTo>
                  <a:lnTo>
                    <a:pt x="0" y="248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" y="31"/>
                  </a:lnTo>
                  <a:lnTo>
                    <a:pt x="4" y="25"/>
                  </a:lnTo>
                  <a:lnTo>
                    <a:pt x="7" y="18"/>
                  </a:lnTo>
                  <a:lnTo>
                    <a:pt x="13" y="12"/>
                  </a:lnTo>
                  <a:lnTo>
                    <a:pt x="18" y="7"/>
                  </a:lnTo>
                  <a:lnTo>
                    <a:pt x="25" y="4"/>
                  </a:lnTo>
                  <a:lnTo>
                    <a:pt x="31" y="2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9" name="Freeform 171"/>
            <p:cNvSpPr>
              <a:spLocks noEditPoints="1"/>
            </p:cNvSpPr>
            <p:nvPr/>
          </p:nvSpPr>
          <p:spPr bwMode="auto">
            <a:xfrm>
              <a:off x="2132509" y="2962513"/>
              <a:ext cx="414808" cy="417129"/>
            </a:xfrm>
            <a:custGeom>
              <a:avLst/>
              <a:gdLst>
                <a:gd name="T0" fmla="*/ 337 w 354"/>
                <a:gd name="T1" fmla="*/ 299 h 356"/>
                <a:gd name="T2" fmla="*/ 352 w 354"/>
                <a:gd name="T3" fmla="*/ 91 h 356"/>
                <a:gd name="T4" fmla="*/ 339 w 354"/>
                <a:gd name="T5" fmla="*/ 154 h 356"/>
                <a:gd name="T6" fmla="*/ 333 w 354"/>
                <a:gd name="T7" fmla="*/ 150 h 356"/>
                <a:gd name="T8" fmla="*/ 333 w 354"/>
                <a:gd name="T9" fmla="*/ 206 h 356"/>
                <a:gd name="T10" fmla="*/ 289 w 354"/>
                <a:gd name="T11" fmla="*/ 221 h 356"/>
                <a:gd name="T12" fmla="*/ 306 w 354"/>
                <a:gd name="T13" fmla="*/ 244 h 356"/>
                <a:gd name="T14" fmla="*/ 283 w 354"/>
                <a:gd name="T15" fmla="*/ 267 h 356"/>
                <a:gd name="T16" fmla="*/ 306 w 354"/>
                <a:gd name="T17" fmla="*/ 338 h 356"/>
                <a:gd name="T18" fmla="*/ 283 w 354"/>
                <a:gd name="T19" fmla="*/ 59 h 356"/>
                <a:gd name="T20" fmla="*/ 317 w 354"/>
                <a:gd name="T21" fmla="*/ 59 h 356"/>
                <a:gd name="T22" fmla="*/ 271 w 354"/>
                <a:gd name="T23" fmla="*/ 47 h 356"/>
                <a:gd name="T24" fmla="*/ 263 w 354"/>
                <a:gd name="T25" fmla="*/ 12 h 356"/>
                <a:gd name="T26" fmla="*/ 272 w 354"/>
                <a:gd name="T27" fmla="*/ 223 h 356"/>
                <a:gd name="T28" fmla="*/ 283 w 354"/>
                <a:gd name="T29" fmla="*/ 68 h 356"/>
                <a:gd name="T30" fmla="*/ 272 w 354"/>
                <a:gd name="T31" fmla="*/ 264 h 356"/>
                <a:gd name="T32" fmla="*/ 274 w 354"/>
                <a:gd name="T33" fmla="*/ 356 h 356"/>
                <a:gd name="T34" fmla="*/ 263 w 354"/>
                <a:gd name="T35" fmla="*/ 28 h 356"/>
                <a:gd name="T36" fmla="*/ 259 w 354"/>
                <a:gd name="T37" fmla="*/ 50 h 356"/>
                <a:gd name="T38" fmla="*/ 236 w 354"/>
                <a:gd name="T39" fmla="*/ 50 h 356"/>
                <a:gd name="T40" fmla="*/ 230 w 354"/>
                <a:gd name="T41" fmla="*/ 28 h 356"/>
                <a:gd name="T42" fmla="*/ 263 w 354"/>
                <a:gd name="T43" fmla="*/ 68 h 356"/>
                <a:gd name="T44" fmla="*/ 263 w 354"/>
                <a:gd name="T45" fmla="*/ 231 h 356"/>
                <a:gd name="T46" fmla="*/ 228 w 354"/>
                <a:gd name="T47" fmla="*/ 269 h 356"/>
                <a:gd name="T48" fmla="*/ 228 w 354"/>
                <a:gd name="T49" fmla="*/ 216 h 356"/>
                <a:gd name="T50" fmla="*/ 263 w 354"/>
                <a:gd name="T51" fmla="*/ 348 h 356"/>
                <a:gd name="T52" fmla="*/ 228 w 354"/>
                <a:gd name="T53" fmla="*/ 28 h 356"/>
                <a:gd name="T54" fmla="*/ 225 w 354"/>
                <a:gd name="T55" fmla="*/ 49 h 356"/>
                <a:gd name="T56" fmla="*/ 228 w 354"/>
                <a:gd name="T57" fmla="*/ 4 h 356"/>
                <a:gd name="T58" fmla="*/ 179 w 354"/>
                <a:gd name="T59" fmla="*/ 68 h 356"/>
                <a:gd name="T60" fmla="*/ 228 w 354"/>
                <a:gd name="T61" fmla="*/ 216 h 356"/>
                <a:gd name="T62" fmla="*/ 228 w 354"/>
                <a:gd name="T63" fmla="*/ 299 h 356"/>
                <a:gd name="T64" fmla="*/ 133 w 354"/>
                <a:gd name="T65" fmla="*/ 43 h 356"/>
                <a:gd name="T66" fmla="*/ 126 w 354"/>
                <a:gd name="T67" fmla="*/ 4 h 356"/>
                <a:gd name="T68" fmla="*/ 179 w 354"/>
                <a:gd name="T69" fmla="*/ 68 h 356"/>
                <a:gd name="T70" fmla="*/ 179 w 354"/>
                <a:gd name="T71" fmla="*/ 242 h 356"/>
                <a:gd name="T72" fmla="*/ 171 w 354"/>
                <a:gd name="T73" fmla="*/ 162 h 356"/>
                <a:gd name="T74" fmla="*/ 115 w 354"/>
                <a:gd name="T75" fmla="*/ 31 h 356"/>
                <a:gd name="T76" fmla="*/ 123 w 354"/>
                <a:gd name="T77" fmla="*/ 50 h 356"/>
                <a:gd name="T78" fmla="*/ 100 w 354"/>
                <a:gd name="T79" fmla="*/ 43 h 356"/>
                <a:gd name="T80" fmla="*/ 90 w 354"/>
                <a:gd name="T81" fmla="*/ 12 h 356"/>
                <a:gd name="T82" fmla="*/ 126 w 354"/>
                <a:gd name="T83" fmla="*/ 96 h 356"/>
                <a:gd name="T84" fmla="*/ 90 w 354"/>
                <a:gd name="T85" fmla="*/ 256 h 356"/>
                <a:gd name="T86" fmla="*/ 126 w 354"/>
                <a:gd name="T87" fmla="*/ 162 h 356"/>
                <a:gd name="T88" fmla="*/ 90 w 354"/>
                <a:gd name="T89" fmla="*/ 348 h 356"/>
                <a:gd name="T90" fmla="*/ 79 w 354"/>
                <a:gd name="T91" fmla="*/ 39 h 356"/>
                <a:gd name="T92" fmla="*/ 71 w 354"/>
                <a:gd name="T93" fmla="*/ 20 h 356"/>
                <a:gd name="T94" fmla="*/ 90 w 354"/>
                <a:gd name="T95" fmla="*/ 162 h 356"/>
                <a:gd name="T96" fmla="*/ 90 w 354"/>
                <a:gd name="T97" fmla="*/ 68 h 356"/>
                <a:gd name="T98" fmla="*/ 81 w 354"/>
                <a:gd name="T99" fmla="*/ 264 h 356"/>
                <a:gd name="T100" fmla="*/ 84 w 354"/>
                <a:gd name="T101" fmla="*/ 353 h 356"/>
                <a:gd name="T102" fmla="*/ 37 w 354"/>
                <a:gd name="T103" fmla="*/ 59 h 356"/>
                <a:gd name="T104" fmla="*/ 71 w 354"/>
                <a:gd name="T105" fmla="*/ 20 h 356"/>
                <a:gd name="T106" fmla="*/ 54 w 354"/>
                <a:gd name="T107" fmla="*/ 227 h 356"/>
                <a:gd name="T108" fmla="*/ 50 w 354"/>
                <a:gd name="T109" fmla="*/ 257 h 356"/>
                <a:gd name="T110" fmla="*/ 16 w 354"/>
                <a:gd name="T111" fmla="*/ 299 h 356"/>
                <a:gd name="T112" fmla="*/ 71 w 354"/>
                <a:gd name="T113" fmla="*/ 68 h 356"/>
                <a:gd name="T114" fmla="*/ 49 w 354"/>
                <a:gd name="T115" fmla="*/ 345 h 356"/>
                <a:gd name="T116" fmla="*/ 20 w 354"/>
                <a:gd name="T117" fmla="*/ 150 h 356"/>
                <a:gd name="T118" fmla="*/ 16 w 354"/>
                <a:gd name="T119" fmla="*/ 154 h 356"/>
                <a:gd name="T120" fmla="*/ 0 w 354"/>
                <a:gd name="T121" fmla="*/ 95 h 356"/>
                <a:gd name="T122" fmla="*/ 16 w 354"/>
                <a:gd name="T123" fmla="*/ 96 h 356"/>
                <a:gd name="T124" fmla="*/ 16 w 354"/>
                <a:gd name="T125" fmla="*/ 21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4" h="356">
                  <a:moveTo>
                    <a:pt x="337" y="299"/>
                  </a:moveTo>
                  <a:lnTo>
                    <a:pt x="337" y="210"/>
                  </a:lnTo>
                  <a:lnTo>
                    <a:pt x="337" y="210"/>
                  </a:lnTo>
                  <a:lnTo>
                    <a:pt x="340" y="215"/>
                  </a:lnTo>
                  <a:lnTo>
                    <a:pt x="341" y="222"/>
                  </a:lnTo>
                  <a:lnTo>
                    <a:pt x="341" y="299"/>
                  </a:lnTo>
                  <a:lnTo>
                    <a:pt x="337" y="299"/>
                  </a:lnTo>
                  <a:lnTo>
                    <a:pt x="337" y="299"/>
                  </a:lnTo>
                  <a:close/>
                  <a:moveTo>
                    <a:pt x="337" y="154"/>
                  </a:moveTo>
                  <a:lnTo>
                    <a:pt x="337" y="96"/>
                  </a:lnTo>
                  <a:lnTo>
                    <a:pt x="337" y="96"/>
                  </a:lnTo>
                  <a:lnTo>
                    <a:pt x="339" y="95"/>
                  </a:lnTo>
                  <a:lnTo>
                    <a:pt x="348" y="91"/>
                  </a:lnTo>
                  <a:lnTo>
                    <a:pt x="348" y="91"/>
                  </a:lnTo>
                  <a:lnTo>
                    <a:pt x="350" y="91"/>
                  </a:lnTo>
                  <a:lnTo>
                    <a:pt x="352" y="91"/>
                  </a:lnTo>
                  <a:lnTo>
                    <a:pt x="354" y="93"/>
                  </a:lnTo>
                  <a:lnTo>
                    <a:pt x="354" y="95"/>
                  </a:lnTo>
                  <a:lnTo>
                    <a:pt x="354" y="142"/>
                  </a:lnTo>
                  <a:lnTo>
                    <a:pt x="354" y="142"/>
                  </a:lnTo>
                  <a:lnTo>
                    <a:pt x="352" y="147"/>
                  </a:lnTo>
                  <a:lnTo>
                    <a:pt x="350" y="149"/>
                  </a:lnTo>
                  <a:lnTo>
                    <a:pt x="348" y="150"/>
                  </a:lnTo>
                  <a:lnTo>
                    <a:pt x="339" y="154"/>
                  </a:lnTo>
                  <a:lnTo>
                    <a:pt x="339" y="154"/>
                  </a:lnTo>
                  <a:lnTo>
                    <a:pt x="337" y="154"/>
                  </a:lnTo>
                  <a:lnTo>
                    <a:pt x="337" y="154"/>
                  </a:lnTo>
                  <a:close/>
                  <a:moveTo>
                    <a:pt x="337" y="96"/>
                  </a:moveTo>
                  <a:lnTo>
                    <a:pt x="337" y="154"/>
                  </a:lnTo>
                  <a:lnTo>
                    <a:pt x="337" y="154"/>
                  </a:lnTo>
                  <a:lnTo>
                    <a:pt x="335" y="153"/>
                  </a:lnTo>
                  <a:lnTo>
                    <a:pt x="333" y="150"/>
                  </a:lnTo>
                  <a:lnTo>
                    <a:pt x="333" y="103"/>
                  </a:lnTo>
                  <a:lnTo>
                    <a:pt x="333" y="103"/>
                  </a:lnTo>
                  <a:lnTo>
                    <a:pt x="335" y="99"/>
                  </a:lnTo>
                  <a:lnTo>
                    <a:pt x="337" y="96"/>
                  </a:lnTo>
                  <a:lnTo>
                    <a:pt x="337" y="96"/>
                  </a:lnTo>
                  <a:close/>
                  <a:moveTo>
                    <a:pt x="337" y="210"/>
                  </a:moveTo>
                  <a:lnTo>
                    <a:pt x="337" y="210"/>
                  </a:lnTo>
                  <a:lnTo>
                    <a:pt x="333" y="206"/>
                  </a:lnTo>
                  <a:lnTo>
                    <a:pt x="329" y="202"/>
                  </a:lnTo>
                  <a:lnTo>
                    <a:pt x="324" y="199"/>
                  </a:lnTo>
                  <a:lnTo>
                    <a:pt x="317" y="199"/>
                  </a:lnTo>
                  <a:lnTo>
                    <a:pt x="317" y="68"/>
                  </a:lnTo>
                  <a:lnTo>
                    <a:pt x="283" y="68"/>
                  </a:lnTo>
                  <a:lnTo>
                    <a:pt x="283" y="221"/>
                  </a:lnTo>
                  <a:lnTo>
                    <a:pt x="283" y="221"/>
                  </a:lnTo>
                  <a:lnTo>
                    <a:pt x="289" y="221"/>
                  </a:lnTo>
                  <a:lnTo>
                    <a:pt x="293" y="222"/>
                  </a:lnTo>
                  <a:lnTo>
                    <a:pt x="297" y="225"/>
                  </a:lnTo>
                  <a:lnTo>
                    <a:pt x="299" y="227"/>
                  </a:lnTo>
                  <a:lnTo>
                    <a:pt x="302" y="230"/>
                  </a:lnTo>
                  <a:lnTo>
                    <a:pt x="305" y="234"/>
                  </a:lnTo>
                  <a:lnTo>
                    <a:pt x="306" y="239"/>
                  </a:lnTo>
                  <a:lnTo>
                    <a:pt x="306" y="244"/>
                  </a:lnTo>
                  <a:lnTo>
                    <a:pt x="306" y="244"/>
                  </a:lnTo>
                  <a:lnTo>
                    <a:pt x="306" y="248"/>
                  </a:lnTo>
                  <a:lnTo>
                    <a:pt x="305" y="253"/>
                  </a:lnTo>
                  <a:lnTo>
                    <a:pt x="302" y="257"/>
                  </a:lnTo>
                  <a:lnTo>
                    <a:pt x="299" y="260"/>
                  </a:lnTo>
                  <a:lnTo>
                    <a:pt x="297" y="262"/>
                  </a:lnTo>
                  <a:lnTo>
                    <a:pt x="293" y="265"/>
                  </a:lnTo>
                  <a:lnTo>
                    <a:pt x="289" y="267"/>
                  </a:lnTo>
                  <a:lnTo>
                    <a:pt x="283" y="267"/>
                  </a:lnTo>
                  <a:lnTo>
                    <a:pt x="283" y="299"/>
                  </a:lnTo>
                  <a:lnTo>
                    <a:pt x="337" y="299"/>
                  </a:lnTo>
                  <a:lnTo>
                    <a:pt x="337" y="210"/>
                  </a:lnTo>
                  <a:lnTo>
                    <a:pt x="337" y="210"/>
                  </a:lnTo>
                  <a:close/>
                  <a:moveTo>
                    <a:pt x="283" y="356"/>
                  </a:moveTo>
                  <a:lnTo>
                    <a:pt x="283" y="314"/>
                  </a:lnTo>
                  <a:lnTo>
                    <a:pt x="306" y="314"/>
                  </a:lnTo>
                  <a:lnTo>
                    <a:pt x="306" y="338"/>
                  </a:lnTo>
                  <a:lnTo>
                    <a:pt x="306" y="338"/>
                  </a:lnTo>
                  <a:lnTo>
                    <a:pt x="305" y="345"/>
                  </a:lnTo>
                  <a:lnTo>
                    <a:pt x="301" y="350"/>
                  </a:lnTo>
                  <a:lnTo>
                    <a:pt x="295" y="355"/>
                  </a:lnTo>
                  <a:lnTo>
                    <a:pt x="289" y="356"/>
                  </a:lnTo>
                  <a:lnTo>
                    <a:pt x="283" y="356"/>
                  </a:lnTo>
                  <a:lnTo>
                    <a:pt x="283" y="356"/>
                  </a:lnTo>
                  <a:close/>
                  <a:moveTo>
                    <a:pt x="283" y="59"/>
                  </a:moveTo>
                  <a:lnTo>
                    <a:pt x="283" y="20"/>
                  </a:lnTo>
                  <a:lnTo>
                    <a:pt x="283" y="20"/>
                  </a:lnTo>
                  <a:lnTo>
                    <a:pt x="298" y="30"/>
                  </a:lnTo>
                  <a:lnTo>
                    <a:pt x="309" y="38"/>
                  </a:lnTo>
                  <a:lnTo>
                    <a:pt x="313" y="43"/>
                  </a:lnTo>
                  <a:lnTo>
                    <a:pt x="316" y="49"/>
                  </a:lnTo>
                  <a:lnTo>
                    <a:pt x="317" y="54"/>
                  </a:lnTo>
                  <a:lnTo>
                    <a:pt x="317" y="59"/>
                  </a:lnTo>
                  <a:lnTo>
                    <a:pt x="283" y="59"/>
                  </a:lnTo>
                  <a:close/>
                  <a:moveTo>
                    <a:pt x="283" y="20"/>
                  </a:moveTo>
                  <a:lnTo>
                    <a:pt x="283" y="59"/>
                  </a:lnTo>
                  <a:lnTo>
                    <a:pt x="263" y="59"/>
                  </a:lnTo>
                  <a:lnTo>
                    <a:pt x="263" y="50"/>
                  </a:lnTo>
                  <a:lnTo>
                    <a:pt x="263" y="50"/>
                  </a:lnTo>
                  <a:lnTo>
                    <a:pt x="268" y="50"/>
                  </a:lnTo>
                  <a:lnTo>
                    <a:pt x="271" y="47"/>
                  </a:lnTo>
                  <a:lnTo>
                    <a:pt x="274" y="43"/>
                  </a:lnTo>
                  <a:lnTo>
                    <a:pt x="275" y="39"/>
                  </a:lnTo>
                  <a:lnTo>
                    <a:pt x="275" y="39"/>
                  </a:lnTo>
                  <a:lnTo>
                    <a:pt x="274" y="35"/>
                  </a:lnTo>
                  <a:lnTo>
                    <a:pt x="271" y="31"/>
                  </a:lnTo>
                  <a:lnTo>
                    <a:pt x="268" y="28"/>
                  </a:lnTo>
                  <a:lnTo>
                    <a:pt x="263" y="28"/>
                  </a:lnTo>
                  <a:lnTo>
                    <a:pt x="263" y="12"/>
                  </a:lnTo>
                  <a:lnTo>
                    <a:pt x="263" y="12"/>
                  </a:lnTo>
                  <a:lnTo>
                    <a:pt x="283" y="20"/>
                  </a:lnTo>
                  <a:lnTo>
                    <a:pt x="283" y="20"/>
                  </a:lnTo>
                  <a:close/>
                  <a:moveTo>
                    <a:pt x="283" y="68"/>
                  </a:moveTo>
                  <a:lnTo>
                    <a:pt x="283" y="221"/>
                  </a:lnTo>
                  <a:lnTo>
                    <a:pt x="283" y="221"/>
                  </a:lnTo>
                  <a:lnTo>
                    <a:pt x="278" y="221"/>
                  </a:lnTo>
                  <a:lnTo>
                    <a:pt x="272" y="223"/>
                  </a:lnTo>
                  <a:lnTo>
                    <a:pt x="267" y="227"/>
                  </a:lnTo>
                  <a:lnTo>
                    <a:pt x="263" y="231"/>
                  </a:lnTo>
                  <a:lnTo>
                    <a:pt x="263" y="162"/>
                  </a:lnTo>
                  <a:lnTo>
                    <a:pt x="272" y="162"/>
                  </a:lnTo>
                  <a:lnTo>
                    <a:pt x="272" y="96"/>
                  </a:lnTo>
                  <a:lnTo>
                    <a:pt x="263" y="96"/>
                  </a:lnTo>
                  <a:lnTo>
                    <a:pt x="263" y="68"/>
                  </a:lnTo>
                  <a:lnTo>
                    <a:pt x="283" y="68"/>
                  </a:lnTo>
                  <a:lnTo>
                    <a:pt x="283" y="68"/>
                  </a:lnTo>
                  <a:close/>
                  <a:moveTo>
                    <a:pt x="283" y="267"/>
                  </a:moveTo>
                  <a:lnTo>
                    <a:pt x="283" y="299"/>
                  </a:lnTo>
                  <a:lnTo>
                    <a:pt x="263" y="299"/>
                  </a:lnTo>
                  <a:lnTo>
                    <a:pt x="263" y="256"/>
                  </a:lnTo>
                  <a:lnTo>
                    <a:pt x="263" y="256"/>
                  </a:lnTo>
                  <a:lnTo>
                    <a:pt x="267" y="260"/>
                  </a:lnTo>
                  <a:lnTo>
                    <a:pt x="272" y="264"/>
                  </a:lnTo>
                  <a:lnTo>
                    <a:pt x="278" y="267"/>
                  </a:lnTo>
                  <a:lnTo>
                    <a:pt x="283" y="267"/>
                  </a:lnTo>
                  <a:lnTo>
                    <a:pt x="283" y="267"/>
                  </a:lnTo>
                  <a:close/>
                  <a:moveTo>
                    <a:pt x="283" y="314"/>
                  </a:moveTo>
                  <a:lnTo>
                    <a:pt x="283" y="356"/>
                  </a:lnTo>
                  <a:lnTo>
                    <a:pt x="278" y="356"/>
                  </a:lnTo>
                  <a:lnTo>
                    <a:pt x="278" y="356"/>
                  </a:lnTo>
                  <a:lnTo>
                    <a:pt x="274" y="356"/>
                  </a:lnTo>
                  <a:lnTo>
                    <a:pt x="270" y="353"/>
                  </a:lnTo>
                  <a:lnTo>
                    <a:pt x="267" y="352"/>
                  </a:lnTo>
                  <a:lnTo>
                    <a:pt x="263" y="348"/>
                  </a:lnTo>
                  <a:lnTo>
                    <a:pt x="263" y="314"/>
                  </a:lnTo>
                  <a:lnTo>
                    <a:pt x="283" y="314"/>
                  </a:lnTo>
                  <a:close/>
                  <a:moveTo>
                    <a:pt x="263" y="12"/>
                  </a:moveTo>
                  <a:lnTo>
                    <a:pt x="263" y="28"/>
                  </a:lnTo>
                  <a:lnTo>
                    <a:pt x="263" y="28"/>
                  </a:lnTo>
                  <a:lnTo>
                    <a:pt x="259" y="28"/>
                  </a:lnTo>
                  <a:lnTo>
                    <a:pt x="256" y="31"/>
                  </a:lnTo>
                  <a:lnTo>
                    <a:pt x="253" y="35"/>
                  </a:lnTo>
                  <a:lnTo>
                    <a:pt x="252" y="39"/>
                  </a:lnTo>
                  <a:lnTo>
                    <a:pt x="252" y="39"/>
                  </a:lnTo>
                  <a:lnTo>
                    <a:pt x="253" y="43"/>
                  </a:lnTo>
                  <a:lnTo>
                    <a:pt x="256" y="47"/>
                  </a:lnTo>
                  <a:lnTo>
                    <a:pt x="259" y="50"/>
                  </a:lnTo>
                  <a:lnTo>
                    <a:pt x="263" y="50"/>
                  </a:lnTo>
                  <a:lnTo>
                    <a:pt x="263" y="59"/>
                  </a:lnTo>
                  <a:lnTo>
                    <a:pt x="228" y="59"/>
                  </a:lnTo>
                  <a:lnTo>
                    <a:pt x="228" y="50"/>
                  </a:lnTo>
                  <a:lnTo>
                    <a:pt x="228" y="50"/>
                  </a:lnTo>
                  <a:lnTo>
                    <a:pt x="230" y="50"/>
                  </a:lnTo>
                  <a:lnTo>
                    <a:pt x="230" y="50"/>
                  </a:lnTo>
                  <a:lnTo>
                    <a:pt x="236" y="50"/>
                  </a:lnTo>
                  <a:lnTo>
                    <a:pt x="238" y="47"/>
                  </a:lnTo>
                  <a:lnTo>
                    <a:pt x="241" y="43"/>
                  </a:lnTo>
                  <a:lnTo>
                    <a:pt x="243" y="39"/>
                  </a:lnTo>
                  <a:lnTo>
                    <a:pt x="243" y="39"/>
                  </a:lnTo>
                  <a:lnTo>
                    <a:pt x="241" y="35"/>
                  </a:lnTo>
                  <a:lnTo>
                    <a:pt x="238" y="31"/>
                  </a:lnTo>
                  <a:lnTo>
                    <a:pt x="236" y="28"/>
                  </a:lnTo>
                  <a:lnTo>
                    <a:pt x="230" y="28"/>
                  </a:lnTo>
                  <a:lnTo>
                    <a:pt x="230" y="28"/>
                  </a:lnTo>
                  <a:lnTo>
                    <a:pt x="228" y="28"/>
                  </a:lnTo>
                  <a:lnTo>
                    <a:pt x="228" y="4"/>
                  </a:lnTo>
                  <a:lnTo>
                    <a:pt x="228" y="4"/>
                  </a:lnTo>
                  <a:lnTo>
                    <a:pt x="247" y="8"/>
                  </a:lnTo>
                  <a:lnTo>
                    <a:pt x="263" y="12"/>
                  </a:lnTo>
                  <a:lnTo>
                    <a:pt x="263" y="12"/>
                  </a:lnTo>
                  <a:close/>
                  <a:moveTo>
                    <a:pt x="263" y="68"/>
                  </a:moveTo>
                  <a:lnTo>
                    <a:pt x="263" y="96"/>
                  </a:lnTo>
                  <a:lnTo>
                    <a:pt x="228" y="96"/>
                  </a:lnTo>
                  <a:lnTo>
                    <a:pt x="228" y="68"/>
                  </a:lnTo>
                  <a:lnTo>
                    <a:pt x="263" y="68"/>
                  </a:lnTo>
                  <a:lnTo>
                    <a:pt x="263" y="68"/>
                  </a:lnTo>
                  <a:close/>
                  <a:moveTo>
                    <a:pt x="263" y="162"/>
                  </a:moveTo>
                  <a:lnTo>
                    <a:pt x="263" y="231"/>
                  </a:lnTo>
                  <a:lnTo>
                    <a:pt x="263" y="231"/>
                  </a:lnTo>
                  <a:lnTo>
                    <a:pt x="262" y="237"/>
                  </a:lnTo>
                  <a:lnTo>
                    <a:pt x="260" y="244"/>
                  </a:lnTo>
                  <a:lnTo>
                    <a:pt x="260" y="244"/>
                  </a:lnTo>
                  <a:lnTo>
                    <a:pt x="262" y="250"/>
                  </a:lnTo>
                  <a:lnTo>
                    <a:pt x="263" y="256"/>
                  </a:lnTo>
                  <a:lnTo>
                    <a:pt x="263" y="299"/>
                  </a:lnTo>
                  <a:lnTo>
                    <a:pt x="228" y="299"/>
                  </a:lnTo>
                  <a:lnTo>
                    <a:pt x="228" y="269"/>
                  </a:lnTo>
                  <a:lnTo>
                    <a:pt x="229" y="269"/>
                  </a:lnTo>
                  <a:lnTo>
                    <a:pt x="229" y="253"/>
                  </a:lnTo>
                  <a:lnTo>
                    <a:pt x="228" y="253"/>
                  </a:lnTo>
                  <a:lnTo>
                    <a:pt x="228" y="242"/>
                  </a:lnTo>
                  <a:lnTo>
                    <a:pt x="229" y="242"/>
                  </a:lnTo>
                  <a:lnTo>
                    <a:pt x="229" y="227"/>
                  </a:lnTo>
                  <a:lnTo>
                    <a:pt x="228" y="227"/>
                  </a:lnTo>
                  <a:lnTo>
                    <a:pt x="228" y="216"/>
                  </a:lnTo>
                  <a:lnTo>
                    <a:pt x="229" y="216"/>
                  </a:lnTo>
                  <a:lnTo>
                    <a:pt x="229" y="200"/>
                  </a:lnTo>
                  <a:lnTo>
                    <a:pt x="228" y="200"/>
                  </a:lnTo>
                  <a:lnTo>
                    <a:pt x="228" y="162"/>
                  </a:lnTo>
                  <a:lnTo>
                    <a:pt x="263" y="162"/>
                  </a:lnTo>
                  <a:lnTo>
                    <a:pt x="263" y="162"/>
                  </a:lnTo>
                  <a:close/>
                  <a:moveTo>
                    <a:pt x="263" y="314"/>
                  </a:moveTo>
                  <a:lnTo>
                    <a:pt x="263" y="348"/>
                  </a:lnTo>
                  <a:lnTo>
                    <a:pt x="263" y="348"/>
                  </a:lnTo>
                  <a:lnTo>
                    <a:pt x="262" y="344"/>
                  </a:lnTo>
                  <a:lnTo>
                    <a:pt x="260" y="338"/>
                  </a:lnTo>
                  <a:lnTo>
                    <a:pt x="260" y="314"/>
                  </a:lnTo>
                  <a:lnTo>
                    <a:pt x="263" y="314"/>
                  </a:lnTo>
                  <a:close/>
                  <a:moveTo>
                    <a:pt x="228" y="4"/>
                  </a:moveTo>
                  <a:lnTo>
                    <a:pt x="228" y="28"/>
                  </a:lnTo>
                  <a:lnTo>
                    <a:pt x="228" y="28"/>
                  </a:lnTo>
                  <a:lnTo>
                    <a:pt x="225" y="30"/>
                  </a:lnTo>
                  <a:lnTo>
                    <a:pt x="222" y="32"/>
                  </a:lnTo>
                  <a:lnTo>
                    <a:pt x="221" y="35"/>
                  </a:lnTo>
                  <a:lnTo>
                    <a:pt x="220" y="39"/>
                  </a:lnTo>
                  <a:lnTo>
                    <a:pt x="220" y="39"/>
                  </a:lnTo>
                  <a:lnTo>
                    <a:pt x="221" y="43"/>
                  </a:lnTo>
                  <a:lnTo>
                    <a:pt x="222" y="46"/>
                  </a:lnTo>
                  <a:lnTo>
                    <a:pt x="225" y="49"/>
                  </a:lnTo>
                  <a:lnTo>
                    <a:pt x="228" y="50"/>
                  </a:lnTo>
                  <a:lnTo>
                    <a:pt x="228" y="59"/>
                  </a:lnTo>
                  <a:lnTo>
                    <a:pt x="179" y="59"/>
                  </a:lnTo>
                  <a:lnTo>
                    <a:pt x="179" y="0"/>
                  </a:lnTo>
                  <a:lnTo>
                    <a:pt x="179" y="0"/>
                  </a:lnTo>
                  <a:lnTo>
                    <a:pt x="203" y="1"/>
                  </a:lnTo>
                  <a:lnTo>
                    <a:pt x="228" y="4"/>
                  </a:lnTo>
                  <a:lnTo>
                    <a:pt x="228" y="4"/>
                  </a:lnTo>
                  <a:close/>
                  <a:moveTo>
                    <a:pt x="228" y="68"/>
                  </a:moveTo>
                  <a:lnTo>
                    <a:pt x="228" y="96"/>
                  </a:lnTo>
                  <a:lnTo>
                    <a:pt x="183" y="96"/>
                  </a:lnTo>
                  <a:lnTo>
                    <a:pt x="183" y="162"/>
                  </a:lnTo>
                  <a:lnTo>
                    <a:pt x="228" y="162"/>
                  </a:lnTo>
                  <a:lnTo>
                    <a:pt x="228" y="200"/>
                  </a:lnTo>
                  <a:lnTo>
                    <a:pt x="179" y="200"/>
                  </a:lnTo>
                  <a:lnTo>
                    <a:pt x="179" y="68"/>
                  </a:lnTo>
                  <a:lnTo>
                    <a:pt x="228" y="68"/>
                  </a:lnTo>
                  <a:lnTo>
                    <a:pt x="228" y="68"/>
                  </a:lnTo>
                  <a:close/>
                  <a:moveTo>
                    <a:pt x="228" y="216"/>
                  </a:moveTo>
                  <a:lnTo>
                    <a:pt x="228" y="227"/>
                  </a:lnTo>
                  <a:lnTo>
                    <a:pt x="179" y="227"/>
                  </a:lnTo>
                  <a:lnTo>
                    <a:pt x="179" y="216"/>
                  </a:lnTo>
                  <a:lnTo>
                    <a:pt x="228" y="216"/>
                  </a:lnTo>
                  <a:lnTo>
                    <a:pt x="228" y="216"/>
                  </a:lnTo>
                  <a:close/>
                  <a:moveTo>
                    <a:pt x="228" y="242"/>
                  </a:moveTo>
                  <a:lnTo>
                    <a:pt x="228" y="253"/>
                  </a:lnTo>
                  <a:lnTo>
                    <a:pt x="179" y="253"/>
                  </a:lnTo>
                  <a:lnTo>
                    <a:pt x="179" y="242"/>
                  </a:lnTo>
                  <a:lnTo>
                    <a:pt x="228" y="242"/>
                  </a:lnTo>
                  <a:lnTo>
                    <a:pt x="228" y="242"/>
                  </a:lnTo>
                  <a:close/>
                  <a:moveTo>
                    <a:pt x="228" y="269"/>
                  </a:moveTo>
                  <a:lnTo>
                    <a:pt x="228" y="299"/>
                  </a:lnTo>
                  <a:lnTo>
                    <a:pt x="179" y="299"/>
                  </a:lnTo>
                  <a:lnTo>
                    <a:pt x="179" y="269"/>
                  </a:lnTo>
                  <a:lnTo>
                    <a:pt x="228" y="269"/>
                  </a:lnTo>
                  <a:close/>
                  <a:moveTo>
                    <a:pt x="126" y="50"/>
                  </a:moveTo>
                  <a:lnTo>
                    <a:pt x="126" y="50"/>
                  </a:lnTo>
                  <a:lnTo>
                    <a:pt x="129" y="49"/>
                  </a:lnTo>
                  <a:lnTo>
                    <a:pt x="132" y="46"/>
                  </a:lnTo>
                  <a:lnTo>
                    <a:pt x="133" y="43"/>
                  </a:lnTo>
                  <a:lnTo>
                    <a:pt x="134" y="39"/>
                  </a:lnTo>
                  <a:lnTo>
                    <a:pt x="134" y="39"/>
                  </a:lnTo>
                  <a:lnTo>
                    <a:pt x="133" y="35"/>
                  </a:lnTo>
                  <a:lnTo>
                    <a:pt x="132" y="32"/>
                  </a:lnTo>
                  <a:lnTo>
                    <a:pt x="129" y="30"/>
                  </a:lnTo>
                  <a:lnTo>
                    <a:pt x="126" y="28"/>
                  </a:lnTo>
                  <a:lnTo>
                    <a:pt x="126" y="4"/>
                  </a:lnTo>
                  <a:lnTo>
                    <a:pt x="126" y="4"/>
                  </a:lnTo>
                  <a:lnTo>
                    <a:pt x="150" y="1"/>
                  </a:lnTo>
                  <a:lnTo>
                    <a:pt x="176" y="0"/>
                  </a:lnTo>
                  <a:lnTo>
                    <a:pt x="179" y="0"/>
                  </a:lnTo>
                  <a:lnTo>
                    <a:pt x="179" y="59"/>
                  </a:lnTo>
                  <a:lnTo>
                    <a:pt x="126" y="59"/>
                  </a:lnTo>
                  <a:lnTo>
                    <a:pt x="126" y="50"/>
                  </a:lnTo>
                  <a:lnTo>
                    <a:pt x="126" y="50"/>
                  </a:lnTo>
                  <a:close/>
                  <a:moveTo>
                    <a:pt x="179" y="68"/>
                  </a:moveTo>
                  <a:lnTo>
                    <a:pt x="179" y="200"/>
                  </a:lnTo>
                  <a:lnTo>
                    <a:pt x="127" y="200"/>
                  </a:lnTo>
                  <a:lnTo>
                    <a:pt x="127" y="216"/>
                  </a:lnTo>
                  <a:lnTo>
                    <a:pt x="179" y="216"/>
                  </a:lnTo>
                  <a:lnTo>
                    <a:pt x="179" y="227"/>
                  </a:lnTo>
                  <a:lnTo>
                    <a:pt x="127" y="227"/>
                  </a:lnTo>
                  <a:lnTo>
                    <a:pt x="127" y="242"/>
                  </a:lnTo>
                  <a:lnTo>
                    <a:pt x="179" y="242"/>
                  </a:lnTo>
                  <a:lnTo>
                    <a:pt x="179" y="253"/>
                  </a:lnTo>
                  <a:lnTo>
                    <a:pt x="127" y="253"/>
                  </a:lnTo>
                  <a:lnTo>
                    <a:pt x="127" y="269"/>
                  </a:lnTo>
                  <a:lnTo>
                    <a:pt x="179" y="269"/>
                  </a:lnTo>
                  <a:lnTo>
                    <a:pt x="179" y="299"/>
                  </a:lnTo>
                  <a:lnTo>
                    <a:pt x="126" y="299"/>
                  </a:lnTo>
                  <a:lnTo>
                    <a:pt x="126" y="162"/>
                  </a:lnTo>
                  <a:lnTo>
                    <a:pt x="171" y="162"/>
                  </a:lnTo>
                  <a:lnTo>
                    <a:pt x="171" y="96"/>
                  </a:lnTo>
                  <a:lnTo>
                    <a:pt x="126" y="96"/>
                  </a:lnTo>
                  <a:lnTo>
                    <a:pt x="126" y="68"/>
                  </a:lnTo>
                  <a:lnTo>
                    <a:pt x="179" y="68"/>
                  </a:lnTo>
                  <a:close/>
                  <a:moveTo>
                    <a:pt x="123" y="28"/>
                  </a:moveTo>
                  <a:lnTo>
                    <a:pt x="123" y="28"/>
                  </a:lnTo>
                  <a:lnTo>
                    <a:pt x="118" y="28"/>
                  </a:lnTo>
                  <a:lnTo>
                    <a:pt x="115" y="31"/>
                  </a:lnTo>
                  <a:lnTo>
                    <a:pt x="113" y="35"/>
                  </a:lnTo>
                  <a:lnTo>
                    <a:pt x="111" y="39"/>
                  </a:lnTo>
                  <a:lnTo>
                    <a:pt x="111" y="39"/>
                  </a:lnTo>
                  <a:lnTo>
                    <a:pt x="113" y="43"/>
                  </a:lnTo>
                  <a:lnTo>
                    <a:pt x="115" y="47"/>
                  </a:lnTo>
                  <a:lnTo>
                    <a:pt x="118" y="50"/>
                  </a:lnTo>
                  <a:lnTo>
                    <a:pt x="123" y="50"/>
                  </a:lnTo>
                  <a:lnTo>
                    <a:pt x="123" y="50"/>
                  </a:lnTo>
                  <a:lnTo>
                    <a:pt x="126" y="50"/>
                  </a:lnTo>
                  <a:lnTo>
                    <a:pt x="126" y="59"/>
                  </a:lnTo>
                  <a:lnTo>
                    <a:pt x="90" y="59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95" y="50"/>
                  </a:lnTo>
                  <a:lnTo>
                    <a:pt x="98" y="47"/>
                  </a:lnTo>
                  <a:lnTo>
                    <a:pt x="100" y="43"/>
                  </a:lnTo>
                  <a:lnTo>
                    <a:pt x="102" y="39"/>
                  </a:lnTo>
                  <a:lnTo>
                    <a:pt x="102" y="39"/>
                  </a:lnTo>
                  <a:lnTo>
                    <a:pt x="100" y="35"/>
                  </a:lnTo>
                  <a:lnTo>
                    <a:pt x="98" y="31"/>
                  </a:lnTo>
                  <a:lnTo>
                    <a:pt x="95" y="28"/>
                  </a:lnTo>
                  <a:lnTo>
                    <a:pt x="90" y="28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107" y="8"/>
                  </a:lnTo>
                  <a:lnTo>
                    <a:pt x="126" y="4"/>
                  </a:lnTo>
                  <a:lnTo>
                    <a:pt x="126" y="28"/>
                  </a:lnTo>
                  <a:lnTo>
                    <a:pt x="126" y="28"/>
                  </a:lnTo>
                  <a:lnTo>
                    <a:pt x="123" y="28"/>
                  </a:lnTo>
                  <a:lnTo>
                    <a:pt x="123" y="28"/>
                  </a:lnTo>
                  <a:close/>
                  <a:moveTo>
                    <a:pt x="126" y="68"/>
                  </a:moveTo>
                  <a:lnTo>
                    <a:pt x="126" y="96"/>
                  </a:lnTo>
                  <a:lnTo>
                    <a:pt x="90" y="96"/>
                  </a:lnTo>
                  <a:lnTo>
                    <a:pt x="90" y="68"/>
                  </a:lnTo>
                  <a:lnTo>
                    <a:pt x="126" y="68"/>
                  </a:lnTo>
                  <a:lnTo>
                    <a:pt x="126" y="68"/>
                  </a:lnTo>
                  <a:close/>
                  <a:moveTo>
                    <a:pt x="126" y="162"/>
                  </a:moveTo>
                  <a:lnTo>
                    <a:pt x="126" y="299"/>
                  </a:lnTo>
                  <a:lnTo>
                    <a:pt x="90" y="299"/>
                  </a:lnTo>
                  <a:lnTo>
                    <a:pt x="90" y="256"/>
                  </a:lnTo>
                  <a:lnTo>
                    <a:pt x="90" y="256"/>
                  </a:lnTo>
                  <a:lnTo>
                    <a:pt x="92" y="250"/>
                  </a:lnTo>
                  <a:lnTo>
                    <a:pt x="94" y="244"/>
                  </a:lnTo>
                  <a:lnTo>
                    <a:pt x="94" y="244"/>
                  </a:lnTo>
                  <a:lnTo>
                    <a:pt x="92" y="237"/>
                  </a:lnTo>
                  <a:lnTo>
                    <a:pt x="90" y="231"/>
                  </a:lnTo>
                  <a:lnTo>
                    <a:pt x="90" y="162"/>
                  </a:lnTo>
                  <a:lnTo>
                    <a:pt x="126" y="162"/>
                  </a:lnTo>
                  <a:lnTo>
                    <a:pt x="126" y="162"/>
                  </a:lnTo>
                  <a:close/>
                  <a:moveTo>
                    <a:pt x="90" y="348"/>
                  </a:moveTo>
                  <a:lnTo>
                    <a:pt x="90" y="314"/>
                  </a:lnTo>
                  <a:lnTo>
                    <a:pt x="94" y="314"/>
                  </a:lnTo>
                  <a:lnTo>
                    <a:pt x="94" y="338"/>
                  </a:lnTo>
                  <a:lnTo>
                    <a:pt x="94" y="338"/>
                  </a:lnTo>
                  <a:lnTo>
                    <a:pt x="92" y="344"/>
                  </a:lnTo>
                  <a:lnTo>
                    <a:pt x="90" y="348"/>
                  </a:lnTo>
                  <a:lnTo>
                    <a:pt x="90" y="348"/>
                  </a:lnTo>
                  <a:close/>
                  <a:moveTo>
                    <a:pt x="90" y="12"/>
                  </a:moveTo>
                  <a:lnTo>
                    <a:pt x="90" y="28"/>
                  </a:lnTo>
                  <a:lnTo>
                    <a:pt x="90" y="28"/>
                  </a:lnTo>
                  <a:lnTo>
                    <a:pt x="85" y="28"/>
                  </a:lnTo>
                  <a:lnTo>
                    <a:pt x="83" y="31"/>
                  </a:lnTo>
                  <a:lnTo>
                    <a:pt x="80" y="35"/>
                  </a:lnTo>
                  <a:lnTo>
                    <a:pt x="79" y="39"/>
                  </a:lnTo>
                  <a:lnTo>
                    <a:pt x="79" y="39"/>
                  </a:lnTo>
                  <a:lnTo>
                    <a:pt x="80" y="43"/>
                  </a:lnTo>
                  <a:lnTo>
                    <a:pt x="83" y="47"/>
                  </a:lnTo>
                  <a:lnTo>
                    <a:pt x="85" y="50"/>
                  </a:lnTo>
                  <a:lnTo>
                    <a:pt x="90" y="50"/>
                  </a:lnTo>
                  <a:lnTo>
                    <a:pt x="90" y="59"/>
                  </a:lnTo>
                  <a:lnTo>
                    <a:pt x="71" y="59"/>
                  </a:lnTo>
                  <a:lnTo>
                    <a:pt x="71" y="20"/>
                  </a:lnTo>
                  <a:lnTo>
                    <a:pt x="71" y="20"/>
                  </a:lnTo>
                  <a:lnTo>
                    <a:pt x="90" y="12"/>
                  </a:lnTo>
                  <a:lnTo>
                    <a:pt x="90" y="12"/>
                  </a:lnTo>
                  <a:close/>
                  <a:moveTo>
                    <a:pt x="90" y="68"/>
                  </a:moveTo>
                  <a:lnTo>
                    <a:pt x="90" y="96"/>
                  </a:lnTo>
                  <a:lnTo>
                    <a:pt x="81" y="96"/>
                  </a:lnTo>
                  <a:lnTo>
                    <a:pt x="81" y="162"/>
                  </a:lnTo>
                  <a:lnTo>
                    <a:pt x="90" y="162"/>
                  </a:lnTo>
                  <a:lnTo>
                    <a:pt x="90" y="231"/>
                  </a:lnTo>
                  <a:lnTo>
                    <a:pt x="90" y="231"/>
                  </a:lnTo>
                  <a:lnTo>
                    <a:pt x="87" y="227"/>
                  </a:lnTo>
                  <a:lnTo>
                    <a:pt x="81" y="223"/>
                  </a:lnTo>
                  <a:lnTo>
                    <a:pt x="76" y="221"/>
                  </a:lnTo>
                  <a:lnTo>
                    <a:pt x="71" y="221"/>
                  </a:lnTo>
                  <a:lnTo>
                    <a:pt x="71" y="68"/>
                  </a:lnTo>
                  <a:lnTo>
                    <a:pt x="90" y="68"/>
                  </a:lnTo>
                  <a:lnTo>
                    <a:pt x="90" y="68"/>
                  </a:lnTo>
                  <a:close/>
                  <a:moveTo>
                    <a:pt x="90" y="256"/>
                  </a:moveTo>
                  <a:lnTo>
                    <a:pt x="90" y="299"/>
                  </a:lnTo>
                  <a:lnTo>
                    <a:pt x="71" y="299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6" y="267"/>
                  </a:lnTo>
                  <a:lnTo>
                    <a:pt x="81" y="264"/>
                  </a:lnTo>
                  <a:lnTo>
                    <a:pt x="87" y="260"/>
                  </a:lnTo>
                  <a:lnTo>
                    <a:pt x="90" y="256"/>
                  </a:lnTo>
                  <a:lnTo>
                    <a:pt x="90" y="256"/>
                  </a:lnTo>
                  <a:close/>
                  <a:moveTo>
                    <a:pt x="90" y="314"/>
                  </a:moveTo>
                  <a:lnTo>
                    <a:pt x="90" y="348"/>
                  </a:lnTo>
                  <a:lnTo>
                    <a:pt x="90" y="348"/>
                  </a:lnTo>
                  <a:lnTo>
                    <a:pt x="87" y="352"/>
                  </a:lnTo>
                  <a:lnTo>
                    <a:pt x="84" y="353"/>
                  </a:lnTo>
                  <a:lnTo>
                    <a:pt x="80" y="356"/>
                  </a:lnTo>
                  <a:lnTo>
                    <a:pt x="75" y="356"/>
                  </a:lnTo>
                  <a:lnTo>
                    <a:pt x="71" y="356"/>
                  </a:lnTo>
                  <a:lnTo>
                    <a:pt x="71" y="314"/>
                  </a:lnTo>
                  <a:lnTo>
                    <a:pt x="90" y="314"/>
                  </a:lnTo>
                  <a:close/>
                  <a:moveTo>
                    <a:pt x="71" y="20"/>
                  </a:moveTo>
                  <a:lnTo>
                    <a:pt x="71" y="59"/>
                  </a:lnTo>
                  <a:lnTo>
                    <a:pt x="37" y="59"/>
                  </a:lnTo>
                  <a:lnTo>
                    <a:pt x="37" y="59"/>
                  </a:lnTo>
                  <a:lnTo>
                    <a:pt x="37" y="54"/>
                  </a:lnTo>
                  <a:lnTo>
                    <a:pt x="38" y="49"/>
                  </a:lnTo>
                  <a:lnTo>
                    <a:pt x="41" y="43"/>
                  </a:lnTo>
                  <a:lnTo>
                    <a:pt x="45" y="38"/>
                  </a:lnTo>
                  <a:lnTo>
                    <a:pt x="56" y="30"/>
                  </a:lnTo>
                  <a:lnTo>
                    <a:pt x="71" y="20"/>
                  </a:lnTo>
                  <a:lnTo>
                    <a:pt x="71" y="20"/>
                  </a:lnTo>
                  <a:close/>
                  <a:moveTo>
                    <a:pt x="71" y="68"/>
                  </a:moveTo>
                  <a:lnTo>
                    <a:pt x="71" y="221"/>
                  </a:lnTo>
                  <a:lnTo>
                    <a:pt x="71" y="221"/>
                  </a:lnTo>
                  <a:lnTo>
                    <a:pt x="71" y="221"/>
                  </a:lnTo>
                  <a:lnTo>
                    <a:pt x="65" y="221"/>
                  </a:lnTo>
                  <a:lnTo>
                    <a:pt x="61" y="222"/>
                  </a:lnTo>
                  <a:lnTo>
                    <a:pt x="57" y="225"/>
                  </a:lnTo>
                  <a:lnTo>
                    <a:pt x="54" y="227"/>
                  </a:lnTo>
                  <a:lnTo>
                    <a:pt x="50" y="230"/>
                  </a:lnTo>
                  <a:lnTo>
                    <a:pt x="49" y="234"/>
                  </a:lnTo>
                  <a:lnTo>
                    <a:pt x="48" y="239"/>
                  </a:lnTo>
                  <a:lnTo>
                    <a:pt x="48" y="244"/>
                  </a:lnTo>
                  <a:lnTo>
                    <a:pt x="48" y="244"/>
                  </a:lnTo>
                  <a:lnTo>
                    <a:pt x="48" y="248"/>
                  </a:lnTo>
                  <a:lnTo>
                    <a:pt x="49" y="253"/>
                  </a:lnTo>
                  <a:lnTo>
                    <a:pt x="50" y="257"/>
                  </a:lnTo>
                  <a:lnTo>
                    <a:pt x="54" y="260"/>
                  </a:lnTo>
                  <a:lnTo>
                    <a:pt x="57" y="262"/>
                  </a:lnTo>
                  <a:lnTo>
                    <a:pt x="61" y="265"/>
                  </a:lnTo>
                  <a:lnTo>
                    <a:pt x="65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99"/>
                  </a:lnTo>
                  <a:lnTo>
                    <a:pt x="16" y="299"/>
                  </a:lnTo>
                  <a:lnTo>
                    <a:pt x="16" y="210"/>
                  </a:lnTo>
                  <a:lnTo>
                    <a:pt x="16" y="210"/>
                  </a:lnTo>
                  <a:lnTo>
                    <a:pt x="20" y="206"/>
                  </a:lnTo>
                  <a:lnTo>
                    <a:pt x="25" y="202"/>
                  </a:lnTo>
                  <a:lnTo>
                    <a:pt x="30" y="199"/>
                  </a:lnTo>
                  <a:lnTo>
                    <a:pt x="37" y="199"/>
                  </a:lnTo>
                  <a:lnTo>
                    <a:pt x="37" y="68"/>
                  </a:lnTo>
                  <a:lnTo>
                    <a:pt x="71" y="68"/>
                  </a:lnTo>
                  <a:lnTo>
                    <a:pt x="71" y="68"/>
                  </a:lnTo>
                  <a:close/>
                  <a:moveTo>
                    <a:pt x="71" y="314"/>
                  </a:moveTo>
                  <a:lnTo>
                    <a:pt x="71" y="356"/>
                  </a:lnTo>
                  <a:lnTo>
                    <a:pt x="65" y="356"/>
                  </a:lnTo>
                  <a:lnTo>
                    <a:pt x="65" y="356"/>
                  </a:lnTo>
                  <a:lnTo>
                    <a:pt x="58" y="355"/>
                  </a:lnTo>
                  <a:lnTo>
                    <a:pt x="53" y="350"/>
                  </a:lnTo>
                  <a:lnTo>
                    <a:pt x="49" y="345"/>
                  </a:lnTo>
                  <a:lnTo>
                    <a:pt x="48" y="338"/>
                  </a:lnTo>
                  <a:lnTo>
                    <a:pt x="48" y="314"/>
                  </a:lnTo>
                  <a:lnTo>
                    <a:pt x="71" y="314"/>
                  </a:lnTo>
                  <a:lnTo>
                    <a:pt x="71" y="314"/>
                  </a:lnTo>
                  <a:close/>
                  <a:moveTo>
                    <a:pt x="16" y="154"/>
                  </a:moveTo>
                  <a:lnTo>
                    <a:pt x="16" y="154"/>
                  </a:lnTo>
                  <a:lnTo>
                    <a:pt x="19" y="153"/>
                  </a:lnTo>
                  <a:lnTo>
                    <a:pt x="20" y="150"/>
                  </a:lnTo>
                  <a:lnTo>
                    <a:pt x="20" y="103"/>
                  </a:lnTo>
                  <a:lnTo>
                    <a:pt x="20" y="103"/>
                  </a:lnTo>
                  <a:lnTo>
                    <a:pt x="19" y="99"/>
                  </a:lnTo>
                  <a:lnTo>
                    <a:pt x="16" y="96"/>
                  </a:lnTo>
                  <a:lnTo>
                    <a:pt x="16" y="154"/>
                  </a:lnTo>
                  <a:close/>
                  <a:moveTo>
                    <a:pt x="16" y="96"/>
                  </a:moveTo>
                  <a:lnTo>
                    <a:pt x="16" y="154"/>
                  </a:lnTo>
                  <a:lnTo>
                    <a:pt x="16" y="154"/>
                  </a:lnTo>
                  <a:lnTo>
                    <a:pt x="15" y="154"/>
                  </a:lnTo>
                  <a:lnTo>
                    <a:pt x="6" y="150"/>
                  </a:lnTo>
                  <a:lnTo>
                    <a:pt x="6" y="150"/>
                  </a:lnTo>
                  <a:lnTo>
                    <a:pt x="4" y="149"/>
                  </a:lnTo>
                  <a:lnTo>
                    <a:pt x="2" y="147"/>
                  </a:lnTo>
                  <a:lnTo>
                    <a:pt x="0" y="14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3"/>
                  </a:lnTo>
                  <a:lnTo>
                    <a:pt x="2" y="91"/>
                  </a:lnTo>
                  <a:lnTo>
                    <a:pt x="4" y="91"/>
                  </a:lnTo>
                  <a:lnTo>
                    <a:pt x="6" y="91"/>
                  </a:lnTo>
                  <a:lnTo>
                    <a:pt x="15" y="95"/>
                  </a:lnTo>
                  <a:lnTo>
                    <a:pt x="15" y="95"/>
                  </a:lnTo>
                  <a:lnTo>
                    <a:pt x="16" y="96"/>
                  </a:lnTo>
                  <a:lnTo>
                    <a:pt x="16" y="96"/>
                  </a:lnTo>
                  <a:close/>
                  <a:moveTo>
                    <a:pt x="16" y="210"/>
                  </a:moveTo>
                  <a:lnTo>
                    <a:pt x="16" y="299"/>
                  </a:lnTo>
                  <a:lnTo>
                    <a:pt x="12" y="299"/>
                  </a:lnTo>
                  <a:lnTo>
                    <a:pt x="12" y="222"/>
                  </a:lnTo>
                  <a:lnTo>
                    <a:pt x="12" y="222"/>
                  </a:lnTo>
                  <a:lnTo>
                    <a:pt x="14" y="215"/>
                  </a:lnTo>
                  <a:lnTo>
                    <a:pt x="16" y="210"/>
                  </a:lnTo>
                  <a:lnTo>
                    <a:pt x="16" y="21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0" name="Freeform 172"/>
            <p:cNvSpPr>
              <a:spLocks noEditPoints="1"/>
            </p:cNvSpPr>
            <p:nvPr/>
          </p:nvSpPr>
          <p:spPr bwMode="auto">
            <a:xfrm>
              <a:off x="2439513" y="3497983"/>
              <a:ext cx="467539" cy="356200"/>
            </a:xfrm>
            <a:custGeom>
              <a:avLst/>
              <a:gdLst>
                <a:gd name="T0" fmla="*/ 396 w 399"/>
                <a:gd name="T1" fmla="*/ 285 h 304"/>
                <a:gd name="T2" fmla="*/ 390 w 399"/>
                <a:gd name="T3" fmla="*/ 10 h 304"/>
                <a:gd name="T4" fmla="*/ 349 w 399"/>
                <a:gd name="T5" fmla="*/ 22 h 304"/>
                <a:gd name="T6" fmla="*/ 376 w 399"/>
                <a:gd name="T7" fmla="*/ 48 h 304"/>
                <a:gd name="T8" fmla="*/ 360 w 399"/>
                <a:gd name="T9" fmla="*/ 281 h 304"/>
                <a:gd name="T10" fmla="*/ 304 w 399"/>
                <a:gd name="T11" fmla="*/ 256 h 304"/>
                <a:gd name="T12" fmla="*/ 345 w 399"/>
                <a:gd name="T13" fmla="*/ 42 h 304"/>
                <a:gd name="T14" fmla="*/ 357 w 399"/>
                <a:gd name="T15" fmla="*/ 251 h 304"/>
                <a:gd name="T16" fmla="*/ 254 w 399"/>
                <a:gd name="T17" fmla="*/ 22 h 304"/>
                <a:gd name="T18" fmla="*/ 254 w 399"/>
                <a:gd name="T19" fmla="*/ 304 h 304"/>
                <a:gd name="T20" fmla="*/ 254 w 399"/>
                <a:gd name="T21" fmla="*/ 264 h 304"/>
                <a:gd name="T22" fmla="*/ 277 w 399"/>
                <a:gd name="T23" fmla="*/ 167 h 304"/>
                <a:gd name="T24" fmla="*/ 274 w 399"/>
                <a:gd name="T25" fmla="*/ 133 h 304"/>
                <a:gd name="T26" fmla="*/ 273 w 399"/>
                <a:gd name="T27" fmla="*/ 109 h 304"/>
                <a:gd name="T28" fmla="*/ 254 w 399"/>
                <a:gd name="T29" fmla="*/ 41 h 304"/>
                <a:gd name="T30" fmla="*/ 260 w 399"/>
                <a:gd name="T31" fmla="*/ 171 h 304"/>
                <a:gd name="T32" fmla="*/ 254 w 399"/>
                <a:gd name="T33" fmla="*/ 137 h 304"/>
                <a:gd name="T34" fmla="*/ 257 w 399"/>
                <a:gd name="T35" fmla="*/ 103 h 304"/>
                <a:gd name="T36" fmla="*/ 200 w 399"/>
                <a:gd name="T37" fmla="*/ 0 h 304"/>
                <a:gd name="T38" fmla="*/ 200 w 399"/>
                <a:gd name="T39" fmla="*/ 282 h 304"/>
                <a:gd name="T40" fmla="*/ 241 w 399"/>
                <a:gd name="T41" fmla="*/ 93 h 304"/>
                <a:gd name="T42" fmla="*/ 226 w 399"/>
                <a:gd name="T43" fmla="*/ 121 h 304"/>
                <a:gd name="T44" fmla="*/ 230 w 399"/>
                <a:gd name="T45" fmla="*/ 144 h 304"/>
                <a:gd name="T46" fmla="*/ 232 w 399"/>
                <a:gd name="T47" fmla="*/ 178 h 304"/>
                <a:gd name="T48" fmla="*/ 200 w 399"/>
                <a:gd name="T49" fmla="*/ 186 h 304"/>
                <a:gd name="T50" fmla="*/ 254 w 399"/>
                <a:gd name="T51" fmla="*/ 41 h 304"/>
                <a:gd name="T52" fmla="*/ 242 w 399"/>
                <a:gd name="T53" fmla="*/ 103 h 304"/>
                <a:gd name="T54" fmla="*/ 251 w 399"/>
                <a:gd name="T55" fmla="*/ 128 h 304"/>
                <a:gd name="T56" fmla="*/ 251 w 399"/>
                <a:gd name="T57" fmla="*/ 136 h 304"/>
                <a:gd name="T58" fmla="*/ 246 w 399"/>
                <a:gd name="T59" fmla="*/ 170 h 304"/>
                <a:gd name="T60" fmla="*/ 135 w 399"/>
                <a:gd name="T61" fmla="*/ 22 h 304"/>
                <a:gd name="T62" fmla="*/ 135 w 399"/>
                <a:gd name="T63" fmla="*/ 304 h 304"/>
                <a:gd name="T64" fmla="*/ 173 w 399"/>
                <a:gd name="T65" fmla="*/ 178 h 304"/>
                <a:gd name="T66" fmla="*/ 139 w 399"/>
                <a:gd name="T67" fmla="*/ 213 h 304"/>
                <a:gd name="T68" fmla="*/ 162 w 399"/>
                <a:gd name="T69" fmla="*/ 183 h 304"/>
                <a:gd name="T70" fmla="*/ 148 w 399"/>
                <a:gd name="T71" fmla="*/ 153 h 304"/>
                <a:gd name="T72" fmla="*/ 136 w 399"/>
                <a:gd name="T73" fmla="*/ 126 h 304"/>
                <a:gd name="T74" fmla="*/ 143 w 399"/>
                <a:gd name="T75" fmla="*/ 136 h 304"/>
                <a:gd name="T76" fmla="*/ 150 w 399"/>
                <a:gd name="T77" fmla="*/ 122 h 304"/>
                <a:gd name="T78" fmla="*/ 200 w 399"/>
                <a:gd name="T79" fmla="*/ 41 h 304"/>
                <a:gd name="T80" fmla="*/ 147 w 399"/>
                <a:gd name="T81" fmla="*/ 193 h 304"/>
                <a:gd name="T82" fmla="*/ 139 w 399"/>
                <a:gd name="T83" fmla="*/ 164 h 304"/>
                <a:gd name="T84" fmla="*/ 25 w 399"/>
                <a:gd name="T85" fmla="*/ 2 h 304"/>
                <a:gd name="T86" fmla="*/ 0 w 399"/>
                <a:gd name="T87" fmla="*/ 273 h 304"/>
                <a:gd name="T88" fmla="*/ 25 w 399"/>
                <a:gd name="T89" fmla="*/ 304 h 304"/>
                <a:gd name="T90" fmla="*/ 40 w 399"/>
                <a:gd name="T91" fmla="*/ 281 h 304"/>
                <a:gd name="T92" fmla="*/ 24 w 399"/>
                <a:gd name="T93" fmla="*/ 48 h 304"/>
                <a:gd name="T94" fmla="*/ 50 w 399"/>
                <a:gd name="T95" fmla="*/ 22 h 304"/>
                <a:gd name="T96" fmla="*/ 124 w 399"/>
                <a:gd name="T97" fmla="*/ 125 h 304"/>
                <a:gd name="T98" fmla="*/ 106 w 399"/>
                <a:gd name="T99" fmla="*/ 175 h 304"/>
                <a:gd name="T100" fmla="*/ 117 w 399"/>
                <a:gd name="T101" fmla="*/ 209 h 304"/>
                <a:gd name="T102" fmla="*/ 54 w 399"/>
                <a:gd name="T103" fmla="*/ 262 h 304"/>
                <a:gd name="T104" fmla="*/ 43 w 399"/>
                <a:gd name="T105" fmla="*/ 53 h 304"/>
                <a:gd name="T106" fmla="*/ 135 w 399"/>
                <a:gd name="T107" fmla="*/ 156 h 304"/>
                <a:gd name="T108" fmla="*/ 131 w 399"/>
                <a:gd name="T109" fmla="*/ 176 h 304"/>
                <a:gd name="T110" fmla="*/ 128 w 399"/>
                <a:gd name="T111" fmla="*/ 199 h 304"/>
                <a:gd name="T112" fmla="*/ 127 w 399"/>
                <a:gd name="T113" fmla="*/ 137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99" h="304">
                  <a:moveTo>
                    <a:pt x="368" y="304"/>
                  </a:moveTo>
                  <a:lnTo>
                    <a:pt x="368" y="304"/>
                  </a:lnTo>
                  <a:lnTo>
                    <a:pt x="373" y="304"/>
                  </a:lnTo>
                  <a:lnTo>
                    <a:pt x="380" y="302"/>
                  </a:lnTo>
                  <a:lnTo>
                    <a:pt x="385" y="298"/>
                  </a:lnTo>
                  <a:lnTo>
                    <a:pt x="390" y="294"/>
                  </a:lnTo>
                  <a:lnTo>
                    <a:pt x="394" y="290"/>
                  </a:lnTo>
                  <a:lnTo>
                    <a:pt x="396" y="285"/>
                  </a:lnTo>
                  <a:lnTo>
                    <a:pt x="399" y="279"/>
                  </a:lnTo>
                  <a:lnTo>
                    <a:pt x="399" y="273"/>
                  </a:lnTo>
                  <a:lnTo>
                    <a:pt x="399" y="33"/>
                  </a:lnTo>
                  <a:lnTo>
                    <a:pt x="399" y="33"/>
                  </a:lnTo>
                  <a:lnTo>
                    <a:pt x="399" y="26"/>
                  </a:lnTo>
                  <a:lnTo>
                    <a:pt x="396" y="21"/>
                  </a:lnTo>
                  <a:lnTo>
                    <a:pt x="394" y="15"/>
                  </a:lnTo>
                  <a:lnTo>
                    <a:pt x="390" y="10"/>
                  </a:lnTo>
                  <a:lnTo>
                    <a:pt x="385" y="6"/>
                  </a:lnTo>
                  <a:lnTo>
                    <a:pt x="380" y="3"/>
                  </a:lnTo>
                  <a:lnTo>
                    <a:pt x="373" y="2"/>
                  </a:lnTo>
                  <a:lnTo>
                    <a:pt x="368" y="0"/>
                  </a:lnTo>
                  <a:lnTo>
                    <a:pt x="304" y="0"/>
                  </a:lnTo>
                  <a:lnTo>
                    <a:pt x="304" y="22"/>
                  </a:lnTo>
                  <a:lnTo>
                    <a:pt x="349" y="22"/>
                  </a:lnTo>
                  <a:lnTo>
                    <a:pt x="349" y="22"/>
                  </a:lnTo>
                  <a:lnTo>
                    <a:pt x="354" y="22"/>
                  </a:lnTo>
                  <a:lnTo>
                    <a:pt x="360" y="25"/>
                  </a:lnTo>
                  <a:lnTo>
                    <a:pt x="364" y="26"/>
                  </a:lnTo>
                  <a:lnTo>
                    <a:pt x="368" y="30"/>
                  </a:lnTo>
                  <a:lnTo>
                    <a:pt x="371" y="34"/>
                  </a:lnTo>
                  <a:lnTo>
                    <a:pt x="373" y="38"/>
                  </a:lnTo>
                  <a:lnTo>
                    <a:pt x="375" y="42"/>
                  </a:lnTo>
                  <a:lnTo>
                    <a:pt x="376" y="48"/>
                  </a:lnTo>
                  <a:lnTo>
                    <a:pt x="376" y="256"/>
                  </a:lnTo>
                  <a:lnTo>
                    <a:pt x="376" y="256"/>
                  </a:lnTo>
                  <a:lnTo>
                    <a:pt x="375" y="262"/>
                  </a:lnTo>
                  <a:lnTo>
                    <a:pt x="373" y="267"/>
                  </a:lnTo>
                  <a:lnTo>
                    <a:pt x="371" y="271"/>
                  </a:lnTo>
                  <a:lnTo>
                    <a:pt x="368" y="275"/>
                  </a:lnTo>
                  <a:lnTo>
                    <a:pt x="364" y="278"/>
                  </a:lnTo>
                  <a:lnTo>
                    <a:pt x="360" y="281"/>
                  </a:lnTo>
                  <a:lnTo>
                    <a:pt x="354" y="282"/>
                  </a:lnTo>
                  <a:lnTo>
                    <a:pt x="349" y="282"/>
                  </a:lnTo>
                  <a:lnTo>
                    <a:pt x="304" y="282"/>
                  </a:lnTo>
                  <a:lnTo>
                    <a:pt x="304" y="304"/>
                  </a:lnTo>
                  <a:lnTo>
                    <a:pt x="368" y="304"/>
                  </a:lnTo>
                  <a:lnTo>
                    <a:pt x="368" y="304"/>
                  </a:lnTo>
                  <a:close/>
                  <a:moveTo>
                    <a:pt x="304" y="264"/>
                  </a:moveTo>
                  <a:lnTo>
                    <a:pt x="304" y="256"/>
                  </a:lnTo>
                  <a:lnTo>
                    <a:pt x="337" y="256"/>
                  </a:lnTo>
                  <a:lnTo>
                    <a:pt x="337" y="243"/>
                  </a:lnTo>
                  <a:lnTo>
                    <a:pt x="304" y="243"/>
                  </a:lnTo>
                  <a:lnTo>
                    <a:pt x="304" y="41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41" y="41"/>
                  </a:lnTo>
                  <a:lnTo>
                    <a:pt x="345" y="42"/>
                  </a:lnTo>
                  <a:lnTo>
                    <a:pt x="352" y="46"/>
                  </a:lnTo>
                  <a:lnTo>
                    <a:pt x="357" y="53"/>
                  </a:lnTo>
                  <a:lnTo>
                    <a:pt x="357" y="57"/>
                  </a:lnTo>
                  <a:lnTo>
                    <a:pt x="358" y="61"/>
                  </a:lnTo>
                  <a:lnTo>
                    <a:pt x="358" y="243"/>
                  </a:lnTo>
                  <a:lnTo>
                    <a:pt x="358" y="243"/>
                  </a:lnTo>
                  <a:lnTo>
                    <a:pt x="357" y="247"/>
                  </a:lnTo>
                  <a:lnTo>
                    <a:pt x="357" y="251"/>
                  </a:lnTo>
                  <a:lnTo>
                    <a:pt x="352" y="258"/>
                  </a:lnTo>
                  <a:lnTo>
                    <a:pt x="345" y="262"/>
                  </a:lnTo>
                  <a:lnTo>
                    <a:pt x="341" y="263"/>
                  </a:lnTo>
                  <a:lnTo>
                    <a:pt x="337" y="264"/>
                  </a:lnTo>
                  <a:lnTo>
                    <a:pt x="304" y="264"/>
                  </a:lnTo>
                  <a:close/>
                  <a:moveTo>
                    <a:pt x="304" y="0"/>
                  </a:moveTo>
                  <a:lnTo>
                    <a:pt x="254" y="0"/>
                  </a:lnTo>
                  <a:lnTo>
                    <a:pt x="254" y="22"/>
                  </a:lnTo>
                  <a:lnTo>
                    <a:pt x="304" y="22"/>
                  </a:lnTo>
                  <a:lnTo>
                    <a:pt x="304" y="0"/>
                  </a:lnTo>
                  <a:lnTo>
                    <a:pt x="304" y="0"/>
                  </a:lnTo>
                  <a:close/>
                  <a:moveTo>
                    <a:pt x="254" y="304"/>
                  </a:moveTo>
                  <a:lnTo>
                    <a:pt x="304" y="304"/>
                  </a:lnTo>
                  <a:lnTo>
                    <a:pt x="304" y="282"/>
                  </a:lnTo>
                  <a:lnTo>
                    <a:pt x="254" y="282"/>
                  </a:lnTo>
                  <a:lnTo>
                    <a:pt x="254" y="304"/>
                  </a:lnTo>
                  <a:lnTo>
                    <a:pt x="254" y="304"/>
                  </a:lnTo>
                  <a:close/>
                  <a:moveTo>
                    <a:pt x="304" y="41"/>
                  </a:moveTo>
                  <a:lnTo>
                    <a:pt x="304" y="243"/>
                  </a:lnTo>
                  <a:lnTo>
                    <a:pt x="270" y="243"/>
                  </a:lnTo>
                  <a:lnTo>
                    <a:pt x="270" y="256"/>
                  </a:lnTo>
                  <a:lnTo>
                    <a:pt x="304" y="256"/>
                  </a:lnTo>
                  <a:lnTo>
                    <a:pt x="304" y="264"/>
                  </a:lnTo>
                  <a:lnTo>
                    <a:pt x="254" y="264"/>
                  </a:lnTo>
                  <a:lnTo>
                    <a:pt x="254" y="183"/>
                  </a:lnTo>
                  <a:lnTo>
                    <a:pt x="254" y="183"/>
                  </a:lnTo>
                  <a:lnTo>
                    <a:pt x="257" y="183"/>
                  </a:lnTo>
                  <a:lnTo>
                    <a:pt x="257" y="183"/>
                  </a:lnTo>
                  <a:lnTo>
                    <a:pt x="265" y="179"/>
                  </a:lnTo>
                  <a:lnTo>
                    <a:pt x="272" y="174"/>
                  </a:lnTo>
                  <a:lnTo>
                    <a:pt x="272" y="174"/>
                  </a:lnTo>
                  <a:lnTo>
                    <a:pt x="277" y="167"/>
                  </a:lnTo>
                  <a:lnTo>
                    <a:pt x="281" y="159"/>
                  </a:lnTo>
                  <a:lnTo>
                    <a:pt x="281" y="159"/>
                  </a:lnTo>
                  <a:lnTo>
                    <a:pt x="281" y="151"/>
                  </a:lnTo>
                  <a:lnTo>
                    <a:pt x="281" y="151"/>
                  </a:lnTo>
                  <a:lnTo>
                    <a:pt x="281" y="143"/>
                  </a:lnTo>
                  <a:lnTo>
                    <a:pt x="281" y="143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33"/>
                  </a:lnTo>
                  <a:lnTo>
                    <a:pt x="269" y="130"/>
                  </a:lnTo>
                  <a:lnTo>
                    <a:pt x="262" y="129"/>
                  </a:lnTo>
                  <a:lnTo>
                    <a:pt x="262" y="129"/>
                  </a:lnTo>
                  <a:lnTo>
                    <a:pt x="268" y="122"/>
                  </a:lnTo>
                  <a:lnTo>
                    <a:pt x="272" y="116"/>
                  </a:lnTo>
                  <a:lnTo>
                    <a:pt x="272" y="116"/>
                  </a:lnTo>
                  <a:lnTo>
                    <a:pt x="273" y="109"/>
                  </a:lnTo>
                  <a:lnTo>
                    <a:pt x="273" y="102"/>
                  </a:lnTo>
                  <a:lnTo>
                    <a:pt x="273" y="102"/>
                  </a:lnTo>
                  <a:lnTo>
                    <a:pt x="270" y="97"/>
                  </a:lnTo>
                  <a:lnTo>
                    <a:pt x="264" y="93"/>
                  </a:lnTo>
                  <a:lnTo>
                    <a:pt x="264" y="93"/>
                  </a:lnTo>
                  <a:lnTo>
                    <a:pt x="260" y="90"/>
                  </a:lnTo>
                  <a:lnTo>
                    <a:pt x="254" y="90"/>
                  </a:lnTo>
                  <a:lnTo>
                    <a:pt x="254" y="41"/>
                  </a:lnTo>
                  <a:lnTo>
                    <a:pt x="304" y="41"/>
                  </a:lnTo>
                  <a:lnTo>
                    <a:pt x="304" y="41"/>
                  </a:lnTo>
                  <a:close/>
                  <a:moveTo>
                    <a:pt x="254" y="175"/>
                  </a:moveTo>
                  <a:lnTo>
                    <a:pt x="254" y="175"/>
                  </a:lnTo>
                  <a:lnTo>
                    <a:pt x="254" y="175"/>
                  </a:lnTo>
                  <a:lnTo>
                    <a:pt x="254" y="175"/>
                  </a:lnTo>
                  <a:lnTo>
                    <a:pt x="257" y="174"/>
                  </a:lnTo>
                  <a:lnTo>
                    <a:pt x="260" y="171"/>
                  </a:lnTo>
                  <a:lnTo>
                    <a:pt x="264" y="166"/>
                  </a:lnTo>
                  <a:lnTo>
                    <a:pt x="264" y="166"/>
                  </a:lnTo>
                  <a:lnTo>
                    <a:pt x="265" y="159"/>
                  </a:lnTo>
                  <a:lnTo>
                    <a:pt x="264" y="151"/>
                  </a:lnTo>
                  <a:lnTo>
                    <a:pt x="264" y="151"/>
                  </a:lnTo>
                  <a:lnTo>
                    <a:pt x="260" y="143"/>
                  </a:lnTo>
                  <a:lnTo>
                    <a:pt x="257" y="140"/>
                  </a:lnTo>
                  <a:lnTo>
                    <a:pt x="254" y="137"/>
                  </a:lnTo>
                  <a:lnTo>
                    <a:pt x="254" y="175"/>
                  </a:lnTo>
                  <a:lnTo>
                    <a:pt x="254" y="175"/>
                  </a:lnTo>
                  <a:close/>
                  <a:moveTo>
                    <a:pt x="254" y="124"/>
                  </a:moveTo>
                  <a:lnTo>
                    <a:pt x="254" y="124"/>
                  </a:lnTo>
                  <a:lnTo>
                    <a:pt x="257" y="117"/>
                  </a:lnTo>
                  <a:lnTo>
                    <a:pt x="258" y="109"/>
                  </a:lnTo>
                  <a:lnTo>
                    <a:pt x="258" y="109"/>
                  </a:lnTo>
                  <a:lnTo>
                    <a:pt x="257" y="103"/>
                  </a:lnTo>
                  <a:lnTo>
                    <a:pt x="257" y="103"/>
                  </a:lnTo>
                  <a:lnTo>
                    <a:pt x="255" y="99"/>
                  </a:lnTo>
                  <a:lnTo>
                    <a:pt x="254" y="98"/>
                  </a:lnTo>
                  <a:lnTo>
                    <a:pt x="254" y="98"/>
                  </a:lnTo>
                  <a:lnTo>
                    <a:pt x="254" y="97"/>
                  </a:lnTo>
                  <a:lnTo>
                    <a:pt x="254" y="124"/>
                  </a:lnTo>
                  <a:close/>
                  <a:moveTo>
                    <a:pt x="254" y="0"/>
                  </a:moveTo>
                  <a:lnTo>
                    <a:pt x="200" y="0"/>
                  </a:lnTo>
                  <a:lnTo>
                    <a:pt x="200" y="22"/>
                  </a:lnTo>
                  <a:lnTo>
                    <a:pt x="254" y="22"/>
                  </a:lnTo>
                  <a:lnTo>
                    <a:pt x="254" y="0"/>
                  </a:lnTo>
                  <a:lnTo>
                    <a:pt x="254" y="0"/>
                  </a:lnTo>
                  <a:close/>
                  <a:moveTo>
                    <a:pt x="200" y="304"/>
                  </a:moveTo>
                  <a:lnTo>
                    <a:pt x="254" y="304"/>
                  </a:lnTo>
                  <a:lnTo>
                    <a:pt x="254" y="282"/>
                  </a:lnTo>
                  <a:lnTo>
                    <a:pt x="200" y="282"/>
                  </a:lnTo>
                  <a:lnTo>
                    <a:pt x="200" y="304"/>
                  </a:lnTo>
                  <a:lnTo>
                    <a:pt x="200" y="304"/>
                  </a:lnTo>
                  <a:close/>
                  <a:moveTo>
                    <a:pt x="254" y="41"/>
                  </a:moveTo>
                  <a:lnTo>
                    <a:pt x="254" y="90"/>
                  </a:lnTo>
                  <a:lnTo>
                    <a:pt x="254" y="90"/>
                  </a:lnTo>
                  <a:lnTo>
                    <a:pt x="246" y="91"/>
                  </a:lnTo>
                  <a:lnTo>
                    <a:pt x="246" y="91"/>
                  </a:lnTo>
                  <a:lnTo>
                    <a:pt x="241" y="93"/>
                  </a:lnTo>
                  <a:lnTo>
                    <a:pt x="236" y="95"/>
                  </a:lnTo>
                  <a:lnTo>
                    <a:pt x="232" y="99"/>
                  </a:lnTo>
                  <a:lnTo>
                    <a:pt x="230" y="103"/>
                  </a:lnTo>
                  <a:lnTo>
                    <a:pt x="230" y="103"/>
                  </a:lnTo>
                  <a:lnTo>
                    <a:pt x="227" y="107"/>
                  </a:lnTo>
                  <a:lnTo>
                    <a:pt x="226" y="111"/>
                  </a:lnTo>
                  <a:lnTo>
                    <a:pt x="226" y="117"/>
                  </a:lnTo>
                  <a:lnTo>
                    <a:pt x="226" y="121"/>
                  </a:lnTo>
                  <a:lnTo>
                    <a:pt x="226" y="121"/>
                  </a:lnTo>
                  <a:lnTo>
                    <a:pt x="228" y="125"/>
                  </a:lnTo>
                  <a:lnTo>
                    <a:pt x="231" y="129"/>
                  </a:lnTo>
                  <a:lnTo>
                    <a:pt x="235" y="132"/>
                  </a:lnTo>
                  <a:lnTo>
                    <a:pt x="241" y="134"/>
                  </a:lnTo>
                  <a:lnTo>
                    <a:pt x="241" y="134"/>
                  </a:lnTo>
                  <a:lnTo>
                    <a:pt x="232" y="141"/>
                  </a:lnTo>
                  <a:lnTo>
                    <a:pt x="230" y="144"/>
                  </a:lnTo>
                  <a:lnTo>
                    <a:pt x="227" y="148"/>
                  </a:lnTo>
                  <a:lnTo>
                    <a:pt x="227" y="148"/>
                  </a:lnTo>
                  <a:lnTo>
                    <a:pt x="226" y="158"/>
                  </a:lnTo>
                  <a:lnTo>
                    <a:pt x="226" y="166"/>
                  </a:lnTo>
                  <a:lnTo>
                    <a:pt x="226" y="166"/>
                  </a:lnTo>
                  <a:lnTo>
                    <a:pt x="227" y="171"/>
                  </a:lnTo>
                  <a:lnTo>
                    <a:pt x="230" y="174"/>
                  </a:lnTo>
                  <a:lnTo>
                    <a:pt x="232" y="178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41" y="182"/>
                  </a:lnTo>
                  <a:lnTo>
                    <a:pt x="245" y="183"/>
                  </a:lnTo>
                  <a:lnTo>
                    <a:pt x="254" y="183"/>
                  </a:lnTo>
                  <a:lnTo>
                    <a:pt x="254" y="264"/>
                  </a:lnTo>
                  <a:lnTo>
                    <a:pt x="200" y="264"/>
                  </a:lnTo>
                  <a:lnTo>
                    <a:pt x="200" y="186"/>
                  </a:lnTo>
                  <a:lnTo>
                    <a:pt x="201" y="186"/>
                  </a:lnTo>
                  <a:lnTo>
                    <a:pt x="200" y="171"/>
                  </a:lnTo>
                  <a:lnTo>
                    <a:pt x="216" y="167"/>
                  </a:lnTo>
                  <a:lnTo>
                    <a:pt x="215" y="153"/>
                  </a:lnTo>
                  <a:lnTo>
                    <a:pt x="200" y="158"/>
                  </a:lnTo>
                  <a:lnTo>
                    <a:pt x="200" y="145"/>
                  </a:lnTo>
                  <a:lnTo>
                    <a:pt x="200" y="41"/>
                  </a:lnTo>
                  <a:lnTo>
                    <a:pt x="254" y="41"/>
                  </a:lnTo>
                  <a:lnTo>
                    <a:pt x="254" y="41"/>
                  </a:lnTo>
                  <a:close/>
                  <a:moveTo>
                    <a:pt x="254" y="97"/>
                  </a:moveTo>
                  <a:lnTo>
                    <a:pt x="254" y="97"/>
                  </a:lnTo>
                  <a:lnTo>
                    <a:pt x="251" y="97"/>
                  </a:lnTo>
                  <a:lnTo>
                    <a:pt x="249" y="97"/>
                  </a:lnTo>
                  <a:lnTo>
                    <a:pt x="249" y="97"/>
                  </a:lnTo>
                  <a:lnTo>
                    <a:pt x="245" y="99"/>
                  </a:lnTo>
                  <a:lnTo>
                    <a:pt x="242" y="103"/>
                  </a:lnTo>
                  <a:lnTo>
                    <a:pt x="242" y="103"/>
                  </a:lnTo>
                  <a:lnTo>
                    <a:pt x="241" y="109"/>
                  </a:lnTo>
                  <a:lnTo>
                    <a:pt x="241" y="114"/>
                  </a:lnTo>
                  <a:lnTo>
                    <a:pt x="241" y="114"/>
                  </a:lnTo>
                  <a:lnTo>
                    <a:pt x="242" y="118"/>
                  </a:lnTo>
                  <a:lnTo>
                    <a:pt x="245" y="122"/>
                  </a:lnTo>
                  <a:lnTo>
                    <a:pt x="247" y="125"/>
                  </a:lnTo>
                  <a:lnTo>
                    <a:pt x="251" y="128"/>
                  </a:lnTo>
                  <a:lnTo>
                    <a:pt x="251" y="128"/>
                  </a:lnTo>
                  <a:lnTo>
                    <a:pt x="254" y="124"/>
                  </a:lnTo>
                  <a:lnTo>
                    <a:pt x="254" y="97"/>
                  </a:lnTo>
                  <a:lnTo>
                    <a:pt x="254" y="97"/>
                  </a:lnTo>
                  <a:close/>
                  <a:moveTo>
                    <a:pt x="254" y="137"/>
                  </a:moveTo>
                  <a:lnTo>
                    <a:pt x="254" y="137"/>
                  </a:lnTo>
                  <a:lnTo>
                    <a:pt x="251" y="136"/>
                  </a:lnTo>
                  <a:lnTo>
                    <a:pt x="251" y="136"/>
                  </a:lnTo>
                  <a:lnTo>
                    <a:pt x="247" y="141"/>
                  </a:lnTo>
                  <a:lnTo>
                    <a:pt x="245" y="147"/>
                  </a:lnTo>
                  <a:lnTo>
                    <a:pt x="243" y="152"/>
                  </a:lnTo>
                  <a:lnTo>
                    <a:pt x="243" y="159"/>
                  </a:lnTo>
                  <a:lnTo>
                    <a:pt x="243" y="159"/>
                  </a:lnTo>
                  <a:lnTo>
                    <a:pt x="243" y="164"/>
                  </a:lnTo>
                  <a:lnTo>
                    <a:pt x="243" y="164"/>
                  </a:lnTo>
                  <a:lnTo>
                    <a:pt x="246" y="170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51" y="174"/>
                  </a:lnTo>
                  <a:lnTo>
                    <a:pt x="254" y="175"/>
                  </a:lnTo>
                  <a:lnTo>
                    <a:pt x="254" y="137"/>
                  </a:lnTo>
                  <a:close/>
                  <a:moveTo>
                    <a:pt x="200" y="0"/>
                  </a:moveTo>
                  <a:lnTo>
                    <a:pt x="135" y="0"/>
                  </a:lnTo>
                  <a:lnTo>
                    <a:pt x="135" y="22"/>
                  </a:lnTo>
                  <a:lnTo>
                    <a:pt x="200" y="2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135" y="304"/>
                  </a:moveTo>
                  <a:lnTo>
                    <a:pt x="200" y="304"/>
                  </a:lnTo>
                  <a:lnTo>
                    <a:pt x="200" y="282"/>
                  </a:lnTo>
                  <a:lnTo>
                    <a:pt x="135" y="282"/>
                  </a:lnTo>
                  <a:lnTo>
                    <a:pt x="135" y="304"/>
                  </a:lnTo>
                  <a:lnTo>
                    <a:pt x="135" y="304"/>
                  </a:lnTo>
                  <a:close/>
                  <a:moveTo>
                    <a:pt x="200" y="41"/>
                  </a:moveTo>
                  <a:lnTo>
                    <a:pt x="200" y="145"/>
                  </a:lnTo>
                  <a:lnTo>
                    <a:pt x="200" y="143"/>
                  </a:lnTo>
                  <a:lnTo>
                    <a:pt x="186" y="145"/>
                  </a:lnTo>
                  <a:lnTo>
                    <a:pt x="186" y="160"/>
                  </a:lnTo>
                  <a:lnTo>
                    <a:pt x="171" y="164"/>
                  </a:lnTo>
                  <a:lnTo>
                    <a:pt x="173" y="178"/>
                  </a:lnTo>
                  <a:lnTo>
                    <a:pt x="188" y="174"/>
                  </a:lnTo>
                  <a:lnTo>
                    <a:pt x="188" y="190"/>
                  </a:lnTo>
                  <a:lnTo>
                    <a:pt x="200" y="186"/>
                  </a:lnTo>
                  <a:lnTo>
                    <a:pt x="200" y="264"/>
                  </a:lnTo>
                  <a:lnTo>
                    <a:pt x="135" y="264"/>
                  </a:lnTo>
                  <a:lnTo>
                    <a:pt x="135" y="214"/>
                  </a:lnTo>
                  <a:lnTo>
                    <a:pt x="135" y="214"/>
                  </a:lnTo>
                  <a:lnTo>
                    <a:pt x="139" y="213"/>
                  </a:lnTo>
                  <a:lnTo>
                    <a:pt x="139" y="213"/>
                  </a:lnTo>
                  <a:lnTo>
                    <a:pt x="144" y="210"/>
                  </a:lnTo>
                  <a:lnTo>
                    <a:pt x="150" y="208"/>
                  </a:lnTo>
                  <a:lnTo>
                    <a:pt x="155" y="202"/>
                  </a:lnTo>
                  <a:lnTo>
                    <a:pt x="158" y="197"/>
                  </a:lnTo>
                  <a:lnTo>
                    <a:pt x="158" y="197"/>
                  </a:lnTo>
                  <a:lnTo>
                    <a:pt x="161" y="190"/>
                  </a:lnTo>
                  <a:lnTo>
                    <a:pt x="162" y="183"/>
                  </a:lnTo>
                  <a:lnTo>
                    <a:pt x="162" y="176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58" y="163"/>
                  </a:lnTo>
                  <a:lnTo>
                    <a:pt x="154" y="158"/>
                  </a:lnTo>
                  <a:lnTo>
                    <a:pt x="154" y="158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4" y="153"/>
                  </a:lnTo>
                  <a:lnTo>
                    <a:pt x="139" y="155"/>
                  </a:lnTo>
                  <a:lnTo>
                    <a:pt x="139" y="155"/>
                  </a:lnTo>
                  <a:lnTo>
                    <a:pt x="135" y="156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36" y="126"/>
                  </a:lnTo>
                  <a:lnTo>
                    <a:pt x="136" y="126"/>
                  </a:lnTo>
                  <a:lnTo>
                    <a:pt x="139" y="126"/>
                  </a:lnTo>
                  <a:lnTo>
                    <a:pt x="140" y="128"/>
                  </a:lnTo>
                  <a:lnTo>
                    <a:pt x="140" y="128"/>
                  </a:lnTo>
                  <a:lnTo>
                    <a:pt x="143" y="129"/>
                  </a:lnTo>
                  <a:lnTo>
                    <a:pt x="143" y="132"/>
                  </a:lnTo>
                  <a:lnTo>
                    <a:pt x="143" y="132"/>
                  </a:lnTo>
                  <a:lnTo>
                    <a:pt x="143" y="134"/>
                  </a:lnTo>
                  <a:lnTo>
                    <a:pt x="143" y="136"/>
                  </a:lnTo>
                  <a:lnTo>
                    <a:pt x="143" y="136"/>
                  </a:lnTo>
                  <a:lnTo>
                    <a:pt x="147" y="134"/>
                  </a:lnTo>
                  <a:lnTo>
                    <a:pt x="150" y="132"/>
                  </a:lnTo>
                  <a:lnTo>
                    <a:pt x="150" y="132"/>
                  </a:lnTo>
                  <a:lnTo>
                    <a:pt x="151" y="129"/>
                  </a:lnTo>
                  <a:lnTo>
                    <a:pt x="151" y="125"/>
                  </a:lnTo>
                  <a:lnTo>
                    <a:pt x="151" y="125"/>
                  </a:lnTo>
                  <a:lnTo>
                    <a:pt x="150" y="122"/>
                  </a:lnTo>
                  <a:lnTo>
                    <a:pt x="146" y="120"/>
                  </a:lnTo>
                  <a:lnTo>
                    <a:pt x="146" y="120"/>
                  </a:lnTo>
                  <a:lnTo>
                    <a:pt x="140" y="120"/>
                  </a:lnTo>
                  <a:lnTo>
                    <a:pt x="135" y="120"/>
                  </a:lnTo>
                  <a:lnTo>
                    <a:pt x="135" y="120"/>
                  </a:lnTo>
                  <a:lnTo>
                    <a:pt x="135" y="41"/>
                  </a:lnTo>
                  <a:lnTo>
                    <a:pt x="200" y="41"/>
                  </a:lnTo>
                  <a:lnTo>
                    <a:pt x="200" y="41"/>
                  </a:lnTo>
                  <a:close/>
                  <a:moveTo>
                    <a:pt x="135" y="204"/>
                  </a:moveTo>
                  <a:lnTo>
                    <a:pt x="135" y="204"/>
                  </a:lnTo>
                  <a:lnTo>
                    <a:pt x="138" y="204"/>
                  </a:lnTo>
                  <a:lnTo>
                    <a:pt x="138" y="204"/>
                  </a:lnTo>
                  <a:lnTo>
                    <a:pt x="140" y="202"/>
                  </a:lnTo>
                  <a:lnTo>
                    <a:pt x="143" y="199"/>
                  </a:lnTo>
                  <a:lnTo>
                    <a:pt x="146" y="197"/>
                  </a:lnTo>
                  <a:lnTo>
                    <a:pt x="147" y="193"/>
                  </a:lnTo>
                  <a:lnTo>
                    <a:pt x="147" y="193"/>
                  </a:lnTo>
                  <a:lnTo>
                    <a:pt x="150" y="185"/>
                  </a:lnTo>
                  <a:lnTo>
                    <a:pt x="148" y="175"/>
                  </a:lnTo>
                  <a:lnTo>
                    <a:pt x="148" y="175"/>
                  </a:lnTo>
                  <a:lnTo>
                    <a:pt x="147" y="170"/>
                  </a:lnTo>
                  <a:lnTo>
                    <a:pt x="144" y="167"/>
                  </a:lnTo>
                  <a:lnTo>
                    <a:pt x="142" y="164"/>
                  </a:lnTo>
                  <a:lnTo>
                    <a:pt x="139" y="164"/>
                  </a:lnTo>
                  <a:lnTo>
                    <a:pt x="139" y="164"/>
                  </a:lnTo>
                  <a:lnTo>
                    <a:pt x="136" y="166"/>
                  </a:lnTo>
                  <a:lnTo>
                    <a:pt x="135" y="168"/>
                  </a:lnTo>
                  <a:lnTo>
                    <a:pt x="135" y="204"/>
                  </a:lnTo>
                  <a:close/>
                  <a:moveTo>
                    <a:pt x="135" y="0"/>
                  </a:moveTo>
                  <a:lnTo>
                    <a:pt x="32" y="0"/>
                  </a:lnTo>
                  <a:lnTo>
                    <a:pt x="32" y="0"/>
                  </a:lnTo>
                  <a:lnTo>
                    <a:pt x="25" y="2"/>
                  </a:lnTo>
                  <a:lnTo>
                    <a:pt x="20" y="3"/>
                  </a:lnTo>
                  <a:lnTo>
                    <a:pt x="14" y="6"/>
                  </a:lnTo>
                  <a:lnTo>
                    <a:pt x="9" y="10"/>
                  </a:lnTo>
                  <a:lnTo>
                    <a:pt x="5" y="15"/>
                  </a:lnTo>
                  <a:lnTo>
                    <a:pt x="2" y="21"/>
                  </a:lnTo>
                  <a:lnTo>
                    <a:pt x="1" y="26"/>
                  </a:lnTo>
                  <a:lnTo>
                    <a:pt x="0" y="33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1" y="279"/>
                  </a:lnTo>
                  <a:lnTo>
                    <a:pt x="2" y="285"/>
                  </a:lnTo>
                  <a:lnTo>
                    <a:pt x="5" y="290"/>
                  </a:lnTo>
                  <a:lnTo>
                    <a:pt x="9" y="294"/>
                  </a:lnTo>
                  <a:lnTo>
                    <a:pt x="14" y="298"/>
                  </a:lnTo>
                  <a:lnTo>
                    <a:pt x="20" y="302"/>
                  </a:lnTo>
                  <a:lnTo>
                    <a:pt x="25" y="304"/>
                  </a:lnTo>
                  <a:lnTo>
                    <a:pt x="32" y="304"/>
                  </a:lnTo>
                  <a:lnTo>
                    <a:pt x="135" y="304"/>
                  </a:lnTo>
                  <a:lnTo>
                    <a:pt x="135" y="282"/>
                  </a:lnTo>
                  <a:lnTo>
                    <a:pt x="50" y="282"/>
                  </a:lnTo>
                  <a:lnTo>
                    <a:pt x="50" y="282"/>
                  </a:lnTo>
                  <a:lnTo>
                    <a:pt x="50" y="282"/>
                  </a:lnTo>
                  <a:lnTo>
                    <a:pt x="44" y="282"/>
                  </a:lnTo>
                  <a:lnTo>
                    <a:pt x="40" y="281"/>
                  </a:lnTo>
                  <a:lnTo>
                    <a:pt x="35" y="278"/>
                  </a:lnTo>
                  <a:lnTo>
                    <a:pt x="32" y="275"/>
                  </a:lnTo>
                  <a:lnTo>
                    <a:pt x="28" y="271"/>
                  </a:lnTo>
                  <a:lnTo>
                    <a:pt x="25" y="267"/>
                  </a:lnTo>
                  <a:lnTo>
                    <a:pt x="24" y="262"/>
                  </a:lnTo>
                  <a:lnTo>
                    <a:pt x="24" y="256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42"/>
                  </a:lnTo>
                  <a:lnTo>
                    <a:pt x="25" y="38"/>
                  </a:lnTo>
                  <a:lnTo>
                    <a:pt x="28" y="34"/>
                  </a:lnTo>
                  <a:lnTo>
                    <a:pt x="32" y="30"/>
                  </a:lnTo>
                  <a:lnTo>
                    <a:pt x="35" y="26"/>
                  </a:lnTo>
                  <a:lnTo>
                    <a:pt x="40" y="25"/>
                  </a:lnTo>
                  <a:lnTo>
                    <a:pt x="44" y="22"/>
                  </a:lnTo>
                  <a:lnTo>
                    <a:pt x="50" y="22"/>
                  </a:lnTo>
                  <a:lnTo>
                    <a:pt x="135" y="22"/>
                  </a:lnTo>
                  <a:lnTo>
                    <a:pt x="135" y="0"/>
                  </a:lnTo>
                  <a:lnTo>
                    <a:pt x="135" y="0"/>
                  </a:lnTo>
                  <a:close/>
                  <a:moveTo>
                    <a:pt x="135" y="41"/>
                  </a:moveTo>
                  <a:lnTo>
                    <a:pt x="135" y="120"/>
                  </a:lnTo>
                  <a:lnTo>
                    <a:pt x="135" y="120"/>
                  </a:lnTo>
                  <a:lnTo>
                    <a:pt x="130" y="122"/>
                  </a:lnTo>
                  <a:lnTo>
                    <a:pt x="124" y="125"/>
                  </a:lnTo>
                  <a:lnTo>
                    <a:pt x="120" y="129"/>
                  </a:lnTo>
                  <a:lnTo>
                    <a:pt x="116" y="133"/>
                  </a:lnTo>
                  <a:lnTo>
                    <a:pt x="116" y="133"/>
                  </a:lnTo>
                  <a:lnTo>
                    <a:pt x="112" y="139"/>
                  </a:lnTo>
                  <a:lnTo>
                    <a:pt x="111" y="144"/>
                  </a:lnTo>
                  <a:lnTo>
                    <a:pt x="106" y="159"/>
                  </a:lnTo>
                  <a:lnTo>
                    <a:pt x="106" y="159"/>
                  </a:lnTo>
                  <a:lnTo>
                    <a:pt x="106" y="175"/>
                  </a:lnTo>
                  <a:lnTo>
                    <a:pt x="106" y="175"/>
                  </a:lnTo>
                  <a:lnTo>
                    <a:pt x="108" y="185"/>
                  </a:lnTo>
                  <a:lnTo>
                    <a:pt x="109" y="194"/>
                  </a:lnTo>
                  <a:lnTo>
                    <a:pt x="111" y="195"/>
                  </a:lnTo>
                  <a:lnTo>
                    <a:pt x="111" y="195"/>
                  </a:lnTo>
                  <a:lnTo>
                    <a:pt x="113" y="205"/>
                  </a:lnTo>
                  <a:lnTo>
                    <a:pt x="113" y="205"/>
                  </a:lnTo>
                  <a:lnTo>
                    <a:pt x="117" y="209"/>
                  </a:lnTo>
                  <a:lnTo>
                    <a:pt x="121" y="213"/>
                  </a:lnTo>
                  <a:lnTo>
                    <a:pt x="128" y="214"/>
                  </a:lnTo>
                  <a:lnTo>
                    <a:pt x="135" y="214"/>
                  </a:lnTo>
                  <a:lnTo>
                    <a:pt x="135" y="264"/>
                  </a:lnTo>
                  <a:lnTo>
                    <a:pt x="62" y="264"/>
                  </a:lnTo>
                  <a:lnTo>
                    <a:pt x="62" y="264"/>
                  </a:lnTo>
                  <a:lnTo>
                    <a:pt x="58" y="263"/>
                  </a:lnTo>
                  <a:lnTo>
                    <a:pt x="54" y="262"/>
                  </a:lnTo>
                  <a:lnTo>
                    <a:pt x="47" y="258"/>
                  </a:lnTo>
                  <a:lnTo>
                    <a:pt x="43" y="251"/>
                  </a:lnTo>
                  <a:lnTo>
                    <a:pt x="41" y="247"/>
                  </a:lnTo>
                  <a:lnTo>
                    <a:pt x="41" y="243"/>
                  </a:lnTo>
                  <a:lnTo>
                    <a:pt x="41" y="61"/>
                  </a:lnTo>
                  <a:lnTo>
                    <a:pt x="41" y="61"/>
                  </a:lnTo>
                  <a:lnTo>
                    <a:pt x="41" y="57"/>
                  </a:lnTo>
                  <a:lnTo>
                    <a:pt x="43" y="53"/>
                  </a:lnTo>
                  <a:lnTo>
                    <a:pt x="47" y="46"/>
                  </a:lnTo>
                  <a:lnTo>
                    <a:pt x="54" y="42"/>
                  </a:lnTo>
                  <a:lnTo>
                    <a:pt x="58" y="41"/>
                  </a:lnTo>
                  <a:lnTo>
                    <a:pt x="62" y="41"/>
                  </a:lnTo>
                  <a:lnTo>
                    <a:pt x="135" y="41"/>
                  </a:lnTo>
                  <a:lnTo>
                    <a:pt x="135" y="41"/>
                  </a:lnTo>
                  <a:close/>
                  <a:moveTo>
                    <a:pt x="135" y="128"/>
                  </a:moveTo>
                  <a:lnTo>
                    <a:pt x="135" y="156"/>
                  </a:lnTo>
                  <a:lnTo>
                    <a:pt x="135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27" y="166"/>
                  </a:lnTo>
                  <a:lnTo>
                    <a:pt x="127" y="171"/>
                  </a:lnTo>
                  <a:lnTo>
                    <a:pt x="127" y="171"/>
                  </a:lnTo>
                  <a:lnTo>
                    <a:pt x="128" y="174"/>
                  </a:lnTo>
                  <a:lnTo>
                    <a:pt x="131" y="176"/>
                  </a:lnTo>
                  <a:lnTo>
                    <a:pt x="131" y="176"/>
                  </a:lnTo>
                  <a:lnTo>
                    <a:pt x="132" y="171"/>
                  </a:lnTo>
                  <a:lnTo>
                    <a:pt x="135" y="168"/>
                  </a:lnTo>
                  <a:lnTo>
                    <a:pt x="135" y="204"/>
                  </a:lnTo>
                  <a:lnTo>
                    <a:pt x="135" y="204"/>
                  </a:lnTo>
                  <a:lnTo>
                    <a:pt x="131" y="202"/>
                  </a:lnTo>
                  <a:lnTo>
                    <a:pt x="131" y="202"/>
                  </a:lnTo>
                  <a:lnTo>
                    <a:pt x="128" y="199"/>
                  </a:lnTo>
                  <a:lnTo>
                    <a:pt x="127" y="194"/>
                  </a:lnTo>
                  <a:lnTo>
                    <a:pt x="127" y="194"/>
                  </a:lnTo>
                  <a:lnTo>
                    <a:pt x="124" y="181"/>
                  </a:lnTo>
                  <a:lnTo>
                    <a:pt x="124" y="181"/>
                  </a:lnTo>
                  <a:lnTo>
                    <a:pt x="123" y="163"/>
                  </a:lnTo>
                  <a:lnTo>
                    <a:pt x="123" y="163"/>
                  </a:lnTo>
                  <a:lnTo>
                    <a:pt x="123" y="148"/>
                  </a:lnTo>
                  <a:lnTo>
                    <a:pt x="127" y="137"/>
                  </a:lnTo>
                  <a:lnTo>
                    <a:pt x="127" y="137"/>
                  </a:lnTo>
                  <a:lnTo>
                    <a:pt x="131" y="130"/>
                  </a:lnTo>
                  <a:lnTo>
                    <a:pt x="135" y="128"/>
                  </a:lnTo>
                  <a:lnTo>
                    <a:pt x="135" y="128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1" name="组合 293"/>
            <p:cNvGrpSpPr/>
            <p:nvPr/>
          </p:nvGrpSpPr>
          <p:grpSpPr>
            <a:xfrm>
              <a:off x="2601218" y="2949624"/>
              <a:ext cx="154675" cy="147636"/>
              <a:chOff x="3092451" y="2336800"/>
              <a:chExt cx="209550" cy="200025"/>
            </a:xfrm>
            <a:grpFill/>
          </p:grpSpPr>
          <p:sp>
            <p:nvSpPr>
              <p:cNvPr id="89" name="Freeform 173"/>
              <p:cNvSpPr/>
              <p:nvPr/>
            </p:nvSpPr>
            <p:spPr bwMode="auto">
              <a:xfrm>
                <a:off x="3092451" y="2378075"/>
                <a:ext cx="209550" cy="158750"/>
              </a:xfrm>
              <a:custGeom>
                <a:avLst/>
                <a:gdLst>
                  <a:gd name="T0" fmla="*/ 39 w 132"/>
                  <a:gd name="T1" fmla="*/ 0 h 100"/>
                  <a:gd name="T2" fmla="*/ 39 w 132"/>
                  <a:gd name="T3" fmla="*/ 0 h 100"/>
                  <a:gd name="T4" fmla="*/ 47 w 132"/>
                  <a:gd name="T5" fmla="*/ 0 h 100"/>
                  <a:gd name="T6" fmla="*/ 54 w 132"/>
                  <a:gd name="T7" fmla="*/ 2 h 100"/>
                  <a:gd name="T8" fmla="*/ 61 w 132"/>
                  <a:gd name="T9" fmla="*/ 5 h 100"/>
                  <a:gd name="T10" fmla="*/ 66 w 132"/>
                  <a:gd name="T11" fmla="*/ 9 h 100"/>
                  <a:gd name="T12" fmla="*/ 66 w 132"/>
                  <a:gd name="T13" fmla="*/ 9 h 100"/>
                  <a:gd name="T14" fmla="*/ 71 w 132"/>
                  <a:gd name="T15" fmla="*/ 5 h 100"/>
                  <a:gd name="T16" fmla="*/ 78 w 132"/>
                  <a:gd name="T17" fmla="*/ 2 h 100"/>
                  <a:gd name="T18" fmla="*/ 85 w 132"/>
                  <a:gd name="T19" fmla="*/ 0 h 100"/>
                  <a:gd name="T20" fmla="*/ 93 w 132"/>
                  <a:gd name="T21" fmla="*/ 0 h 100"/>
                  <a:gd name="T22" fmla="*/ 93 w 132"/>
                  <a:gd name="T23" fmla="*/ 0 h 100"/>
                  <a:gd name="T24" fmla="*/ 101 w 132"/>
                  <a:gd name="T25" fmla="*/ 0 h 100"/>
                  <a:gd name="T26" fmla="*/ 108 w 132"/>
                  <a:gd name="T27" fmla="*/ 2 h 100"/>
                  <a:gd name="T28" fmla="*/ 115 w 132"/>
                  <a:gd name="T29" fmla="*/ 6 h 100"/>
                  <a:gd name="T30" fmla="*/ 120 w 132"/>
                  <a:gd name="T31" fmla="*/ 11 h 100"/>
                  <a:gd name="T32" fmla="*/ 126 w 132"/>
                  <a:gd name="T33" fmla="*/ 16 h 100"/>
                  <a:gd name="T34" fmla="*/ 130 w 132"/>
                  <a:gd name="T35" fmla="*/ 23 h 100"/>
                  <a:gd name="T36" fmla="*/ 131 w 132"/>
                  <a:gd name="T37" fmla="*/ 31 h 100"/>
                  <a:gd name="T38" fmla="*/ 132 w 132"/>
                  <a:gd name="T39" fmla="*/ 38 h 100"/>
                  <a:gd name="T40" fmla="*/ 132 w 132"/>
                  <a:gd name="T41" fmla="*/ 38 h 100"/>
                  <a:gd name="T42" fmla="*/ 131 w 132"/>
                  <a:gd name="T43" fmla="*/ 47 h 100"/>
                  <a:gd name="T44" fmla="*/ 128 w 132"/>
                  <a:gd name="T45" fmla="*/ 58 h 100"/>
                  <a:gd name="T46" fmla="*/ 123 w 132"/>
                  <a:gd name="T47" fmla="*/ 69 h 100"/>
                  <a:gd name="T48" fmla="*/ 116 w 132"/>
                  <a:gd name="T49" fmla="*/ 78 h 100"/>
                  <a:gd name="T50" fmla="*/ 107 w 132"/>
                  <a:gd name="T51" fmla="*/ 86 h 100"/>
                  <a:gd name="T52" fmla="*/ 94 w 132"/>
                  <a:gd name="T53" fmla="*/ 93 h 100"/>
                  <a:gd name="T54" fmla="*/ 88 w 132"/>
                  <a:gd name="T55" fmla="*/ 96 h 100"/>
                  <a:gd name="T56" fmla="*/ 81 w 132"/>
                  <a:gd name="T57" fmla="*/ 99 h 100"/>
                  <a:gd name="T58" fmla="*/ 73 w 132"/>
                  <a:gd name="T59" fmla="*/ 99 h 100"/>
                  <a:gd name="T60" fmla="*/ 63 w 132"/>
                  <a:gd name="T61" fmla="*/ 100 h 100"/>
                  <a:gd name="T62" fmla="*/ 63 w 132"/>
                  <a:gd name="T63" fmla="*/ 100 h 100"/>
                  <a:gd name="T64" fmla="*/ 55 w 132"/>
                  <a:gd name="T65" fmla="*/ 99 h 100"/>
                  <a:gd name="T66" fmla="*/ 47 w 132"/>
                  <a:gd name="T67" fmla="*/ 97 h 100"/>
                  <a:gd name="T68" fmla="*/ 39 w 132"/>
                  <a:gd name="T69" fmla="*/ 96 h 100"/>
                  <a:gd name="T70" fmla="*/ 32 w 132"/>
                  <a:gd name="T71" fmla="*/ 93 h 100"/>
                  <a:gd name="T72" fmla="*/ 27 w 132"/>
                  <a:gd name="T73" fmla="*/ 90 h 100"/>
                  <a:gd name="T74" fmla="*/ 21 w 132"/>
                  <a:gd name="T75" fmla="*/ 86 h 100"/>
                  <a:gd name="T76" fmla="*/ 13 w 132"/>
                  <a:gd name="T77" fmla="*/ 77 h 100"/>
                  <a:gd name="T78" fmla="*/ 6 w 132"/>
                  <a:gd name="T79" fmla="*/ 67 h 100"/>
                  <a:gd name="T80" fmla="*/ 2 w 132"/>
                  <a:gd name="T81" fmla="*/ 57 h 100"/>
                  <a:gd name="T82" fmla="*/ 0 w 132"/>
                  <a:gd name="T83" fmla="*/ 47 h 100"/>
                  <a:gd name="T84" fmla="*/ 0 w 132"/>
                  <a:gd name="T85" fmla="*/ 38 h 100"/>
                  <a:gd name="T86" fmla="*/ 0 w 132"/>
                  <a:gd name="T87" fmla="*/ 38 h 100"/>
                  <a:gd name="T88" fmla="*/ 0 w 132"/>
                  <a:gd name="T89" fmla="*/ 31 h 100"/>
                  <a:gd name="T90" fmla="*/ 2 w 132"/>
                  <a:gd name="T91" fmla="*/ 23 h 100"/>
                  <a:gd name="T92" fmla="*/ 6 w 132"/>
                  <a:gd name="T93" fmla="*/ 16 h 100"/>
                  <a:gd name="T94" fmla="*/ 12 w 132"/>
                  <a:gd name="T95" fmla="*/ 11 h 100"/>
                  <a:gd name="T96" fmla="*/ 17 w 132"/>
                  <a:gd name="T97" fmla="*/ 6 h 100"/>
                  <a:gd name="T98" fmla="*/ 24 w 132"/>
                  <a:gd name="T99" fmla="*/ 2 h 100"/>
                  <a:gd name="T100" fmla="*/ 31 w 132"/>
                  <a:gd name="T101" fmla="*/ 0 h 100"/>
                  <a:gd name="T102" fmla="*/ 39 w 132"/>
                  <a:gd name="T103" fmla="*/ 0 h 100"/>
                  <a:gd name="T104" fmla="*/ 39 w 132"/>
                  <a:gd name="T10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" h="100">
                    <a:moveTo>
                      <a:pt x="39" y="0"/>
                    </a:moveTo>
                    <a:lnTo>
                      <a:pt x="39" y="0"/>
                    </a:lnTo>
                    <a:lnTo>
                      <a:pt x="47" y="0"/>
                    </a:lnTo>
                    <a:lnTo>
                      <a:pt x="54" y="2"/>
                    </a:lnTo>
                    <a:lnTo>
                      <a:pt x="61" y="5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71" y="5"/>
                    </a:lnTo>
                    <a:lnTo>
                      <a:pt x="78" y="2"/>
                    </a:lnTo>
                    <a:lnTo>
                      <a:pt x="85" y="0"/>
                    </a:lnTo>
                    <a:lnTo>
                      <a:pt x="93" y="0"/>
                    </a:lnTo>
                    <a:lnTo>
                      <a:pt x="93" y="0"/>
                    </a:lnTo>
                    <a:lnTo>
                      <a:pt x="101" y="0"/>
                    </a:lnTo>
                    <a:lnTo>
                      <a:pt x="108" y="2"/>
                    </a:lnTo>
                    <a:lnTo>
                      <a:pt x="115" y="6"/>
                    </a:lnTo>
                    <a:lnTo>
                      <a:pt x="120" y="11"/>
                    </a:lnTo>
                    <a:lnTo>
                      <a:pt x="126" y="16"/>
                    </a:lnTo>
                    <a:lnTo>
                      <a:pt x="130" y="23"/>
                    </a:lnTo>
                    <a:lnTo>
                      <a:pt x="131" y="31"/>
                    </a:lnTo>
                    <a:lnTo>
                      <a:pt x="132" y="38"/>
                    </a:lnTo>
                    <a:lnTo>
                      <a:pt x="132" y="38"/>
                    </a:lnTo>
                    <a:lnTo>
                      <a:pt x="131" y="47"/>
                    </a:lnTo>
                    <a:lnTo>
                      <a:pt x="128" y="58"/>
                    </a:lnTo>
                    <a:lnTo>
                      <a:pt x="123" y="69"/>
                    </a:lnTo>
                    <a:lnTo>
                      <a:pt x="116" y="78"/>
                    </a:lnTo>
                    <a:lnTo>
                      <a:pt x="107" y="86"/>
                    </a:lnTo>
                    <a:lnTo>
                      <a:pt x="94" y="93"/>
                    </a:lnTo>
                    <a:lnTo>
                      <a:pt x="88" y="96"/>
                    </a:lnTo>
                    <a:lnTo>
                      <a:pt x="81" y="99"/>
                    </a:lnTo>
                    <a:lnTo>
                      <a:pt x="73" y="99"/>
                    </a:lnTo>
                    <a:lnTo>
                      <a:pt x="63" y="100"/>
                    </a:lnTo>
                    <a:lnTo>
                      <a:pt x="63" y="100"/>
                    </a:lnTo>
                    <a:lnTo>
                      <a:pt x="55" y="99"/>
                    </a:lnTo>
                    <a:lnTo>
                      <a:pt x="47" y="97"/>
                    </a:lnTo>
                    <a:lnTo>
                      <a:pt x="39" y="96"/>
                    </a:lnTo>
                    <a:lnTo>
                      <a:pt x="32" y="93"/>
                    </a:lnTo>
                    <a:lnTo>
                      <a:pt x="27" y="90"/>
                    </a:lnTo>
                    <a:lnTo>
                      <a:pt x="21" y="86"/>
                    </a:lnTo>
                    <a:lnTo>
                      <a:pt x="13" y="77"/>
                    </a:lnTo>
                    <a:lnTo>
                      <a:pt x="6" y="67"/>
                    </a:lnTo>
                    <a:lnTo>
                      <a:pt x="2" y="57"/>
                    </a:lnTo>
                    <a:lnTo>
                      <a:pt x="0" y="47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1"/>
                    </a:lnTo>
                    <a:lnTo>
                      <a:pt x="2" y="23"/>
                    </a:lnTo>
                    <a:lnTo>
                      <a:pt x="6" y="16"/>
                    </a:lnTo>
                    <a:lnTo>
                      <a:pt x="12" y="11"/>
                    </a:lnTo>
                    <a:lnTo>
                      <a:pt x="17" y="6"/>
                    </a:lnTo>
                    <a:lnTo>
                      <a:pt x="24" y="2"/>
                    </a:lnTo>
                    <a:lnTo>
                      <a:pt x="31" y="0"/>
                    </a:lnTo>
                    <a:lnTo>
                      <a:pt x="39" y="0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0" name="Freeform 174"/>
              <p:cNvSpPr/>
              <p:nvPr/>
            </p:nvSpPr>
            <p:spPr bwMode="auto">
              <a:xfrm>
                <a:off x="3149601" y="2336800"/>
                <a:ext cx="52388" cy="73025"/>
              </a:xfrm>
              <a:custGeom>
                <a:avLst/>
                <a:gdLst>
                  <a:gd name="T0" fmla="*/ 29 w 33"/>
                  <a:gd name="T1" fmla="*/ 46 h 46"/>
                  <a:gd name="T2" fmla="*/ 29 w 33"/>
                  <a:gd name="T3" fmla="*/ 46 h 46"/>
                  <a:gd name="T4" fmla="*/ 31 w 33"/>
                  <a:gd name="T5" fmla="*/ 39 h 46"/>
                  <a:gd name="T6" fmla="*/ 33 w 33"/>
                  <a:gd name="T7" fmla="*/ 34 h 46"/>
                  <a:gd name="T8" fmla="*/ 33 w 33"/>
                  <a:gd name="T9" fmla="*/ 27 h 46"/>
                  <a:gd name="T10" fmla="*/ 33 w 33"/>
                  <a:gd name="T11" fmla="*/ 22 h 46"/>
                  <a:gd name="T12" fmla="*/ 30 w 33"/>
                  <a:gd name="T13" fmla="*/ 15 h 46"/>
                  <a:gd name="T14" fmla="*/ 27 w 33"/>
                  <a:gd name="T15" fmla="*/ 9 h 46"/>
                  <a:gd name="T16" fmla="*/ 25 w 33"/>
                  <a:gd name="T17" fmla="*/ 4 h 46"/>
                  <a:gd name="T18" fmla="*/ 19 w 33"/>
                  <a:gd name="T19" fmla="*/ 0 h 46"/>
                  <a:gd name="T20" fmla="*/ 0 w 33"/>
                  <a:gd name="T21" fmla="*/ 3 h 46"/>
                  <a:gd name="T22" fmla="*/ 0 w 33"/>
                  <a:gd name="T23" fmla="*/ 3 h 46"/>
                  <a:gd name="T24" fmla="*/ 12 w 33"/>
                  <a:gd name="T25" fmla="*/ 11 h 46"/>
                  <a:gd name="T26" fmla="*/ 18 w 33"/>
                  <a:gd name="T27" fmla="*/ 15 h 46"/>
                  <a:gd name="T28" fmla="*/ 22 w 33"/>
                  <a:gd name="T29" fmla="*/ 19 h 46"/>
                  <a:gd name="T30" fmla="*/ 25 w 33"/>
                  <a:gd name="T31" fmla="*/ 24 h 46"/>
                  <a:gd name="T32" fmla="*/ 27 w 33"/>
                  <a:gd name="T33" fmla="*/ 31 h 46"/>
                  <a:gd name="T34" fmla="*/ 29 w 33"/>
                  <a:gd name="T35" fmla="*/ 38 h 46"/>
                  <a:gd name="T36" fmla="*/ 29 w 33"/>
                  <a:gd name="T37" fmla="*/ 46 h 46"/>
                  <a:gd name="T38" fmla="*/ 29 w 33"/>
                  <a:gd name="T3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" h="46">
                    <a:moveTo>
                      <a:pt x="29" y="46"/>
                    </a:moveTo>
                    <a:lnTo>
                      <a:pt x="29" y="46"/>
                    </a:lnTo>
                    <a:lnTo>
                      <a:pt x="31" y="39"/>
                    </a:lnTo>
                    <a:lnTo>
                      <a:pt x="33" y="34"/>
                    </a:lnTo>
                    <a:lnTo>
                      <a:pt x="33" y="27"/>
                    </a:lnTo>
                    <a:lnTo>
                      <a:pt x="33" y="22"/>
                    </a:lnTo>
                    <a:lnTo>
                      <a:pt x="30" y="15"/>
                    </a:lnTo>
                    <a:lnTo>
                      <a:pt x="27" y="9"/>
                    </a:lnTo>
                    <a:lnTo>
                      <a:pt x="25" y="4"/>
                    </a:lnTo>
                    <a:lnTo>
                      <a:pt x="19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12" y="11"/>
                    </a:lnTo>
                    <a:lnTo>
                      <a:pt x="18" y="15"/>
                    </a:lnTo>
                    <a:lnTo>
                      <a:pt x="22" y="19"/>
                    </a:lnTo>
                    <a:lnTo>
                      <a:pt x="25" y="24"/>
                    </a:lnTo>
                    <a:lnTo>
                      <a:pt x="27" y="31"/>
                    </a:lnTo>
                    <a:lnTo>
                      <a:pt x="29" y="38"/>
                    </a:lnTo>
                    <a:lnTo>
                      <a:pt x="29" y="46"/>
                    </a:lnTo>
                    <a:lnTo>
                      <a:pt x="29" y="4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2" name="Freeform 175"/>
            <p:cNvSpPr>
              <a:spLocks noEditPoints="1"/>
            </p:cNvSpPr>
            <p:nvPr/>
          </p:nvSpPr>
          <p:spPr bwMode="auto">
            <a:xfrm>
              <a:off x="2765267" y="3925658"/>
              <a:ext cx="160533" cy="223797"/>
            </a:xfrm>
            <a:custGeom>
              <a:avLst/>
              <a:gdLst>
                <a:gd name="T0" fmla="*/ 125 w 137"/>
                <a:gd name="T1" fmla="*/ 55 h 191"/>
                <a:gd name="T2" fmla="*/ 126 w 137"/>
                <a:gd name="T3" fmla="*/ 51 h 191"/>
                <a:gd name="T4" fmla="*/ 133 w 137"/>
                <a:gd name="T5" fmla="*/ 34 h 191"/>
                <a:gd name="T6" fmla="*/ 136 w 137"/>
                <a:gd name="T7" fmla="*/ 29 h 191"/>
                <a:gd name="T8" fmla="*/ 137 w 137"/>
                <a:gd name="T9" fmla="*/ 21 h 191"/>
                <a:gd name="T10" fmla="*/ 136 w 137"/>
                <a:gd name="T11" fmla="*/ 13 h 191"/>
                <a:gd name="T12" fmla="*/ 132 w 137"/>
                <a:gd name="T13" fmla="*/ 6 h 191"/>
                <a:gd name="T14" fmla="*/ 128 w 137"/>
                <a:gd name="T15" fmla="*/ 4 h 191"/>
                <a:gd name="T16" fmla="*/ 116 w 137"/>
                <a:gd name="T17" fmla="*/ 0 h 191"/>
                <a:gd name="T18" fmla="*/ 103 w 137"/>
                <a:gd name="T19" fmla="*/ 4 h 191"/>
                <a:gd name="T20" fmla="*/ 113 w 137"/>
                <a:gd name="T21" fmla="*/ 39 h 191"/>
                <a:gd name="T22" fmla="*/ 103 w 137"/>
                <a:gd name="T23" fmla="*/ 59 h 191"/>
                <a:gd name="T24" fmla="*/ 110 w 137"/>
                <a:gd name="T25" fmla="*/ 48 h 191"/>
                <a:gd name="T26" fmla="*/ 110 w 137"/>
                <a:gd name="T27" fmla="*/ 42 h 191"/>
                <a:gd name="T28" fmla="*/ 120 w 137"/>
                <a:gd name="T29" fmla="*/ 48 h 191"/>
                <a:gd name="T30" fmla="*/ 121 w 137"/>
                <a:gd name="T31" fmla="*/ 52 h 191"/>
                <a:gd name="T32" fmla="*/ 121 w 137"/>
                <a:gd name="T33" fmla="*/ 57 h 191"/>
                <a:gd name="T34" fmla="*/ 103 w 137"/>
                <a:gd name="T35" fmla="*/ 89 h 191"/>
                <a:gd name="T36" fmla="*/ 97 w 137"/>
                <a:gd name="T37" fmla="*/ 93 h 191"/>
                <a:gd name="T38" fmla="*/ 99 w 137"/>
                <a:gd name="T39" fmla="*/ 92 h 191"/>
                <a:gd name="T40" fmla="*/ 103 w 137"/>
                <a:gd name="T41" fmla="*/ 89 h 191"/>
                <a:gd name="T42" fmla="*/ 101 w 137"/>
                <a:gd name="T43" fmla="*/ 85 h 191"/>
                <a:gd name="T44" fmla="*/ 99 w 137"/>
                <a:gd name="T45" fmla="*/ 86 h 191"/>
                <a:gd name="T46" fmla="*/ 95 w 137"/>
                <a:gd name="T47" fmla="*/ 88 h 191"/>
                <a:gd name="T48" fmla="*/ 84 w 137"/>
                <a:gd name="T49" fmla="*/ 81 h 191"/>
                <a:gd name="T50" fmla="*/ 84 w 137"/>
                <a:gd name="T51" fmla="*/ 81 h 191"/>
                <a:gd name="T52" fmla="*/ 90 w 137"/>
                <a:gd name="T53" fmla="*/ 78 h 191"/>
                <a:gd name="T54" fmla="*/ 103 w 137"/>
                <a:gd name="T55" fmla="*/ 34 h 191"/>
                <a:gd name="T56" fmla="*/ 88 w 137"/>
                <a:gd name="T57" fmla="*/ 23 h 191"/>
                <a:gd name="T58" fmla="*/ 80 w 137"/>
                <a:gd name="T59" fmla="*/ 25 h 191"/>
                <a:gd name="T60" fmla="*/ 57 w 137"/>
                <a:gd name="T61" fmla="*/ 59 h 191"/>
                <a:gd name="T62" fmla="*/ 57 w 137"/>
                <a:gd name="T63" fmla="*/ 66 h 191"/>
                <a:gd name="T64" fmla="*/ 22 w 137"/>
                <a:gd name="T65" fmla="*/ 153 h 191"/>
                <a:gd name="T66" fmla="*/ 26 w 137"/>
                <a:gd name="T67" fmla="*/ 154 h 191"/>
                <a:gd name="T68" fmla="*/ 29 w 137"/>
                <a:gd name="T69" fmla="*/ 155 h 191"/>
                <a:gd name="T70" fmla="*/ 29 w 137"/>
                <a:gd name="T71" fmla="*/ 162 h 191"/>
                <a:gd name="T72" fmla="*/ 33 w 137"/>
                <a:gd name="T73" fmla="*/ 161 h 191"/>
                <a:gd name="T74" fmla="*/ 38 w 137"/>
                <a:gd name="T75" fmla="*/ 162 h 191"/>
                <a:gd name="T76" fmla="*/ 40 w 137"/>
                <a:gd name="T77" fmla="*/ 163 h 191"/>
                <a:gd name="T78" fmla="*/ 41 w 137"/>
                <a:gd name="T79" fmla="*/ 169 h 191"/>
                <a:gd name="T80" fmla="*/ 38 w 137"/>
                <a:gd name="T81" fmla="*/ 173 h 191"/>
                <a:gd name="T82" fmla="*/ 22 w 137"/>
                <a:gd name="T83" fmla="*/ 182 h 191"/>
                <a:gd name="T84" fmla="*/ 41 w 137"/>
                <a:gd name="T85" fmla="*/ 176 h 191"/>
                <a:gd name="T86" fmla="*/ 103 w 137"/>
                <a:gd name="T87" fmla="*/ 29 h 191"/>
                <a:gd name="T88" fmla="*/ 97 w 137"/>
                <a:gd name="T89" fmla="*/ 9 h 191"/>
                <a:gd name="T90" fmla="*/ 103 w 137"/>
                <a:gd name="T91" fmla="*/ 4 h 191"/>
                <a:gd name="T92" fmla="*/ 22 w 137"/>
                <a:gd name="T93" fmla="*/ 117 h 191"/>
                <a:gd name="T94" fmla="*/ 2 w 137"/>
                <a:gd name="T95" fmla="*/ 191 h 191"/>
                <a:gd name="T96" fmla="*/ 22 w 137"/>
                <a:gd name="T97" fmla="*/ 180 h 191"/>
                <a:gd name="T98" fmla="*/ 5 w 137"/>
                <a:gd name="T99" fmla="*/ 174 h 191"/>
                <a:gd name="T100" fmla="*/ 5 w 137"/>
                <a:gd name="T101" fmla="*/ 150 h 191"/>
                <a:gd name="T102" fmla="*/ 6 w 137"/>
                <a:gd name="T103" fmla="*/ 149 h 191"/>
                <a:gd name="T104" fmla="*/ 10 w 137"/>
                <a:gd name="T105" fmla="*/ 146 h 191"/>
                <a:gd name="T106" fmla="*/ 15 w 137"/>
                <a:gd name="T107" fmla="*/ 146 h 191"/>
                <a:gd name="T108" fmla="*/ 17 w 137"/>
                <a:gd name="T109" fmla="*/ 149 h 191"/>
                <a:gd name="T110" fmla="*/ 18 w 137"/>
                <a:gd name="T111" fmla="*/ 155 h 191"/>
                <a:gd name="T112" fmla="*/ 19 w 137"/>
                <a:gd name="T113" fmla="*/ 154 h 191"/>
                <a:gd name="T114" fmla="*/ 22 w 137"/>
                <a:gd name="T115" fmla="*/ 11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91">
                  <a:moveTo>
                    <a:pt x="103" y="89"/>
                  </a:moveTo>
                  <a:lnTo>
                    <a:pt x="125" y="55"/>
                  </a:lnTo>
                  <a:lnTo>
                    <a:pt x="125" y="55"/>
                  </a:lnTo>
                  <a:lnTo>
                    <a:pt x="126" y="51"/>
                  </a:lnTo>
                  <a:lnTo>
                    <a:pt x="125" y="47"/>
                  </a:lnTo>
                  <a:lnTo>
                    <a:pt x="133" y="34"/>
                  </a:lnTo>
                  <a:lnTo>
                    <a:pt x="133" y="34"/>
                  </a:lnTo>
                  <a:lnTo>
                    <a:pt x="136" y="29"/>
                  </a:lnTo>
                  <a:lnTo>
                    <a:pt x="137" y="25"/>
                  </a:lnTo>
                  <a:lnTo>
                    <a:pt x="137" y="21"/>
                  </a:lnTo>
                  <a:lnTo>
                    <a:pt x="137" y="17"/>
                  </a:lnTo>
                  <a:lnTo>
                    <a:pt x="136" y="13"/>
                  </a:lnTo>
                  <a:lnTo>
                    <a:pt x="135" y="9"/>
                  </a:lnTo>
                  <a:lnTo>
                    <a:pt x="132" y="6"/>
                  </a:lnTo>
                  <a:lnTo>
                    <a:pt x="128" y="4"/>
                  </a:lnTo>
                  <a:lnTo>
                    <a:pt x="128" y="4"/>
                  </a:lnTo>
                  <a:lnTo>
                    <a:pt x="121" y="0"/>
                  </a:lnTo>
                  <a:lnTo>
                    <a:pt x="116" y="0"/>
                  </a:lnTo>
                  <a:lnTo>
                    <a:pt x="109" y="1"/>
                  </a:lnTo>
                  <a:lnTo>
                    <a:pt x="103" y="4"/>
                  </a:lnTo>
                  <a:lnTo>
                    <a:pt x="103" y="29"/>
                  </a:lnTo>
                  <a:lnTo>
                    <a:pt x="113" y="39"/>
                  </a:lnTo>
                  <a:lnTo>
                    <a:pt x="103" y="34"/>
                  </a:lnTo>
                  <a:lnTo>
                    <a:pt x="103" y="59"/>
                  </a:lnTo>
                  <a:lnTo>
                    <a:pt x="110" y="48"/>
                  </a:lnTo>
                  <a:lnTo>
                    <a:pt x="110" y="48"/>
                  </a:lnTo>
                  <a:lnTo>
                    <a:pt x="110" y="46"/>
                  </a:lnTo>
                  <a:lnTo>
                    <a:pt x="110" y="42"/>
                  </a:lnTo>
                  <a:lnTo>
                    <a:pt x="120" y="48"/>
                  </a:lnTo>
                  <a:lnTo>
                    <a:pt x="120" y="48"/>
                  </a:lnTo>
                  <a:lnTo>
                    <a:pt x="121" y="50"/>
                  </a:lnTo>
                  <a:lnTo>
                    <a:pt x="121" y="52"/>
                  </a:lnTo>
                  <a:lnTo>
                    <a:pt x="121" y="54"/>
                  </a:lnTo>
                  <a:lnTo>
                    <a:pt x="121" y="57"/>
                  </a:lnTo>
                  <a:lnTo>
                    <a:pt x="103" y="82"/>
                  </a:lnTo>
                  <a:lnTo>
                    <a:pt x="103" y="89"/>
                  </a:lnTo>
                  <a:close/>
                  <a:moveTo>
                    <a:pt x="41" y="176"/>
                  </a:moveTo>
                  <a:lnTo>
                    <a:pt x="97" y="93"/>
                  </a:lnTo>
                  <a:lnTo>
                    <a:pt x="97" y="93"/>
                  </a:lnTo>
                  <a:lnTo>
                    <a:pt x="99" y="92"/>
                  </a:lnTo>
                  <a:lnTo>
                    <a:pt x="102" y="89"/>
                  </a:lnTo>
                  <a:lnTo>
                    <a:pt x="103" y="89"/>
                  </a:lnTo>
                  <a:lnTo>
                    <a:pt x="103" y="82"/>
                  </a:lnTo>
                  <a:lnTo>
                    <a:pt x="101" y="85"/>
                  </a:lnTo>
                  <a:lnTo>
                    <a:pt x="101" y="85"/>
                  </a:lnTo>
                  <a:lnTo>
                    <a:pt x="99" y="86"/>
                  </a:lnTo>
                  <a:lnTo>
                    <a:pt x="98" y="88"/>
                  </a:lnTo>
                  <a:lnTo>
                    <a:pt x="95" y="88"/>
                  </a:lnTo>
                  <a:lnTo>
                    <a:pt x="94" y="86"/>
                  </a:lnTo>
                  <a:lnTo>
                    <a:pt x="84" y="81"/>
                  </a:lnTo>
                  <a:lnTo>
                    <a:pt x="84" y="81"/>
                  </a:lnTo>
                  <a:lnTo>
                    <a:pt x="84" y="81"/>
                  </a:lnTo>
                  <a:lnTo>
                    <a:pt x="87" y="80"/>
                  </a:lnTo>
                  <a:lnTo>
                    <a:pt x="90" y="78"/>
                  </a:lnTo>
                  <a:lnTo>
                    <a:pt x="103" y="59"/>
                  </a:lnTo>
                  <a:lnTo>
                    <a:pt x="103" y="34"/>
                  </a:lnTo>
                  <a:lnTo>
                    <a:pt x="88" y="23"/>
                  </a:lnTo>
                  <a:lnTo>
                    <a:pt x="88" y="23"/>
                  </a:lnTo>
                  <a:lnTo>
                    <a:pt x="83" y="23"/>
                  </a:lnTo>
                  <a:lnTo>
                    <a:pt x="80" y="25"/>
                  </a:lnTo>
                  <a:lnTo>
                    <a:pt x="57" y="59"/>
                  </a:lnTo>
                  <a:lnTo>
                    <a:pt x="57" y="59"/>
                  </a:lnTo>
                  <a:lnTo>
                    <a:pt x="56" y="63"/>
                  </a:lnTo>
                  <a:lnTo>
                    <a:pt x="57" y="66"/>
                  </a:lnTo>
                  <a:lnTo>
                    <a:pt x="22" y="117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4"/>
                  </a:lnTo>
                  <a:lnTo>
                    <a:pt x="26" y="154"/>
                  </a:lnTo>
                  <a:lnTo>
                    <a:pt x="29" y="155"/>
                  </a:lnTo>
                  <a:lnTo>
                    <a:pt x="29" y="158"/>
                  </a:lnTo>
                  <a:lnTo>
                    <a:pt x="29" y="162"/>
                  </a:lnTo>
                  <a:lnTo>
                    <a:pt x="29" y="162"/>
                  </a:lnTo>
                  <a:lnTo>
                    <a:pt x="33" y="161"/>
                  </a:lnTo>
                  <a:lnTo>
                    <a:pt x="36" y="161"/>
                  </a:lnTo>
                  <a:lnTo>
                    <a:pt x="38" y="162"/>
                  </a:lnTo>
                  <a:lnTo>
                    <a:pt x="38" y="162"/>
                  </a:lnTo>
                  <a:lnTo>
                    <a:pt x="40" y="163"/>
                  </a:lnTo>
                  <a:lnTo>
                    <a:pt x="41" y="166"/>
                  </a:lnTo>
                  <a:lnTo>
                    <a:pt x="41" y="169"/>
                  </a:lnTo>
                  <a:lnTo>
                    <a:pt x="40" y="172"/>
                  </a:lnTo>
                  <a:lnTo>
                    <a:pt x="38" y="173"/>
                  </a:lnTo>
                  <a:lnTo>
                    <a:pt x="22" y="180"/>
                  </a:lnTo>
                  <a:lnTo>
                    <a:pt x="22" y="182"/>
                  </a:lnTo>
                  <a:lnTo>
                    <a:pt x="41" y="176"/>
                  </a:lnTo>
                  <a:lnTo>
                    <a:pt x="41" y="176"/>
                  </a:lnTo>
                  <a:close/>
                  <a:moveTo>
                    <a:pt x="103" y="4"/>
                  </a:moveTo>
                  <a:lnTo>
                    <a:pt x="103" y="29"/>
                  </a:lnTo>
                  <a:lnTo>
                    <a:pt x="91" y="17"/>
                  </a:lnTo>
                  <a:lnTo>
                    <a:pt x="97" y="9"/>
                  </a:lnTo>
                  <a:lnTo>
                    <a:pt x="97" y="9"/>
                  </a:lnTo>
                  <a:lnTo>
                    <a:pt x="103" y="4"/>
                  </a:lnTo>
                  <a:lnTo>
                    <a:pt x="103" y="4"/>
                  </a:lnTo>
                  <a:close/>
                  <a:moveTo>
                    <a:pt x="22" y="117"/>
                  </a:moveTo>
                  <a:lnTo>
                    <a:pt x="0" y="150"/>
                  </a:lnTo>
                  <a:lnTo>
                    <a:pt x="2" y="191"/>
                  </a:lnTo>
                  <a:lnTo>
                    <a:pt x="22" y="182"/>
                  </a:lnTo>
                  <a:lnTo>
                    <a:pt x="22" y="180"/>
                  </a:lnTo>
                  <a:lnTo>
                    <a:pt x="17" y="182"/>
                  </a:lnTo>
                  <a:lnTo>
                    <a:pt x="5" y="174"/>
                  </a:lnTo>
                  <a:lnTo>
                    <a:pt x="5" y="150"/>
                  </a:lnTo>
                  <a:lnTo>
                    <a:pt x="5" y="150"/>
                  </a:lnTo>
                  <a:lnTo>
                    <a:pt x="6" y="149"/>
                  </a:lnTo>
                  <a:lnTo>
                    <a:pt x="6" y="149"/>
                  </a:lnTo>
                  <a:lnTo>
                    <a:pt x="7" y="146"/>
                  </a:lnTo>
                  <a:lnTo>
                    <a:pt x="10" y="146"/>
                  </a:lnTo>
                  <a:lnTo>
                    <a:pt x="13" y="146"/>
                  </a:lnTo>
                  <a:lnTo>
                    <a:pt x="15" y="146"/>
                  </a:lnTo>
                  <a:lnTo>
                    <a:pt x="15" y="146"/>
                  </a:lnTo>
                  <a:lnTo>
                    <a:pt x="17" y="149"/>
                  </a:lnTo>
                  <a:lnTo>
                    <a:pt x="18" y="150"/>
                  </a:lnTo>
                  <a:lnTo>
                    <a:pt x="18" y="155"/>
                  </a:lnTo>
                  <a:lnTo>
                    <a:pt x="18" y="155"/>
                  </a:lnTo>
                  <a:lnTo>
                    <a:pt x="19" y="154"/>
                  </a:lnTo>
                  <a:lnTo>
                    <a:pt x="22" y="153"/>
                  </a:lnTo>
                  <a:lnTo>
                    <a:pt x="22" y="117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3" name="Freeform 176"/>
            <p:cNvSpPr>
              <a:spLocks noEditPoints="1"/>
            </p:cNvSpPr>
            <p:nvPr/>
          </p:nvSpPr>
          <p:spPr bwMode="auto">
            <a:xfrm>
              <a:off x="1463425" y="2756291"/>
              <a:ext cx="206232" cy="223797"/>
            </a:xfrm>
            <a:custGeom>
              <a:avLst/>
              <a:gdLst>
                <a:gd name="T0" fmla="*/ 138 w 176"/>
                <a:gd name="T1" fmla="*/ 88 h 191"/>
                <a:gd name="T2" fmla="*/ 132 w 176"/>
                <a:gd name="T3" fmla="*/ 138 h 191"/>
                <a:gd name="T4" fmla="*/ 150 w 176"/>
                <a:gd name="T5" fmla="*/ 143 h 191"/>
                <a:gd name="T6" fmla="*/ 147 w 176"/>
                <a:gd name="T7" fmla="*/ 151 h 191"/>
                <a:gd name="T8" fmla="*/ 132 w 176"/>
                <a:gd name="T9" fmla="*/ 36 h 191"/>
                <a:gd name="T10" fmla="*/ 150 w 176"/>
                <a:gd name="T11" fmla="*/ 26 h 191"/>
                <a:gd name="T12" fmla="*/ 135 w 176"/>
                <a:gd name="T13" fmla="*/ 47 h 191"/>
                <a:gd name="T14" fmla="*/ 146 w 176"/>
                <a:gd name="T15" fmla="*/ 88 h 191"/>
                <a:gd name="T16" fmla="*/ 174 w 176"/>
                <a:gd name="T17" fmla="*/ 85 h 191"/>
                <a:gd name="T18" fmla="*/ 150 w 176"/>
                <a:gd name="T19" fmla="*/ 92 h 191"/>
                <a:gd name="T20" fmla="*/ 88 w 176"/>
                <a:gd name="T21" fmla="*/ 39 h 191"/>
                <a:gd name="T22" fmla="*/ 115 w 176"/>
                <a:gd name="T23" fmla="*/ 46 h 191"/>
                <a:gd name="T24" fmla="*/ 132 w 176"/>
                <a:gd name="T25" fmla="*/ 109 h 191"/>
                <a:gd name="T26" fmla="*/ 115 w 176"/>
                <a:gd name="T27" fmla="*/ 128 h 191"/>
                <a:gd name="T28" fmla="*/ 111 w 176"/>
                <a:gd name="T29" fmla="*/ 180 h 191"/>
                <a:gd name="T30" fmla="*/ 90 w 176"/>
                <a:gd name="T31" fmla="*/ 191 h 191"/>
                <a:gd name="T32" fmla="*/ 105 w 176"/>
                <a:gd name="T33" fmla="*/ 126 h 191"/>
                <a:gd name="T34" fmla="*/ 122 w 176"/>
                <a:gd name="T35" fmla="*/ 107 h 191"/>
                <a:gd name="T36" fmla="*/ 124 w 176"/>
                <a:gd name="T37" fmla="*/ 73 h 191"/>
                <a:gd name="T38" fmla="*/ 104 w 176"/>
                <a:gd name="T39" fmla="*/ 51 h 191"/>
                <a:gd name="T40" fmla="*/ 88 w 176"/>
                <a:gd name="T41" fmla="*/ 39 h 191"/>
                <a:gd name="T42" fmla="*/ 127 w 176"/>
                <a:gd name="T43" fmla="*/ 43 h 191"/>
                <a:gd name="T44" fmla="*/ 132 w 176"/>
                <a:gd name="T45" fmla="*/ 36 h 191"/>
                <a:gd name="T46" fmla="*/ 128 w 176"/>
                <a:gd name="T47" fmla="*/ 128 h 191"/>
                <a:gd name="T48" fmla="*/ 132 w 176"/>
                <a:gd name="T49" fmla="*/ 127 h 191"/>
                <a:gd name="T50" fmla="*/ 92 w 176"/>
                <a:gd name="T51" fmla="*/ 1 h 191"/>
                <a:gd name="T52" fmla="*/ 88 w 176"/>
                <a:gd name="T53" fmla="*/ 30 h 191"/>
                <a:gd name="T54" fmla="*/ 80 w 176"/>
                <a:gd name="T55" fmla="*/ 191 h 191"/>
                <a:gd name="T56" fmla="*/ 62 w 176"/>
                <a:gd name="T57" fmla="*/ 176 h 191"/>
                <a:gd name="T58" fmla="*/ 55 w 176"/>
                <a:gd name="T59" fmla="*/ 124 h 191"/>
                <a:gd name="T60" fmla="*/ 44 w 176"/>
                <a:gd name="T61" fmla="*/ 67 h 191"/>
                <a:gd name="T62" fmla="*/ 67 w 176"/>
                <a:gd name="T63" fmla="*/ 43 h 191"/>
                <a:gd name="T64" fmla="*/ 88 w 176"/>
                <a:gd name="T65" fmla="*/ 49 h 191"/>
                <a:gd name="T66" fmla="*/ 61 w 176"/>
                <a:gd name="T67" fmla="*/ 61 h 191"/>
                <a:gd name="T68" fmla="*/ 50 w 176"/>
                <a:gd name="T69" fmla="*/ 88 h 191"/>
                <a:gd name="T70" fmla="*/ 69 w 176"/>
                <a:gd name="T71" fmla="*/ 120 h 191"/>
                <a:gd name="T72" fmla="*/ 88 w 176"/>
                <a:gd name="T73" fmla="*/ 147 h 191"/>
                <a:gd name="T74" fmla="*/ 88 w 176"/>
                <a:gd name="T75" fmla="*/ 30 h 191"/>
                <a:gd name="T76" fmla="*/ 84 w 176"/>
                <a:gd name="T77" fmla="*/ 26 h 191"/>
                <a:gd name="T78" fmla="*/ 88 w 176"/>
                <a:gd name="T79" fmla="*/ 0 h 191"/>
                <a:gd name="T80" fmla="*/ 47 w 176"/>
                <a:gd name="T81" fmla="*/ 135 h 191"/>
                <a:gd name="T82" fmla="*/ 44 w 176"/>
                <a:gd name="T83" fmla="*/ 138 h 191"/>
                <a:gd name="T84" fmla="*/ 47 w 176"/>
                <a:gd name="T85" fmla="*/ 47 h 191"/>
                <a:gd name="T86" fmla="*/ 44 w 176"/>
                <a:gd name="T87" fmla="*/ 108 h 191"/>
                <a:gd name="T88" fmla="*/ 40 w 176"/>
                <a:gd name="T89" fmla="*/ 77 h 191"/>
                <a:gd name="T90" fmla="*/ 44 w 176"/>
                <a:gd name="T91" fmla="*/ 49 h 191"/>
                <a:gd name="T92" fmla="*/ 25 w 176"/>
                <a:gd name="T93" fmla="*/ 31 h 191"/>
                <a:gd name="T94" fmla="*/ 32 w 176"/>
                <a:gd name="T95" fmla="*/ 26 h 191"/>
                <a:gd name="T96" fmla="*/ 32 w 176"/>
                <a:gd name="T97" fmla="*/ 150 h 191"/>
                <a:gd name="T98" fmla="*/ 24 w 176"/>
                <a:gd name="T99" fmla="*/ 147 h 191"/>
                <a:gd name="T100" fmla="*/ 44 w 176"/>
                <a:gd name="T101" fmla="*/ 127 h 191"/>
                <a:gd name="T102" fmla="*/ 25 w 176"/>
                <a:gd name="T103" fmla="*/ 84 h 191"/>
                <a:gd name="T104" fmla="*/ 25 w 176"/>
                <a:gd name="T105" fmla="*/ 92 h 191"/>
                <a:gd name="T106" fmla="*/ 0 w 176"/>
                <a:gd name="T107" fmla="*/ 8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76" h="191">
                  <a:moveTo>
                    <a:pt x="132" y="66"/>
                  </a:moveTo>
                  <a:lnTo>
                    <a:pt x="132" y="66"/>
                  </a:lnTo>
                  <a:lnTo>
                    <a:pt x="136" y="77"/>
                  </a:lnTo>
                  <a:lnTo>
                    <a:pt x="138" y="88"/>
                  </a:lnTo>
                  <a:lnTo>
                    <a:pt x="138" y="88"/>
                  </a:lnTo>
                  <a:lnTo>
                    <a:pt x="136" y="99"/>
                  </a:lnTo>
                  <a:lnTo>
                    <a:pt x="132" y="109"/>
                  </a:lnTo>
                  <a:lnTo>
                    <a:pt x="132" y="66"/>
                  </a:lnTo>
                  <a:lnTo>
                    <a:pt x="132" y="66"/>
                  </a:lnTo>
                  <a:close/>
                  <a:moveTo>
                    <a:pt x="132" y="138"/>
                  </a:moveTo>
                  <a:lnTo>
                    <a:pt x="132" y="127"/>
                  </a:lnTo>
                  <a:lnTo>
                    <a:pt x="132" y="127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50" y="143"/>
                  </a:lnTo>
                  <a:lnTo>
                    <a:pt x="150" y="143"/>
                  </a:lnTo>
                  <a:lnTo>
                    <a:pt x="151" y="147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47" y="151"/>
                  </a:lnTo>
                  <a:lnTo>
                    <a:pt x="145" y="150"/>
                  </a:lnTo>
                  <a:lnTo>
                    <a:pt x="132" y="138"/>
                  </a:lnTo>
                  <a:lnTo>
                    <a:pt x="132" y="138"/>
                  </a:lnTo>
                  <a:close/>
                  <a:moveTo>
                    <a:pt x="132" y="49"/>
                  </a:moveTo>
                  <a:lnTo>
                    <a:pt x="132" y="36"/>
                  </a:lnTo>
                  <a:lnTo>
                    <a:pt x="145" y="26"/>
                  </a:lnTo>
                  <a:lnTo>
                    <a:pt x="145" y="26"/>
                  </a:lnTo>
                  <a:lnTo>
                    <a:pt x="147" y="24"/>
                  </a:lnTo>
                  <a:lnTo>
                    <a:pt x="150" y="26"/>
                  </a:lnTo>
                  <a:lnTo>
                    <a:pt x="150" y="26"/>
                  </a:lnTo>
                  <a:lnTo>
                    <a:pt x="151" y="28"/>
                  </a:lnTo>
                  <a:lnTo>
                    <a:pt x="150" y="31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2" y="49"/>
                  </a:lnTo>
                  <a:lnTo>
                    <a:pt x="132" y="49"/>
                  </a:lnTo>
                  <a:close/>
                  <a:moveTo>
                    <a:pt x="146" y="88"/>
                  </a:moveTo>
                  <a:lnTo>
                    <a:pt x="146" y="88"/>
                  </a:lnTo>
                  <a:lnTo>
                    <a:pt x="146" y="88"/>
                  </a:lnTo>
                  <a:lnTo>
                    <a:pt x="147" y="85"/>
                  </a:lnTo>
                  <a:lnTo>
                    <a:pt x="150" y="84"/>
                  </a:lnTo>
                  <a:lnTo>
                    <a:pt x="172" y="84"/>
                  </a:lnTo>
                  <a:lnTo>
                    <a:pt x="172" y="84"/>
                  </a:lnTo>
                  <a:lnTo>
                    <a:pt x="174" y="85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74" y="91"/>
                  </a:lnTo>
                  <a:lnTo>
                    <a:pt x="172" y="92"/>
                  </a:lnTo>
                  <a:lnTo>
                    <a:pt x="150" y="92"/>
                  </a:lnTo>
                  <a:lnTo>
                    <a:pt x="150" y="92"/>
                  </a:lnTo>
                  <a:lnTo>
                    <a:pt x="147" y="91"/>
                  </a:lnTo>
                  <a:lnTo>
                    <a:pt x="146" y="88"/>
                  </a:lnTo>
                  <a:lnTo>
                    <a:pt x="146" y="88"/>
                  </a:lnTo>
                  <a:close/>
                  <a:moveTo>
                    <a:pt x="88" y="39"/>
                  </a:moveTo>
                  <a:lnTo>
                    <a:pt x="88" y="39"/>
                  </a:lnTo>
                  <a:lnTo>
                    <a:pt x="96" y="39"/>
                  </a:lnTo>
                  <a:lnTo>
                    <a:pt x="103" y="40"/>
                  </a:lnTo>
                  <a:lnTo>
                    <a:pt x="108" y="43"/>
                  </a:lnTo>
                  <a:lnTo>
                    <a:pt x="115" y="46"/>
                  </a:lnTo>
                  <a:lnTo>
                    <a:pt x="120" y="50"/>
                  </a:lnTo>
                  <a:lnTo>
                    <a:pt x="124" y="55"/>
                  </a:lnTo>
                  <a:lnTo>
                    <a:pt x="128" y="61"/>
                  </a:lnTo>
                  <a:lnTo>
                    <a:pt x="132" y="66"/>
                  </a:lnTo>
                  <a:lnTo>
                    <a:pt x="132" y="109"/>
                  </a:lnTo>
                  <a:lnTo>
                    <a:pt x="132" y="109"/>
                  </a:lnTo>
                  <a:lnTo>
                    <a:pt x="128" y="115"/>
                  </a:lnTo>
                  <a:lnTo>
                    <a:pt x="124" y="120"/>
                  </a:lnTo>
                  <a:lnTo>
                    <a:pt x="120" y="124"/>
                  </a:lnTo>
                  <a:lnTo>
                    <a:pt x="115" y="128"/>
                  </a:lnTo>
                  <a:lnTo>
                    <a:pt x="115" y="166"/>
                  </a:lnTo>
                  <a:lnTo>
                    <a:pt x="115" y="166"/>
                  </a:lnTo>
                  <a:lnTo>
                    <a:pt x="115" y="172"/>
                  </a:lnTo>
                  <a:lnTo>
                    <a:pt x="113" y="176"/>
                  </a:lnTo>
                  <a:lnTo>
                    <a:pt x="111" y="180"/>
                  </a:lnTo>
                  <a:lnTo>
                    <a:pt x="108" y="184"/>
                  </a:lnTo>
                  <a:lnTo>
                    <a:pt x="104" y="187"/>
                  </a:lnTo>
                  <a:lnTo>
                    <a:pt x="100" y="189"/>
                  </a:lnTo>
                  <a:lnTo>
                    <a:pt x="96" y="191"/>
                  </a:lnTo>
                  <a:lnTo>
                    <a:pt x="90" y="191"/>
                  </a:lnTo>
                  <a:lnTo>
                    <a:pt x="88" y="191"/>
                  </a:lnTo>
                  <a:lnTo>
                    <a:pt x="88" y="147"/>
                  </a:lnTo>
                  <a:lnTo>
                    <a:pt x="105" y="147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3"/>
                  </a:lnTo>
                  <a:lnTo>
                    <a:pt x="108" y="122"/>
                  </a:lnTo>
                  <a:lnTo>
                    <a:pt x="108" y="122"/>
                  </a:lnTo>
                  <a:lnTo>
                    <a:pt x="115" y="115"/>
                  </a:lnTo>
                  <a:lnTo>
                    <a:pt x="122" y="107"/>
                  </a:lnTo>
                  <a:lnTo>
                    <a:pt x="126" y="99"/>
                  </a:lnTo>
                  <a:lnTo>
                    <a:pt x="127" y="88"/>
                  </a:lnTo>
                  <a:lnTo>
                    <a:pt x="127" y="88"/>
                  </a:lnTo>
                  <a:lnTo>
                    <a:pt x="126" y="80"/>
                  </a:lnTo>
                  <a:lnTo>
                    <a:pt x="124" y="73"/>
                  </a:lnTo>
                  <a:lnTo>
                    <a:pt x="120" y="66"/>
                  </a:lnTo>
                  <a:lnTo>
                    <a:pt x="116" y="61"/>
                  </a:lnTo>
                  <a:lnTo>
                    <a:pt x="116" y="61"/>
                  </a:lnTo>
                  <a:lnTo>
                    <a:pt x="109" y="55"/>
                  </a:lnTo>
                  <a:lnTo>
                    <a:pt x="104" y="51"/>
                  </a:lnTo>
                  <a:lnTo>
                    <a:pt x="96" y="50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8" y="39"/>
                  </a:lnTo>
                  <a:lnTo>
                    <a:pt x="88" y="39"/>
                  </a:lnTo>
                  <a:lnTo>
                    <a:pt x="88" y="39"/>
                  </a:lnTo>
                  <a:close/>
                  <a:moveTo>
                    <a:pt x="132" y="36"/>
                  </a:moveTo>
                  <a:lnTo>
                    <a:pt x="128" y="40"/>
                  </a:lnTo>
                  <a:lnTo>
                    <a:pt x="128" y="40"/>
                  </a:lnTo>
                  <a:lnTo>
                    <a:pt x="127" y="43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30" y="49"/>
                  </a:lnTo>
                  <a:lnTo>
                    <a:pt x="132" y="49"/>
                  </a:lnTo>
                  <a:lnTo>
                    <a:pt x="132" y="36"/>
                  </a:lnTo>
                  <a:lnTo>
                    <a:pt x="132" y="36"/>
                  </a:lnTo>
                  <a:close/>
                  <a:moveTo>
                    <a:pt x="132" y="127"/>
                  </a:moveTo>
                  <a:lnTo>
                    <a:pt x="132" y="127"/>
                  </a:lnTo>
                  <a:lnTo>
                    <a:pt x="130" y="127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7" y="131"/>
                  </a:lnTo>
                  <a:lnTo>
                    <a:pt x="128" y="135"/>
                  </a:lnTo>
                  <a:lnTo>
                    <a:pt x="132" y="138"/>
                  </a:lnTo>
                  <a:lnTo>
                    <a:pt x="132" y="127"/>
                  </a:lnTo>
                  <a:lnTo>
                    <a:pt x="132" y="127"/>
                  </a:lnTo>
                  <a:close/>
                  <a:moveTo>
                    <a:pt x="88" y="30"/>
                  </a:moveTo>
                  <a:lnTo>
                    <a:pt x="88" y="0"/>
                  </a:lnTo>
                  <a:lnTo>
                    <a:pt x="88" y="0"/>
                  </a:lnTo>
                  <a:lnTo>
                    <a:pt x="92" y="1"/>
                  </a:lnTo>
                  <a:lnTo>
                    <a:pt x="92" y="4"/>
                  </a:lnTo>
                  <a:lnTo>
                    <a:pt x="92" y="26"/>
                  </a:lnTo>
                  <a:lnTo>
                    <a:pt x="92" y="26"/>
                  </a:lnTo>
                  <a:lnTo>
                    <a:pt x="92" y="28"/>
                  </a:lnTo>
                  <a:lnTo>
                    <a:pt x="88" y="30"/>
                  </a:lnTo>
                  <a:lnTo>
                    <a:pt x="88" y="30"/>
                  </a:lnTo>
                  <a:close/>
                  <a:moveTo>
                    <a:pt x="88" y="191"/>
                  </a:moveTo>
                  <a:lnTo>
                    <a:pt x="85" y="191"/>
                  </a:lnTo>
                  <a:lnTo>
                    <a:pt x="85" y="191"/>
                  </a:lnTo>
                  <a:lnTo>
                    <a:pt x="80" y="191"/>
                  </a:lnTo>
                  <a:lnTo>
                    <a:pt x="76" y="189"/>
                  </a:lnTo>
                  <a:lnTo>
                    <a:pt x="71" y="187"/>
                  </a:lnTo>
                  <a:lnTo>
                    <a:pt x="67" y="184"/>
                  </a:lnTo>
                  <a:lnTo>
                    <a:pt x="65" y="180"/>
                  </a:lnTo>
                  <a:lnTo>
                    <a:pt x="62" y="176"/>
                  </a:lnTo>
                  <a:lnTo>
                    <a:pt x="61" y="172"/>
                  </a:lnTo>
                  <a:lnTo>
                    <a:pt x="61" y="166"/>
                  </a:lnTo>
                  <a:lnTo>
                    <a:pt x="61" y="128"/>
                  </a:lnTo>
                  <a:lnTo>
                    <a:pt x="61" y="128"/>
                  </a:lnTo>
                  <a:lnTo>
                    <a:pt x="55" y="124"/>
                  </a:lnTo>
                  <a:lnTo>
                    <a:pt x="51" y="119"/>
                  </a:lnTo>
                  <a:lnTo>
                    <a:pt x="47" y="114"/>
                  </a:lnTo>
                  <a:lnTo>
                    <a:pt x="44" y="108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7" y="61"/>
                  </a:lnTo>
                  <a:lnTo>
                    <a:pt x="51" y="55"/>
                  </a:lnTo>
                  <a:lnTo>
                    <a:pt x="57" y="51"/>
                  </a:lnTo>
                  <a:lnTo>
                    <a:pt x="62" y="47"/>
                  </a:lnTo>
                  <a:lnTo>
                    <a:pt x="67" y="43"/>
                  </a:lnTo>
                  <a:lnTo>
                    <a:pt x="74" y="40"/>
                  </a:lnTo>
                  <a:lnTo>
                    <a:pt x="81" y="39"/>
                  </a:lnTo>
                  <a:lnTo>
                    <a:pt x="88" y="39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1" y="50"/>
                  </a:lnTo>
                  <a:lnTo>
                    <a:pt x="73" y="51"/>
                  </a:lnTo>
                  <a:lnTo>
                    <a:pt x="66" y="55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57" y="66"/>
                  </a:lnTo>
                  <a:lnTo>
                    <a:pt x="53" y="73"/>
                  </a:lnTo>
                  <a:lnTo>
                    <a:pt x="50" y="80"/>
                  </a:lnTo>
                  <a:lnTo>
                    <a:pt x="50" y="88"/>
                  </a:lnTo>
                  <a:lnTo>
                    <a:pt x="50" y="88"/>
                  </a:lnTo>
                  <a:lnTo>
                    <a:pt x="51" y="97"/>
                  </a:lnTo>
                  <a:lnTo>
                    <a:pt x="55" y="107"/>
                  </a:lnTo>
                  <a:lnTo>
                    <a:pt x="61" y="115"/>
                  </a:lnTo>
                  <a:lnTo>
                    <a:pt x="69" y="120"/>
                  </a:lnTo>
                  <a:lnTo>
                    <a:pt x="69" y="120"/>
                  </a:lnTo>
                  <a:lnTo>
                    <a:pt x="69" y="120"/>
                  </a:lnTo>
                  <a:lnTo>
                    <a:pt x="70" y="123"/>
                  </a:lnTo>
                  <a:lnTo>
                    <a:pt x="70" y="126"/>
                  </a:lnTo>
                  <a:lnTo>
                    <a:pt x="70" y="147"/>
                  </a:lnTo>
                  <a:lnTo>
                    <a:pt x="88" y="147"/>
                  </a:lnTo>
                  <a:lnTo>
                    <a:pt x="88" y="191"/>
                  </a:lnTo>
                  <a:lnTo>
                    <a:pt x="88" y="191"/>
                  </a:lnTo>
                  <a:close/>
                  <a:moveTo>
                    <a:pt x="88" y="0"/>
                  </a:moveTo>
                  <a:lnTo>
                    <a:pt x="88" y="30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5" y="28"/>
                  </a:lnTo>
                  <a:lnTo>
                    <a:pt x="84" y="26"/>
                  </a:lnTo>
                  <a:lnTo>
                    <a:pt x="84" y="4"/>
                  </a:lnTo>
                  <a:lnTo>
                    <a:pt x="84" y="4"/>
                  </a:lnTo>
                  <a:lnTo>
                    <a:pt x="85" y="1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close/>
                  <a:moveTo>
                    <a:pt x="44" y="138"/>
                  </a:moveTo>
                  <a:lnTo>
                    <a:pt x="47" y="135"/>
                  </a:lnTo>
                  <a:lnTo>
                    <a:pt x="47" y="135"/>
                  </a:lnTo>
                  <a:lnTo>
                    <a:pt x="48" y="131"/>
                  </a:lnTo>
                  <a:lnTo>
                    <a:pt x="47" y="128"/>
                  </a:lnTo>
                  <a:lnTo>
                    <a:pt x="47" y="128"/>
                  </a:lnTo>
                  <a:lnTo>
                    <a:pt x="44" y="127"/>
                  </a:lnTo>
                  <a:lnTo>
                    <a:pt x="44" y="138"/>
                  </a:lnTo>
                  <a:lnTo>
                    <a:pt x="44" y="138"/>
                  </a:lnTo>
                  <a:close/>
                  <a:moveTo>
                    <a:pt x="44" y="49"/>
                  </a:moveTo>
                  <a:lnTo>
                    <a:pt x="44" y="49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8" y="43"/>
                  </a:lnTo>
                  <a:lnTo>
                    <a:pt x="47" y="40"/>
                  </a:lnTo>
                  <a:lnTo>
                    <a:pt x="44" y="38"/>
                  </a:lnTo>
                  <a:lnTo>
                    <a:pt x="44" y="49"/>
                  </a:lnTo>
                  <a:close/>
                  <a:moveTo>
                    <a:pt x="44" y="108"/>
                  </a:moveTo>
                  <a:lnTo>
                    <a:pt x="44" y="108"/>
                  </a:lnTo>
                  <a:lnTo>
                    <a:pt x="40" y="99"/>
                  </a:lnTo>
                  <a:lnTo>
                    <a:pt x="39" y="88"/>
                  </a:lnTo>
                  <a:lnTo>
                    <a:pt x="39" y="88"/>
                  </a:lnTo>
                  <a:lnTo>
                    <a:pt x="40" y="77"/>
                  </a:lnTo>
                  <a:lnTo>
                    <a:pt x="44" y="67"/>
                  </a:lnTo>
                  <a:lnTo>
                    <a:pt x="44" y="108"/>
                  </a:lnTo>
                  <a:lnTo>
                    <a:pt x="44" y="108"/>
                  </a:lnTo>
                  <a:close/>
                  <a:moveTo>
                    <a:pt x="44" y="38"/>
                  </a:moveTo>
                  <a:lnTo>
                    <a:pt x="44" y="49"/>
                  </a:lnTo>
                  <a:lnTo>
                    <a:pt x="44" y="49"/>
                  </a:lnTo>
                  <a:lnTo>
                    <a:pt x="40" y="47"/>
                  </a:lnTo>
                  <a:lnTo>
                    <a:pt x="40" y="47"/>
                  </a:lnTo>
                  <a:lnTo>
                    <a:pt x="25" y="31"/>
                  </a:lnTo>
                  <a:lnTo>
                    <a:pt x="25" y="31"/>
                  </a:lnTo>
                  <a:lnTo>
                    <a:pt x="24" y="28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8" y="24"/>
                  </a:lnTo>
                  <a:lnTo>
                    <a:pt x="32" y="26"/>
                  </a:lnTo>
                  <a:lnTo>
                    <a:pt x="44" y="38"/>
                  </a:lnTo>
                  <a:lnTo>
                    <a:pt x="44" y="38"/>
                  </a:lnTo>
                  <a:close/>
                  <a:moveTo>
                    <a:pt x="44" y="127"/>
                  </a:moveTo>
                  <a:lnTo>
                    <a:pt x="44" y="138"/>
                  </a:lnTo>
                  <a:lnTo>
                    <a:pt x="32" y="150"/>
                  </a:lnTo>
                  <a:lnTo>
                    <a:pt x="32" y="150"/>
                  </a:lnTo>
                  <a:lnTo>
                    <a:pt x="28" y="151"/>
                  </a:lnTo>
                  <a:lnTo>
                    <a:pt x="25" y="150"/>
                  </a:lnTo>
                  <a:lnTo>
                    <a:pt x="25" y="150"/>
                  </a:lnTo>
                  <a:lnTo>
                    <a:pt x="24" y="147"/>
                  </a:lnTo>
                  <a:lnTo>
                    <a:pt x="25" y="143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4" y="127"/>
                  </a:lnTo>
                  <a:lnTo>
                    <a:pt x="44" y="127"/>
                  </a:lnTo>
                  <a:close/>
                  <a:moveTo>
                    <a:pt x="4" y="84"/>
                  </a:moveTo>
                  <a:lnTo>
                    <a:pt x="4" y="84"/>
                  </a:lnTo>
                  <a:lnTo>
                    <a:pt x="25" y="84"/>
                  </a:lnTo>
                  <a:lnTo>
                    <a:pt x="25" y="84"/>
                  </a:lnTo>
                  <a:lnTo>
                    <a:pt x="29" y="85"/>
                  </a:lnTo>
                  <a:lnTo>
                    <a:pt x="31" y="88"/>
                  </a:lnTo>
                  <a:lnTo>
                    <a:pt x="31" y="88"/>
                  </a:lnTo>
                  <a:lnTo>
                    <a:pt x="29" y="91"/>
                  </a:lnTo>
                  <a:lnTo>
                    <a:pt x="25" y="92"/>
                  </a:lnTo>
                  <a:lnTo>
                    <a:pt x="4" y="92"/>
                  </a:lnTo>
                  <a:lnTo>
                    <a:pt x="4" y="92"/>
                  </a:lnTo>
                  <a:lnTo>
                    <a:pt x="1" y="91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1" y="85"/>
                  </a:lnTo>
                  <a:lnTo>
                    <a:pt x="4" y="84"/>
                  </a:lnTo>
                  <a:lnTo>
                    <a:pt x="4" y="8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4" name="Freeform 177"/>
            <p:cNvSpPr>
              <a:spLocks noEditPoints="1"/>
            </p:cNvSpPr>
            <p:nvPr/>
          </p:nvSpPr>
          <p:spPr bwMode="auto">
            <a:xfrm>
              <a:off x="2387958" y="2451648"/>
              <a:ext cx="309348" cy="447593"/>
            </a:xfrm>
            <a:custGeom>
              <a:avLst/>
              <a:gdLst>
                <a:gd name="T0" fmla="*/ 132 w 264"/>
                <a:gd name="T1" fmla="*/ 7 h 382"/>
                <a:gd name="T2" fmla="*/ 140 w 264"/>
                <a:gd name="T3" fmla="*/ 126 h 382"/>
                <a:gd name="T4" fmla="*/ 156 w 264"/>
                <a:gd name="T5" fmla="*/ 128 h 382"/>
                <a:gd name="T6" fmla="*/ 186 w 264"/>
                <a:gd name="T7" fmla="*/ 142 h 382"/>
                <a:gd name="T8" fmla="*/ 206 w 264"/>
                <a:gd name="T9" fmla="*/ 166 h 382"/>
                <a:gd name="T10" fmla="*/ 218 w 264"/>
                <a:gd name="T11" fmla="*/ 196 h 382"/>
                <a:gd name="T12" fmla="*/ 220 w 264"/>
                <a:gd name="T13" fmla="*/ 212 h 382"/>
                <a:gd name="T14" fmla="*/ 220 w 264"/>
                <a:gd name="T15" fmla="*/ 222 h 382"/>
                <a:gd name="T16" fmla="*/ 215 w 264"/>
                <a:gd name="T17" fmla="*/ 239 h 382"/>
                <a:gd name="T18" fmla="*/ 210 w 264"/>
                <a:gd name="T19" fmla="*/ 254 h 382"/>
                <a:gd name="T20" fmla="*/ 194 w 264"/>
                <a:gd name="T21" fmla="*/ 275 h 382"/>
                <a:gd name="T22" fmla="*/ 174 w 264"/>
                <a:gd name="T23" fmla="*/ 290 h 382"/>
                <a:gd name="T24" fmla="*/ 159 w 264"/>
                <a:gd name="T25" fmla="*/ 296 h 382"/>
                <a:gd name="T26" fmla="*/ 141 w 264"/>
                <a:gd name="T27" fmla="*/ 300 h 382"/>
                <a:gd name="T28" fmla="*/ 132 w 264"/>
                <a:gd name="T29" fmla="*/ 300 h 382"/>
                <a:gd name="T30" fmla="*/ 132 w 264"/>
                <a:gd name="T31" fmla="*/ 327 h 382"/>
                <a:gd name="T32" fmla="*/ 144 w 264"/>
                <a:gd name="T33" fmla="*/ 333 h 382"/>
                <a:gd name="T34" fmla="*/ 149 w 264"/>
                <a:gd name="T35" fmla="*/ 345 h 382"/>
                <a:gd name="T36" fmla="*/ 148 w 264"/>
                <a:gd name="T37" fmla="*/ 353 h 382"/>
                <a:gd name="T38" fmla="*/ 138 w 264"/>
                <a:gd name="T39" fmla="*/ 363 h 382"/>
                <a:gd name="T40" fmla="*/ 132 w 264"/>
                <a:gd name="T41" fmla="*/ 382 h 382"/>
                <a:gd name="T42" fmla="*/ 228 w 264"/>
                <a:gd name="T43" fmla="*/ 361 h 382"/>
                <a:gd name="T44" fmla="*/ 228 w 264"/>
                <a:gd name="T45" fmla="*/ 357 h 382"/>
                <a:gd name="T46" fmla="*/ 221 w 264"/>
                <a:gd name="T47" fmla="*/ 349 h 382"/>
                <a:gd name="T48" fmla="*/ 201 w 264"/>
                <a:gd name="T49" fmla="*/ 340 h 382"/>
                <a:gd name="T50" fmla="*/ 182 w 264"/>
                <a:gd name="T51" fmla="*/ 336 h 382"/>
                <a:gd name="T52" fmla="*/ 214 w 264"/>
                <a:gd name="T53" fmla="*/ 315 h 382"/>
                <a:gd name="T54" fmla="*/ 241 w 264"/>
                <a:gd name="T55" fmla="*/ 287 h 382"/>
                <a:gd name="T56" fmla="*/ 257 w 264"/>
                <a:gd name="T57" fmla="*/ 253 h 382"/>
                <a:gd name="T58" fmla="*/ 264 w 264"/>
                <a:gd name="T59" fmla="*/ 212 h 382"/>
                <a:gd name="T60" fmla="*/ 263 w 264"/>
                <a:gd name="T61" fmla="*/ 200 h 382"/>
                <a:gd name="T62" fmla="*/ 259 w 264"/>
                <a:gd name="T63" fmla="*/ 177 h 382"/>
                <a:gd name="T64" fmla="*/ 251 w 264"/>
                <a:gd name="T65" fmla="*/ 156 h 382"/>
                <a:gd name="T66" fmla="*/ 240 w 264"/>
                <a:gd name="T67" fmla="*/ 137 h 382"/>
                <a:gd name="T68" fmla="*/ 225 w 264"/>
                <a:gd name="T69" fmla="*/ 119 h 382"/>
                <a:gd name="T70" fmla="*/ 207 w 264"/>
                <a:gd name="T71" fmla="*/ 104 h 382"/>
                <a:gd name="T72" fmla="*/ 187 w 264"/>
                <a:gd name="T73" fmla="*/ 93 h 382"/>
                <a:gd name="T74" fmla="*/ 165 w 264"/>
                <a:gd name="T75" fmla="*/ 85 h 382"/>
                <a:gd name="T76" fmla="*/ 174 w 264"/>
                <a:gd name="T77" fmla="*/ 20 h 382"/>
                <a:gd name="T78" fmla="*/ 111 w 264"/>
                <a:gd name="T79" fmla="*/ 0 h 382"/>
                <a:gd name="T80" fmla="*/ 118 w 264"/>
                <a:gd name="T81" fmla="*/ 195 h 382"/>
                <a:gd name="T82" fmla="*/ 132 w 264"/>
                <a:gd name="T83" fmla="*/ 7 h 382"/>
                <a:gd name="T84" fmla="*/ 132 w 264"/>
                <a:gd name="T85" fmla="*/ 300 h 382"/>
                <a:gd name="T86" fmla="*/ 118 w 264"/>
                <a:gd name="T87" fmla="*/ 299 h 382"/>
                <a:gd name="T88" fmla="*/ 92 w 264"/>
                <a:gd name="T89" fmla="*/ 291 h 382"/>
                <a:gd name="T90" fmla="*/ 119 w 264"/>
                <a:gd name="T91" fmla="*/ 284 h 382"/>
                <a:gd name="T92" fmla="*/ 58 w 264"/>
                <a:gd name="T93" fmla="*/ 260 h 382"/>
                <a:gd name="T94" fmla="*/ 0 w 264"/>
                <a:gd name="T95" fmla="*/ 260 h 382"/>
                <a:gd name="T96" fmla="*/ 22 w 264"/>
                <a:gd name="T97" fmla="*/ 284 h 382"/>
                <a:gd name="T98" fmla="*/ 34 w 264"/>
                <a:gd name="T99" fmla="*/ 300 h 382"/>
                <a:gd name="T100" fmla="*/ 65 w 264"/>
                <a:gd name="T101" fmla="*/ 326 h 382"/>
                <a:gd name="T102" fmla="*/ 83 w 264"/>
                <a:gd name="T103" fmla="*/ 336 h 382"/>
                <a:gd name="T104" fmla="*/ 49 w 264"/>
                <a:gd name="T105" fmla="*/ 345 h 382"/>
                <a:gd name="T106" fmla="*/ 39 w 264"/>
                <a:gd name="T107" fmla="*/ 353 h 382"/>
                <a:gd name="T108" fmla="*/ 35 w 264"/>
                <a:gd name="T109" fmla="*/ 361 h 382"/>
                <a:gd name="T110" fmla="*/ 132 w 264"/>
                <a:gd name="T111" fmla="*/ 382 h 382"/>
                <a:gd name="T112" fmla="*/ 132 w 264"/>
                <a:gd name="T113" fmla="*/ 364 h 382"/>
                <a:gd name="T114" fmla="*/ 119 w 264"/>
                <a:gd name="T115" fmla="*/ 359 h 382"/>
                <a:gd name="T116" fmla="*/ 114 w 264"/>
                <a:gd name="T117" fmla="*/ 345 h 382"/>
                <a:gd name="T118" fmla="*/ 115 w 264"/>
                <a:gd name="T119" fmla="*/ 338 h 382"/>
                <a:gd name="T120" fmla="*/ 125 w 264"/>
                <a:gd name="T121" fmla="*/ 329 h 382"/>
                <a:gd name="T122" fmla="*/ 132 w 264"/>
                <a:gd name="T123" fmla="*/ 30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4" h="382">
                  <a:moveTo>
                    <a:pt x="174" y="20"/>
                  </a:moveTo>
                  <a:lnTo>
                    <a:pt x="132" y="7"/>
                  </a:lnTo>
                  <a:lnTo>
                    <a:pt x="132" y="151"/>
                  </a:lnTo>
                  <a:lnTo>
                    <a:pt x="140" y="126"/>
                  </a:lnTo>
                  <a:lnTo>
                    <a:pt x="140" y="126"/>
                  </a:lnTo>
                  <a:lnTo>
                    <a:pt x="156" y="128"/>
                  </a:lnTo>
                  <a:lnTo>
                    <a:pt x="172" y="134"/>
                  </a:lnTo>
                  <a:lnTo>
                    <a:pt x="186" y="142"/>
                  </a:lnTo>
                  <a:lnTo>
                    <a:pt x="197" y="153"/>
                  </a:lnTo>
                  <a:lnTo>
                    <a:pt x="206" y="166"/>
                  </a:lnTo>
                  <a:lnTo>
                    <a:pt x="214" y="180"/>
                  </a:lnTo>
                  <a:lnTo>
                    <a:pt x="218" y="196"/>
                  </a:lnTo>
                  <a:lnTo>
                    <a:pt x="220" y="204"/>
                  </a:lnTo>
                  <a:lnTo>
                    <a:pt x="220" y="212"/>
                  </a:lnTo>
                  <a:lnTo>
                    <a:pt x="220" y="212"/>
                  </a:lnTo>
                  <a:lnTo>
                    <a:pt x="220" y="222"/>
                  </a:lnTo>
                  <a:lnTo>
                    <a:pt x="218" y="230"/>
                  </a:lnTo>
                  <a:lnTo>
                    <a:pt x="215" y="239"/>
                  </a:lnTo>
                  <a:lnTo>
                    <a:pt x="213" y="246"/>
                  </a:lnTo>
                  <a:lnTo>
                    <a:pt x="210" y="254"/>
                  </a:lnTo>
                  <a:lnTo>
                    <a:pt x="205" y="262"/>
                  </a:lnTo>
                  <a:lnTo>
                    <a:pt x="194" y="275"/>
                  </a:lnTo>
                  <a:lnTo>
                    <a:pt x="182" y="286"/>
                  </a:lnTo>
                  <a:lnTo>
                    <a:pt x="174" y="290"/>
                  </a:lnTo>
                  <a:lnTo>
                    <a:pt x="167" y="294"/>
                  </a:lnTo>
                  <a:lnTo>
                    <a:pt x="159" y="296"/>
                  </a:lnTo>
                  <a:lnTo>
                    <a:pt x="150" y="299"/>
                  </a:lnTo>
                  <a:lnTo>
                    <a:pt x="141" y="300"/>
                  </a:lnTo>
                  <a:lnTo>
                    <a:pt x="132" y="300"/>
                  </a:lnTo>
                  <a:lnTo>
                    <a:pt x="132" y="300"/>
                  </a:lnTo>
                  <a:lnTo>
                    <a:pt x="132" y="327"/>
                  </a:lnTo>
                  <a:lnTo>
                    <a:pt x="132" y="327"/>
                  </a:lnTo>
                  <a:lnTo>
                    <a:pt x="138" y="329"/>
                  </a:lnTo>
                  <a:lnTo>
                    <a:pt x="144" y="333"/>
                  </a:lnTo>
                  <a:lnTo>
                    <a:pt x="148" y="338"/>
                  </a:lnTo>
                  <a:lnTo>
                    <a:pt x="149" y="345"/>
                  </a:lnTo>
                  <a:lnTo>
                    <a:pt x="149" y="345"/>
                  </a:lnTo>
                  <a:lnTo>
                    <a:pt x="148" y="353"/>
                  </a:lnTo>
                  <a:lnTo>
                    <a:pt x="144" y="359"/>
                  </a:lnTo>
                  <a:lnTo>
                    <a:pt x="138" y="363"/>
                  </a:lnTo>
                  <a:lnTo>
                    <a:pt x="132" y="364"/>
                  </a:lnTo>
                  <a:lnTo>
                    <a:pt x="132" y="382"/>
                  </a:lnTo>
                  <a:lnTo>
                    <a:pt x="228" y="382"/>
                  </a:lnTo>
                  <a:lnTo>
                    <a:pt x="228" y="361"/>
                  </a:lnTo>
                  <a:lnTo>
                    <a:pt x="228" y="361"/>
                  </a:lnTo>
                  <a:lnTo>
                    <a:pt x="228" y="357"/>
                  </a:lnTo>
                  <a:lnTo>
                    <a:pt x="225" y="353"/>
                  </a:lnTo>
                  <a:lnTo>
                    <a:pt x="221" y="349"/>
                  </a:lnTo>
                  <a:lnTo>
                    <a:pt x="215" y="345"/>
                  </a:lnTo>
                  <a:lnTo>
                    <a:pt x="201" y="340"/>
                  </a:lnTo>
                  <a:lnTo>
                    <a:pt x="182" y="336"/>
                  </a:lnTo>
                  <a:lnTo>
                    <a:pt x="182" y="336"/>
                  </a:lnTo>
                  <a:lnTo>
                    <a:pt x="199" y="326"/>
                  </a:lnTo>
                  <a:lnTo>
                    <a:pt x="214" y="315"/>
                  </a:lnTo>
                  <a:lnTo>
                    <a:pt x="229" y="302"/>
                  </a:lnTo>
                  <a:lnTo>
                    <a:pt x="241" y="287"/>
                  </a:lnTo>
                  <a:lnTo>
                    <a:pt x="251" y="271"/>
                  </a:lnTo>
                  <a:lnTo>
                    <a:pt x="257" y="253"/>
                  </a:lnTo>
                  <a:lnTo>
                    <a:pt x="263" y="233"/>
                  </a:lnTo>
                  <a:lnTo>
                    <a:pt x="264" y="212"/>
                  </a:lnTo>
                  <a:lnTo>
                    <a:pt x="264" y="212"/>
                  </a:lnTo>
                  <a:lnTo>
                    <a:pt x="263" y="200"/>
                  </a:lnTo>
                  <a:lnTo>
                    <a:pt x="262" y="189"/>
                  </a:lnTo>
                  <a:lnTo>
                    <a:pt x="259" y="177"/>
                  </a:lnTo>
                  <a:lnTo>
                    <a:pt x="256" y="166"/>
                  </a:lnTo>
                  <a:lnTo>
                    <a:pt x="251" y="156"/>
                  </a:lnTo>
                  <a:lnTo>
                    <a:pt x="245" y="146"/>
                  </a:lnTo>
                  <a:lnTo>
                    <a:pt x="240" y="137"/>
                  </a:lnTo>
                  <a:lnTo>
                    <a:pt x="232" y="127"/>
                  </a:lnTo>
                  <a:lnTo>
                    <a:pt x="225" y="119"/>
                  </a:lnTo>
                  <a:lnTo>
                    <a:pt x="215" y="111"/>
                  </a:lnTo>
                  <a:lnTo>
                    <a:pt x="207" y="104"/>
                  </a:lnTo>
                  <a:lnTo>
                    <a:pt x="198" y="99"/>
                  </a:lnTo>
                  <a:lnTo>
                    <a:pt x="187" y="93"/>
                  </a:lnTo>
                  <a:lnTo>
                    <a:pt x="176" y="88"/>
                  </a:lnTo>
                  <a:lnTo>
                    <a:pt x="165" y="85"/>
                  </a:lnTo>
                  <a:lnTo>
                    <a:pt x="153" y="82"/>
                  </a:lnTo>
                  <a:lnTo>
                    <a:pt x="174" y="20"/>
                  </a:lnTo>
                  <a:close/>
                  <a:moveTo>
                    <a:pt x="132" y="7"/>
                  </a:moveTo>
                  <a:lnTo>
                    <a:pt x="111" y="0"/>
                  </a:lnTo>
                  <a:lnTo>
                    <a:pt x="56" y="174"/>
                  </a:lnTo>
                  <a:lnTo>
                    <a:pt x="118" y="195"/>
                  </a:lnTo>
                  <a:lnTo>
                    <a:pt x="132" y="151"/>
                  </a:lnTo>
                  <a:lnTo>
                    <a:pt x="132" y="7"/>
                  </a:lnTo>
                  <a:lnTo>
                    <a:pt x="132" y="7"/>
                  </a:lnTo>
                  <a:close/>
                  <a:moveTo>
                    <a:pt x="132" y="300"/>
                  </a:moveTo>
                  <a:lnTo>
                    <a:pt x="132" y="300"/>
                  </a:lnTo>
                  <a:lnTo>
                    <a:pt x="118" y="299"/>
                  </a:lnTo>
                  <a:lnTo>
                    <a:pt x="104" y="296"/>
                  </a:lnTo>
                  <a:lnTo>
                    <a:pt x="92" y="291"/>
                  </a:lnTo>
                  <a:lnTo>
                    <a:pt x="80" y="284"/>
                  </a:lnTo>
                  <a:lnTo>
                    <a:pt x="119" y="284"/>
                  </a:lnTo>
                  <a:lnTo>
                    <a:pt x="119" y="260"/>
                  </a:lnTo>
                  <a:lnTo>
                    <a:pt x="58" y="260"/>
                  </a:lnTo>
                  <a:lnTo>
                    <a:pt x="10" y="260"/>
                  </a:lnTo>
                  <a:lnTo>
                    <a:pt x="0" y="260"/>
                  </a:lnTo>
                  <a:lnTo>
                    <a:pt x="0" y="284"/>
                  </a:lnTo>
                  <a:lnTo>
                    <a:pt x="22" y="284"/>
                  </a:lnTo>
                  <a:lnTo>
                    <a:pt x="22" y="284"/>
                  </a:lnTo>
                  <a:lnTo>
                    <a:pt x="34" y="300"/>
                  </a:lnTo>
                  <a:lnTo>
                    <a:pt x="48" y="314"/>
                  </a:lnTo>
                  <a:lnTo>
                    <a:pt x="65" y="326"/>
                  </a:lnTo>
                  <a:lnTo>
                    <a:pt x="83" y="336"/>
                  </a:lnTo>
                  <a:lnTo>
                    <a:pt x="83" y="336"/>
                  </a:lnTo>
                  <a:lnTo>
                    <a:pt x="64" y="340"/>
                  </a:lnTo>
                  <a:lnTo>
                    <a:pt x="49" y="345"/>
                  </a:lnTo>
                  <a:lnTo>
                    <a:pt x="44" y="349"/>
                  </a:lnTo>
                  <a:lnTo>
                    <a:pt x="39" y="353"/>
                  </a:lnTo>
                  <a:lnTo>
                    <a:pt x="37" y="357"/>
                  </a:lnTo>
                  <a:lnTo>
                    <a:pt x="35" y="361"/>
                  </a:lnTo>
                  <a:lnTo>
                    <a:pt x="35" y="382"/>
                  </a:lnTo>
                  <a:lnTo>
                    <a:pt x="132" y="382"/>
                  </a:lnTo>
                  <a:lnTo>
                    <a:pt x="132" y="364"/>
                  </a:lnTo>
                  <a:lnTo>
                    <a:pt x="132" y="364"/>
                  </a:lnTo>
                  <a:lnTo>
                    <a:pt x="125" y="363"/>
                  </a:lnTo>
                  <a:lnTo>
                    <a:pt x="119" y="359"/>
                  </a:lnTo>
                  <a:lnTo>
                    <a:pt x="115" y="353"/>
                  </a:lnTo>
                  <a:lnTo>
                    <a:pt x="114" y="345"/>
                  </a:lnTo>
                  <a:lnTo>
                    <a:pt x="114" y="345"/>
                  </a:lnTo>
                  <a:lnTo>
                    <a:pt x="115" y="338"/>
                  </a:lnTo>
                  <a:lnTo>
                    <a:pt x="119" y="333"/>
                  </a:lnTo>
                  <a:lnTo>
                    <a:pt x="125" y="329"/>
                  </a:lnTo>
                  <a:lnTo>
                    <a:pt x="132" y="327"/>
                  </a:lnTo>
                  <a:lnTo>
                    <a:pt x="132" y="30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5" name="组合 299"/>
            <p:cNvGrpSpPr/>
            <p:nvPr/>
          </p:nvGrpSpPr>
          <p:grpSpPr>
            <a:xfrm>
              <a:off x="2638717" y="2389546"/>
              <a:ext cx="268336" cy="162868"/>
              <a:chOff x="3143251" y="1577975"/>
              <a:chExt cx="363538" cy="220663"/>
            </a:xfrm>
            <a:grpFill/>
          </p:grpSpPr>
          <p:sp>
            <p:nvSpPr>
              <p:cNvPr id="83" name="Freeform 178"/>
              <p:cNvSpPr>
                <a:spLocks noEditPoints="1"/>
              </p:cNvSpPr>
              <p:nvPr/>
            </p:nvSpPr>
            <p:spPr bwMode="auto">
              <a:xfrm>
                <a:off x="3143251" y="1577975"/>
                <a:ext cx="215900" cy="212725"/>
              </a:xfrm>
              <a:custGeom>
                <a:avLst/>
                <a:gdLst>
                  <a:gd name="T0" fmla="*/ 68 w 136"/>
                  <a:gd name="T1" fmla="*/ 0 h 134"/>
                  <a:gd name="T2" fmla="*/ 94 w 136"/>
                  <a:gd name="T3" fmla="*/ 4 h 134"/>
                  <a:gd name="T4" fmla="*/ 106 w 136"/>
                  <a:gd name="T5" fmla="*/ 11 h 134"/>
                  <a:gd name="T6" fmla="*/ 125 w 136"/>
                  <a:gd name="T7" fmla="*/ 28 h 134"/>
                  <a:gd name="T8" fmla="*/ 134 w 136"/>
                  <a:gd name="T9" fmla="*/ 53 h 134"/>
                  <a:gd name="T10" fmla="*/ 134 w 136"/>
                  <a:gd name="T11" fmla="*/ 79 h 134"/>
                  <a:gd name="T12" fmla="*/ 131 w 136"/>
                  <a:gd name="T13" fmla="*/ 92 h 134"/>
                  <a:gd name="T14" fmla="*/ 121 w 136"/>
                  <a:gd name="T15" fmla="*/ 110 h 134"/>
                  <a:gd name="T16" fmla="*/ 106 w 136"/>
                  <a:gd name="T17" fmla="*/ 123 h 134"/>
                  <a:gd name="T18" fmla="*/ 88 w 136"/>
                  <a:gd name="T19" fmla="*/ 131 h 134"/>
                  <a:gd name="T20" fmla="*/ 68 w 136"/>
                  <a:gd name="T21" fmla="*/ 134 h 134"/>
                  <a:gd name="T22" fmla="*/ 68 w 136"/>
                  <a:gd name="T23" fmla="*/ 122 h 134"/>
                  <a:gd name="T24" fmla="*/ 84 w 136"/>
                  <a:gd name="T25" fmla="*/ 119 h 134"/>
                  <a:gd name="T26" fmla="*/ 99 w 136"/>
                  <a:gd name="T27" fmla="*/ 112 h 134"/>
                  <a:gd name="T28" fmla="*/ 111 w 136"/>
                  <a:gd name="T29" fmla="*/ 102 h 134"/>
                  <a:gd name="T30" fmla="*/ 119 w 136"/>
                  <a:gd name="T31" fmla="*/ 87 h 134"/>
                  <a:gd name="T32" fmla="*/ 119 w 136"/>
                  <a:gd name="T33" fmla="*/ 87 h 134"/>
                  <a:gd name="T34" fmla="*/ 123 w 136"/>
                  <a:gd name="T35" fmla="*/ 66 h 134"/>
                  <a:gd name="T36" fmla="*/ 119 w 136"/>
                  <a:gd name="T37" fmla="*/ 45 h 134"/>
                  <a:gd name="T38" fmla="*/ 107 w 136"/>
                  <a:gd name="T39" fmla="*/ 28 h 134"/>
                  <a:gd name="T40" fmla="*/ 88 w 136"/>
                  <a:gd name="T41" fmla="*/ 16 h 134"/>
                  <a:gd name="T42" fmla="*/ 79 w 136"/>
                  <a:gd name="T43" fmla="*/ 14 h 134"/>
                  <a:gd name="T44" fmla="*/ 68 w 136"/>
                  <a:gd name="T45" fmla="*/ 0 h 134"/>
                  <a:gd name="T46" fmla="*/ 6 w 136"/>
                  <a:gd name="T47" fmla="*/ 42 h 134"/>
                  <a:gd name="T48" fmla="*/ 16 w 136"/>
                  <a:gd name="T49" fmla="*/ 24 h 134"/>
                  <a:gd name="T50" fmla="*/ 31 w 136"/>
                  <a:gd name="T51" fmla="*/ 11 h 134"/>
                  <a:gd name="T52" fmla="*/ 49 w 136"/>
                  <a:gd name="T53" fmla="*/ 3 h 134"/>
                  <a:gd name="T54" fmla="*/ 68 w 136"/>
                  <a:gd name="T55" fmla="*/ 0 h 134"/>
                  <a:gd name="T56" fmla="*/ 68 w 136"/>
                  <a:gd name="T57" fmla="*/ 12 h 134"/>
                  <a:gd name="T58" fmla="*/ 52 w 136"/>
                  <a:gd name="T59" fmla="*/ 15 h 134"/>
                  <a:gd name="T60" fmla="*/ 38 w 136"/>
                  <a:gd name="T61" fmla="*/ 22 h 134"/>
                  <a:gd name="T62" fmla="*/ 26 w 136"/>
                  <a:gd name="T63" fmla="*/ 33 h 134"/>
                  <a:gd name="T64" fmla="*/ 18 w 136"/>
                  <a:gd name="T65" fmla="*/ 46 h 134"/>
                  <a:gd name="T66" fmla="*/ 14 w 136"/>
                  <a:gd name="T67" fmla="*/ 57 h 134"/>
                  <a:gd name="T68" fmla="*/ 15 w 136"/>
                  <a:gd name="T69" fmla="*/ 79 h 134"/>
                  <a:gd name="T70" fmla="*/ 23 w 136"/>
                  <a:gd name="T71" fmla="*/ 98 h 134"/>
                  <a:gd name="T72" fmla="*/ 38 w 136"/>
                  <a:gd name="T73" fmla="*/ 112 h 134"/>
                  <a:gd name="T74" fmla="*/ 48 w 136"/>
                  <a:gd name="T75" fmla="*/ 118 h 134"/>
                  <a:gd name="T76" fmla="*/ 68 w 136"/>
                  <a:gd name="T77" fmla="*/ 122 h 134"/>
                  <a:gd name="T78" fmla="*/ 68 w 136"/>
                  <a:gd name="T79" fmla="*/ 134 h 134"/>
                  <a:gd name="T80" fmla="*/ 43 w 136"/>
                  <a:gd name="T81" fmla="*/ 130 h 134"/>
                  <a:gd name="T82" fmla="*/ 31 w 136"/>
                  <a:gd name="T83" fmla="*/ 123 h 134"/>
                  <a:gd name="T84" fmla="*/ 12 w 136"/>
                  <a:gd name="T85" fmla="*/ 104 h 134"/>
                  <a:gd name="T86" fmla="*/ 3 w 136"/>
                  <a:gd name="T87" fmla="*/ 81 h 134"/>
                  <a:gd name="T88" fmla="*/ 1 w 136"/>
                  <a:gd name="T89" fmla="*/ 56 h 134"/>
                  <a:gd name="T90" fmla="*/ 6 w 136"/>
                  <a:gd name="T91" fmla="*/ 4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6" h="134">
                    <a:moveTo>
                      <a:pt x="68" y="0"/>
                    </a:moveTo>
                    <a:lnTo>
                      <a:pt x="68" y="0"/>
                    </a:lnTo>
                    <a:lnTo>
                      <a:pt x="81" y="0"/>
                    </a:lnTo>
                    <a:lnTo>
                      <a:pt x="94" y="4"/>
                    </a:lnTo>
                    <a:lnTo>
                      <a:pt x="94" y="4"/>
                    </a:lnTo>
                    <a:lnTo>
                      <a:pt x="106" y="11"/>
                    </a:lnTo>
                    <a:lnTo>
                      <a:pt x="115" y="19"/>
                    </a:lnTo>
                    <a:lnTo>
                      <a:pt x="125" y="28"/>
                    </a:lnTo>
                    <a:lnTo>
                      <a:pt x="130" y="41"/>
                    </a:lnTo>
                    <a:lnTo>
                      <a:pt x="134" y="53"/>
                    </a:lnTo>
                    <a:lnTo>
                      <a:pt x="136" y="65"/>
                    </a:lnTo>
                    <a:lnTo>
                      <a:pt x="134" y="79"/>
                    </a:lnTo>
                    <a:lnTo>
                      <a:pt x="131" y="92"/>
                    </a:lnTo>
                    <a:lnTo>
                      <a:pt x="131" y="92"/>
                    </a:lnTo>
                    <a:lnTo>
                      <a:pt x="126" y="102"/>
                    </a:lnTo>
                    <a:lnTo>
                      <a:pt x="121" y="110"/>
                    </a:lnTo>
                    <a:lnTo>
                      <a:pt x="114" y="116"/>
                    </a:lnTo>
                    <a:lnTo>
                      <a:pt x="106" y="123"/>
                    </a:lnTo>
                    <a:lnTo>
                      <a:pt x="98" y="129"/>
                    </a:lnTo>
                    <a:lnTo>
                      <a:pt x="88" y="131"/>
                    </a:lnTo>
                    <a:lnTo>
                      <a:pt x="79" y="134"/>
                    </a:lnTo>
                    <a:lnTo>
                      <a:pt x="68" y="134"/>
                    </a:lnTo>
                    <a:lnTo>
                      <a:pt x="68" y="122"/>
                    </a:lnTo>
                    <a:lnTo>
                      <a:pt x="68" y="122"/>
                    </a:lnTo>
                    <a:lnTo>
                      <a:pt x="76" y="122"/>
                    </a:lnTo>
                    <a:lnTo>
                      <a:pt x="84" y="119"/>
                    </a:lnTo>
                    <a:lnTo>
                      <a:pt x="92" y="116"/>
                    </a:lnTo>
                    <a:lnTo>
                      <a:pt x="99" y="112"/>
                    </a:lnTo>
                    <a:lnTo>
                      <a:pt x="104" y="108"/>
                    </a:lnTo>
                    <a:lnTo>
                      <a:pt x="111" y="102"/>
                    </a:lnTo>
                    <a:lnTo>
                      <a:pt x="115" y="95"/>
                    </a:lnTo>
                    <a:lnTo>
                      <a:pt x="119" y="87"/>
                    </a:lnTo>
                    <a:lnTo>
                      <a:pt x="119" y="87"/>
                    </a:lnTo>
                    <a:lnTo>
                      <a:pt x="119" y="87"/>
                    </a:lnTo>
                    <a:lnTo>
                      <a:pt x="122" y="77"/>
                    </a:lnTo>
                    <a:lnTo>
                      <a:pt x="123" y="66"/>
                    </a:lnTo>
                    <a:lnTo>
                      <a:pt x="122" y="56"/>
                    </a:lnTo>
                    <a:lnTo>
                      <a:pt x="119" y="45"/>
                    </a:lnTo>
                    <a:lnTo>
                      <a:pt x="114" y="37"/>
                    </a:lnTo>
                    <a:lnTo>
                      <a:pt x="107" y="28"/>
                    </a:lnTo>
                    <a:lnTo>
                      <a:pt x="99" y="22"/>
                    </a:lnTo>
                    <a:lnTo>
                      <a:pt x="88" y="16"/>
                    </a:lnTo>
                    <a:lnTo>
                      <a:pt x="88" y="16"/>
                    </a:lnTo>
                    <a:lnTo>
                      <a:pt x="79" y="14"/>
                    </a:lnTo>
                    <a:lnTo>
                      <a:pt x="68" y="12"/>
                    </a:lnTo>
                    <a:lnTo>
                      <a:pt x="68" y="0"/>
                    </a:lnTo>
                    <a:close/>
                    <a:moveTo>
                      <a:pt x="6" y="42"/>
                    </a:moveTo>
                    <a:lnTo>
                      <a:pt x="6" y="42"/>
                    </a:lnTo>
                    <a:lnTo>
                      <a:pt x="10" y="33"/>
                    </a:lnTo>
                    <a:lnTo>
                      <a:pt x="16" y="24"/>
                    </a:lnTo>
                    <a:lnTo>
                      <a:pt x="23" y="16"/>
                    </a:lnTo>
                    <a:lnTo>
                      <a:pt x="31" y="11"/>
                    </a:lnTo>
                    <a:lnTo>
                      <a:pt x="39" y="5"/>
                    </a:lnTo>
                    <a:lnTo>
                      <a:pt x="49" y="3"/>
                    </a:lnTo>
                    <a:lnTo>
                      <a:pt x="58" y="0"/>
                    </a:lnTo>
                    <a:lnTo>
                      <a:pt x="68" y="0"/>
                    </a:lnTo>
                    <a:lnTo>
                      <a:pt x="68" y="12"/>
                    </a:lnTo>
                    <a:lnTo>
                      <a:pt x="68" y="12"/>
                    </a:lnTo>
                    <a:lnTo>
                      <a:pt x="60" y="12"/>
                    </a:lnTo>
                    <a:lnTo>
                      <a:pt x="52" y="15"/>
                    </a:lnTo>
                    <a:lnTo>
                      <a:pt x="45" y="18"/>
                    </a:lnTo>
                    <a:lnTo>
                      <a:pt x="38" y="22"/>
                    </a:lnTo>
                    <a:lnTo>
                      <a:pt x="31" y="26"/>
                    </a:lnTo>
                    <a:lnTo>
                      <a:pt x="26" y="33"/>
                    </a:lnTo>
                    <a:lnTo>
                      <a:pt x="20" y="39"/>
                    </a:lnTo>
                    <a:lnTo>
                      <a:pt x="18" y="46"/>
                    </a:lnTo>
                    <a:lnTo>
                      <a:pt x="18" y="46"/>
                    </a:lnTo>
                    <a:lnTo>
                      <a:pt x="14" y="57"/>
                    </a:lnTo>
                    <a:lnTo>
                      <a:pt x="14" y="68"/>
                    </a:lnTo>
                    <a:lnTo>
                      <a:pt x="15" y="79"/>
                    </a:lnTo>
                    <a:lnTo>
                      <a:pt x="18" y="88"/>
                    </a:lnTo>
                    <a:lnTo>
                      <a:pt x="23" y="98"/>
                    </a:lnTo>
                    <a:lnTo>
                      <a:pt x="30" y="106"/>
                    </a:lnTo>
                    <a:lnTo>
                      <a:pt x="38" y="112"/>
                    </a:lnTo>
                    <a:lnTo>
                      <a:pt x="48" y="118"/>
                    </a:lnTo>
                    <a:lnTo>
                      <a:pt x="48" y="118"/>
                    </a:lnTo>
                    <a:lnTo>
                      <a:pt x="58" y="121"/>
                    </a:lnTo>
                    <a:lnTo>
                      <a:pt x="68" y="122"/>
                    </a:lnTo>
                    <a:lnTo>
                      <a:pt x="68" y="134"/>
                    </a:lnTo>
                    <a:lnTo>
                      <a:pt x="68" y="134"/>
                    </a:lnTo>
                    <a:lnTo>
                      <a:pt x="56" y="133"/>
                    </a:lnTo>
                    <a:lnTo>
                      <a:pt x="43" y="130"/>
                    </a:lnTo>
                    <a:lnTo>
                      <a:pt x="43" y="130"/>
                    </a:lnTo>
                    <a:lnTo>
                      <a:pt x="31" y="123"/>
                    </a:lnTo>
                    <a:lnTo>
                      <a:pt x="20" y="115"/>
                    </a:lnTo>
                    <a:lnTo>
                      <a:pt x="12" y="104"/>
                    </a:lnTo>
                    <a:lnTo>
                      <a:pt x="6" y="93"/>
                    </a:lnTo>
                    <a:lnTo>
                      <a:pt x="3" y="81"/>
                    </a:lnTo>
                    <a:lnTo>
                      <a:pt x="0" y="68"/>
                    </a:lnTo>
                    <a:lnTo>
                      <a:pt x="1" y="56"/>
                    </a:lnTo>
                    <a:lnTo>
                      <a:pt x="6" y="42"/>
                    </a:lnTo>
                    <a:lnTo>
                      <a:pt x="6" y="4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7" name="Freeform 179"/>
              <p:cNvSpPr/>
              <p:nvPr/>
            </p:nvSpPr>
            <p:spPr bwMode="auto">
              <a:xfrm>
                <a:off x="3335338" y="1706563"/>
                <a:ext cx="106363" cy="65088"/>
              </a:xfrm>
              <a:custGeom>
                <a:avLst/>
                <a:gdLst>
                  <a:gd name="T0" fmla="*/ 61 w 67"/>
                  <a:gd name="T1" fmla="*/ 41 h 41"/>
                  <a:gd name="T2" fmla="*/ 67 w 67"/>
                  <a:gd name="T3" fmla="*/ 25 h 41"/>
                  <a:gd name="T4" fmla="*/ 6 w 67"/>
                  <a:gd name="T5" fmla="*/ 0 h 41"/>
                  <a:gd name="T6" fmla="*/ 0 w 67"/>
                  <a:gd name="T7" fmla="*/ 17 h 41"/>
                  <a:gd name="T8" fmla="*/ 61 w 67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1">
                    <a:moveTo>
                      <a:pt x="61" y="41"/>
                    </a:moveTo>
                    <a:lnTo>
                      <a:pt x="67" y="25"/>
                    </a:lnTo>
                    <a:lnTo>
                      <a:pt x="6" y="0"/>
                    </a:lnTo>
                    <a:lnTo>
                      <a:pt x="0" y="17"/>
                    </a:lnTo>
                    <a:lnTo>
                      <a:pt x="61" y="4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8" name="Freeform 180"/>
              <p:cNvSpPr/>
              <p:nvPr/>
            </p:nvSpPr>
            <p:spPr bwMode="auto">
              <a:xfrm>
                <a:off x="3368676" y="1717675"/>
                <a:ext cx="138113" cy="80963"/>
              </a:xfrm>
              <a:custGeom>
                <a:avLst/>
                <a:gdLst>
                  <a:gd name="T0" fmla="*/ 67 w 87"/>
                  <a:gd name="T1" fmla="*/ 51 h 51"/>
                  <a:gd name="T2" fmla="*/ 67 w 87"/>
                  <a:gd name="T3" fmla="*/ 51 h 51"/>
                  <a:gd name="T4" fmla="*/ 73 w 87"/>
                  <a:gd name="T5" fmla="*/ 51 h 51"/>
                  <a:gd name="T6" fmla="*/ 79 w 87"/>
                  <a:gd name="T7" fmla="*/ 51 h 51"/>
                  <a:gd name="T8" fmla="*/ 83 w 87"/>
                  <a:gd name="T9" fmla="*/ 47 h 51"/>
                  <a:gd name="T10" fmla="*/ 86 w 87"/>
                  <a:gd name="T11" fmla="*/ 43 h 51"/>
                  <a:gd name="T12" fmla="*/ 86 w 87"/>
                  <a:gd name="T13" fmla="*/ 43 h 51"/>
                  <a:gd name="T14" fmla="*/ 87 w 87"/>
                  <a:gd name="T15" fmla="*/ 37 h 51"/>
                  <a:gd name="T16" fmla="*/ 86 w 87"/>
                  <a:gd name="T17" fmla="*/ 31 h 51"/>
                  <a:gd name="T18" fmla="*/ 83 w 87"/>
                  <a:gd name="T19" fmla="*/ 27 h 51"/>
                  <a:gd name="T20" fmla="*/ 78 w 87"/>
                  <a:gd name="T21" fmla="*/ 24 h 51"/>
                  <a:gd name="T22" fmla="*/ 21 w 87"/>
                  <a:gd name="T23" fmla="*/ 1 h 51"/>
                  <a:gd name="T24" fmla="*/ 21 w 87"/>
                  <a:gd name="T25" fmla="*/ 1 h 51"/>
                  <a:gd name="T26" fmla="*/ 15 w 87"/>
                  <a:gd name="T27" fmla="*/ 0 h 51"/>
                  <a:gd name="T28" fmla="*/ 10 w 87"/>
                  <a:gd name="T29" fmla="*/ 1 h 51"/>
                  <a:gd name="T30" fmla="*/ 4 w 87"/>
                  <a:gd name="T31" fmla="*/ 4 h 51"/>
                  <a:gd name="T32" fmla="*/ 2 w 87"/>
                  <a:gd name="T33" fmla="*/ 10 h 51"/>
                  <a:gd name="T34" fmla="*/ 2 w 87"/>
                  <a:gd name="T35" fmla="*/ 10 h 51"/>
                  <a:gd name="T36" fmla="*/ 0 w 87"/>
                  <a:gd name="T37" fmla="*/ 15 h 51"/>
                  <a:gd name="T38" fmla="*/ 2 w 87"/>
                  <a:gd name="T39" fmla="*/ 20 h 51"/>
                  <a:gd name="T40" fmla="*/ 4 w 87"/>
                  <a:gd name="T41" fmla="*/ 24 h 51"/>
                  <a:gd name="T42" fmla="*/ 10 w 87"/>
                  <a:gd name="T43" fmla="*/ 28 h 51"/>
                  <a:gd name="T44" fmla="*/ 67 w 87"/>
                  <a:gd name="T4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7" h="51">
                    <a:moveTo>
                      <a:pt x="67" y="51"/>
                    </a:moveTo>
                    <a:lnTo>
                      <a:pt x="67" y="51"/>
                    </a:lnTo>
                    <a:lnTo>
                      <a:pt x="73" y="51"/>
                    </a:lnTo>
                    <a:lnTo>
                      <a:pt x="79" y="51"/>
                    </a:lnTo>
                    <a:lnTo>
                      <a:pt x="83" y="47"/>
                    </a:lnTo>
                    <a:lnTo>
                      <a:pt x="86" y="43"/>
                    </a:lnTo>
                    <a:lnTo>
                      <a:pt x="86" y="43"/>
                    </a:lnTo>
                    <a:lnTo>
                      <a:pt x="87" y="37"/>
                    </a:lnTo>
                    <a:lnTo>
                      <a:pt x="86" y="31"/>
                    </a:lnTo>
                    <a:lnTo>
                      <a:pt x="83" y="27"/>
                    </a:lnTo>
                    <a:lnTo>
                      <a:pt x="78" y="24"/>
                    </a:lnTo>
                    <a:lnTo>
                      <a:pt x="21" y="1"/>
                    </a:lnTo>
                    <a:lnTo>
                      <a:pt x="21" y="1"/>
                    </a:lnTo>
                    <a:lnTo>
                      <a:pt x="15" y="0"/>
                    </a:lnTo>
                    <a:lnTo>
                      <a:pt x="10" y="1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5"/>
                    </a:lnTo>
                    <a:lnTo>
                      <a:pt x="2" y="20"/>
                    </a:lnTo>
                    <a:lnTo>
                      <a:pt x="4" y="24"/>
                    </a:lnTo>
                    <a:lnTo>
                      <a:pt x="10" y="28"/>
                    </a:lnTo>
                    <a:lnTo>
                      <a:pt x="67" y="5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6" name="Freeform 181"/>
            <p:cNvSpPr>
              <a:spLocks noEditPoints="1"/>
            </p:cNvSpPr>
            <p:nvPr/>
          </p:nvSpPr>
          <p:spPr bwMode="auto">
            <a:xfrm>
              <a:off x="2648091" y="3336289"/>
              <a:ext cx="322239" cy="114828"/>
            </a:xfrm>
            <a:custGeom>
              <a:avLst/>
              <a:gdLst>
                <a:gd name="T0" fmla="*/ 239 w 275"/>
                <a:gd name="T1" fmla="*/ 40 h 98"/>
                <a:gd name="T2" fmla="*/ 258 w 275"/>
                <a:gd name="T3" fmla="*/ 65 h 98"/>
                <a:gd name="T4" fmla="*/ 239 w 275"/>
                <a:gd name="T5" fmla="*/ 88 h 98"/>
                <a:gd name="T6" fmla="*/ 275 w 275"/>
                <a:gd name="T7" fmla="*/ 78 h 98"/>
                <a:gd name="T8" fmla="*/ 239 w 275"/>
                <a:gd name="T9" fmla="*/ 40 h 98"/>
                <a:gd name="T10" fmla="*/ 118 w 275"/>
                <a:gd name="T11" fmla="*/ 15 h 98"/>
                <a:gd name="T12" fmla="*/ 111 w 275"/>
                <a:gd name="T13" fmla="*/ 11 h 98"/>
                <a:gd name="T14" fmla="*/ 84 w 275"/>
                <a:gd name="T15" fmla="*/ 8 h 98"/>
                <a:gd name="T16" fmla="*/ 107 w 275"/>
                <a:gd name="T17" fmla="*/ 14 h 98"/>
                <a:gd name="T18" fmla="*/ 113 w 275"/>
                <a:gd name="T19" fmla="*/ 17 h 98"/>
                <a:gd name="T20" fmla="*/ 113 w 275"/>
                <a:gd name="T21" fmla="*/ 22 h 98"/>
                <a:gd name="T22" fmla="*/ 110 w 275"/>
                <a:gd name="T23" fmla="*/ 36 h 98"/>
                <a:gd name="T24" fmla="*/ 109 w 275"/>
                <a:gd name="T25" fmla="*/ 33 h 98"/>
                <a:gd name="T26" fmla="*/ 84 w 275"/>
                <a:gd name="T27" fmla="*/ 26 h 98"/>
                <a:gd name="T28" fmla="*/ 99 w 275"/>
                <a:gd name="T29" fmla="*/ 76 h 98"/>
                <a:gd name="T30" fmla="*/ 103 w 275"/>
                <a:gd name="T31" fmla="*/ 76 h 98"/>
                <a:gd name="T32" fmla="*/ 228 w 275"/>
                <a:gd name="T33" fmla="*/ 98 h 98"/>
                <a:gd name="T34" fmla="*/ 239 w 275"/>
                <a:gd name="T35" fmla="*/ 88 h 98"/>
                <a:gd name="T36" fmla="*/ 228 w 275"/>
                <a:gd name="T37" fmla="*/ 94 h 98"/>
                <a:gd name="T38" fmla="*/ 225 w 275"/>
                <a:gd name="T39" fmla="*/ 92 h 98"/>
                <a:gd name="T40" fmla="*/ 220 w 275"/>
                <a:gd name="T41" fmla="*/ 90 h 98"/>
                <a:gd name="T42" fmla="*/ 218 w 275"/>
                <a:gd name="T43" fmla="*/ 83 h 98"/>
                <a:gd name="T44" fmla="*/ 220 w 275"/>
                <a:gd name="T45" fmla="*/ 80 h 98"/>
                <a:gd name="T46" fmla="*/ 224 w 275"/>
                <a:gd name="T47" fmla="*/ 76 h 98"/>
                <a:gd name="T48" fmla="*/ 226 w 275"/>
                <a:gd name="T49" fmla="*/ 76 h 98"/>
                <a:gd name="T50" fmla="*/ 222 w 275"/>
                <a:gd name="T51" fmla="*/ 72 h 98"/>
                <a:gd name="T52" fmla="*/ 221 w 275"/>
                <a:gd name="T53" fmla="*/ 67 h 98"/>
                <a:gd name="T54" fmla="*/ 222 w 275"/>
                <a:gd name="T55" fmla="*/ 64 h 98"/>
                <a:gd name="T56" fmla="*/ 226 w 275"/>
                <a:gd name="T57" fmla="*/ 60 h 98"/>
                <a:gd name="T58" fmla="*/ 230 w 275"/>
                <a:gd name="T59" fmla="*/ 60 h 98"/>
                <a:gd name="T60" fmla="*/ 225 w 275"/>
                <a:gd name="T61" fmla="*/ 56 h 98"/>
                <a:gd name="T62" fmla="*/ 225 w 275"/>
                <a:gd name="T63" fmla="*/ 49 h 98"/>
                <a:gd name="T64" fmla="*/ 226 w 275"/>
                <a:gd name="T65" fmla="*/ 46 h 98"/>
                <a:gd name="T66" fmla="*/ 232 w 275"/>
                <a:gd name="T67" fmla="*/ 42 h 98"/>
                <a:gd name="T68" fmla="*/ 237 w 275"/>
                <a:gd name="T69" fmla="*/ 44 h 98"/>
                <a:gd name="T70" fmla="*/ 239 w 275"/>
                <a:gd name="T71" fmla="*/ 40 h 98"/>
                <a:gd name="T72" fmla="*/ 63 w 275"/>
                <a:gd name="T73" fmla="*/ 0 h 98"/>
                <a:gd name="T74" fmla="*/ 60 w 275"/>
                <a:gd name="T75" fmla="*/ 0 h 98"/>
                <a:gd name="T76" fmla="*/ 54 w 275"/>
                <a:gd name="T77" fmla="*/ 3 h 98"/>
                <a:gd name="T78" fmla="*/ 33 w 275"/>
                <a:gd name="T79" fmla="*/ 2 h 98"/>
                <a:gd name="T80" fmla="*/ 27 w 275"/>
                <a:gd name="T81" fmla="*/ 0 h 98"/>
                <a:gd name="T82" fmla="*/ 18 w 275"/>
                <a:gd name="T83" fmla="*/ 3 h 98"/>
                <a:gd name="T84" fmla="*/ 8 w 275"/>
                <a:gd name="T85" fmla="*/ 8 h 98"/>
                <a:gd name="T86" fmla="*/ 3 w 275"/>
                <a:gd name="T87" fmla="*/ 18 h 98"/>
                <a:gd name="T88" fmla="*/ 2 w 275"/>
                <a:gd name="T89" fmla="*/ 22 h 98"/>
                <a:gd name="T90" fmla="*/ 2 w 275"/>
                <a:gd name="T91" fmla="*/ 33 h 98"/>
                <a:gd name="T92" fmla="*/ 6 w 275"/>
                <a:gd name="T93" fmla="*/ 44 h 98"/>
                <a:gd name="T94" fmla="*/ 12 w 275"/>
                <a:gd name="T95" fmla="*/ 50 h 98"/>
                <a:gd name="T96" fmla="*/ 23 w 275"/>
                <a:gd name="T97" fmla="*/ 54 h 98"/>
                <a:gd name="T98" fmla="*/ 50 w 275"/>
                <a:gd name="T99" fmla="*/ 23 h 98"/>
                <a:gd name="T100" fmla="*/ 42 w 275"/>
                <a:gd name="T101" fmla="*/ 59 h 98"/>
                <a:gd name="T102" fmla="*/ 45 w 275"/>
                <a:gd name="T103" fmla="*/ 64 h 98"/>
                <a:gd name="T104" fmla="*/ 49 w 275"/>
                <a:gd name="T105" fmla="*/ 67 h 98"/>
                <a:gd name="T106" fmla="*/ 84 w 275"/>
                <a:gd name="T107" fmla="*/ 26 h 98"/>
                <a:gd name="T108" fmla="*/ 61 w 275"/>
                <a:gd name="T109" fmla="*/ 22 h 98"/>
                <a:gd name="T110" fmla="*/ 54 w 275"/>
                <a:gd name="T111" fmla="*/ 25 h 98"/>
                <a:gd name="T112" fmla="*/ 57 w 275"/>
                <a:gd name="T113" fmla="*/ 11 h 98"/>
                <a:gd name="T114" fmla="*/ 60 w 275"/>
                <a:gd name="T115" fmla="*/ 7 h 98"/>
                <a:gd name="T116" fmla="*/ 65 w 275"/>
                <a:gd name="T117" fmla="*/ 6 h 98"/>
                <a:gd name="T118" fmla="*/ 84 w 275"/>
                <a:gd name="T119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5" h="98">
                  <a:moveTo>
                    <a:pt x="240" y="40"/>
                  </a:moveTo>
                  <a:lnTo>
                    <a:pt x="239" y="40"/>
                  </a:lnTo>
                  <a:lnTo>
                    <a:pt x="239" y="44"/>
                  </a:lnTo>
                  <a:lnTo>
                    <a:pt x="258" y="65"/>
                  </a:lnTo>
                  <a:lnTo>
                    <a:pt x="255" y="82"/>
                  </a:lnTo>
                  <a:lnTo>
                    <a:pt x="239" y="88"/>
                  </a:lnTo>
                  <a:lnTo>
                    <a:pt x="239" y="94"/>
                  </a:lnTo>
                  <a:lnTo>
                    <a:pt x="275" y="78"/>
                  </a:lnTo>
                  <a:lnTo>
                    <a:pt x="240" y="40"/>
                  </a:lnTo>
                  <a:close/>
                  <a:moveTo>
                    <a:pt x="239" y="40"/>
                  </a:moveTo>
                  <a:lnTo>
                    <a:pt x="118" y="15"/>
                  </a:lnTo>
                  <a:lnTo>
                    <a:pt x="118" y="15"/>
                  </a:lnTo>
                  <a:lnTo>
                    <a:pt x="115" y="13"/>
                  </a:lnTo>
                  <a:lnTo>
                    <a:pt x="111" y="11"/>
                  </a:lnTo>
                  <a:lnTo>
                    <a:pt x="84" y="4"/>
                  </a:lnTo>
                  <a:lnTo>
                    <a:pt x="84" y="8"/>
                  </a:lnTo>
                  <a:lnTo>
                    <a:pt x="107" y="14"/>
                  </a:lnTo>
                  <a:lnTo>
                    <a:pt x="107" y="14"/>
                  </a:lnTo>
                  <a:lnTo>
                    <a:pt x="110" y="15"/>
                  </a:lnTo>
                  <a:lnTo>
                    <a:pt x="113" y="17"/>
                  </a:lnTo>
                  <a:lnTo>
                    <a:pt x="113" y="19"/>
                  </a:lnTo>
                  <a:lnTo>
                    <a:pt x="113" y="22"/>
                  </a:lnTo>
                  <a:lnTo>
                    <a:pt x="110" y="36"/>
                  </a:lnTo>
                  <a:lnTo>
                    <a:pt x="110" y="36"/>
                  </a:lnTo>
                  <a:lnTo>
                    <a:pt x="110" y="36"/>
                  </a:lnTo>
                  <a:lnTo>
                    <a:pt x="109" y="33"/>
                  </a:lnTo>
                  <a:lnTo>
                    <a:pt x="105" y="30"/>
                  </a:lnTo>
                  <a:lnTo>
                    <a:pt x="84" y="26"/>
                  </a:lnTo>
                  <a:lnTo>
                    <a:pt x="84" y="73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103" y="76"/>
                  </a:lnTo>
                  <a:lnTo>
                    <a:pt x="106" y="73"/>
                  </a:lnTo>
                  <a:lnTo>
                    <a:pt x="228" y="98"/>
                  </a:lnTo>
                  <a:lnTo>
                    <a:pt x="239" y="94"/>
                  </a:lnTo>
                  <a:lnTo>
                    <a:pt x="239" y="88"/>
                  </a:lnTo>
                  <a:lnTo>
                    <a:pt x="228" y="94"/>
                  </a:lnTo>
                  <a:lnTo>
                    <a:pt x="228" y="94"/>
                  </a:lnTo>
                  <a:lnTo>
                    <a:pt x="225" y="92"/>
                  </a:lnTo>
                  <a:lnTo>
                    <a:pt x="225" y="92"/>
                  </a:lnTo>
                  <a:lnTo>
                    <a:pt x="222" y="91"/>
                  </a:lnTo>
                  <a:lnTo>
                    <a:pt x="220" y="90"/>
                  </a:lnTo>
                  <a:lnTo>
                    <a:pt x="218" y="86"/>
                  </a:lnTo>
                  <a:lnTo>
                    <a:pt x="218" y="83"/>
                  </a:lnTo>
                  <a:lnTo>
                    <a:pt x="218" y="83"/>
                  </a:lnTo>
                  <a:lnTo>
                    <a:pt x="220" y="80"/>
                  </a:lnTo>
                  <a:lnTo>
                    <a:pt x="221" y="78"/>
                  </a:lnTo>
                  <a:lnTo>
                    <a:pt x="224" y="76"/>
                  </a:lnTo>
                  <a:lnTo>
                    <a:pt x="226" y="76"/>
                  </a:lnTo>
                  <a:lnTo>
                    <a:pt x="226" y="76"/>
                  </a:lnTo>
                  <a:lnTo>
                    <a:pt x="224" y="75"/>
                  </a:lnTo>
                  <a:lnTo>
                    <a:pt x="222" y="72"/>
                  </a:lnTo>
                  <a:lnTo>
                    <a:pt x="221" y="69"/>
                  </a:lnTo>
                  <a:lnTo>
                    <a:pt x="221" y="67"/>
                  </a:lnTo>
                  <a:lnTo>
                    <a:pt x="221" y="67"/>
                  </a:lnTo>
                  <a:lnTo>
                    <a:pt x="222" y="64"/>
                  </a:lnTo>
                  <a:lnTo>
                    <a:pt x="225" y="61"/>
                  </a:lnTo>
                  <a:lnTo>
                    <a:pt x="226" y="60"/>
                  </a:lnTo>
                  <a:lnTo>
                    <a:pt x="230" y="60"/>
                  </a:lnTo>
                  <a:lnTo>
                    <a:pt x="230" y="60"/>
                  </a:lnTo>
                  <a:lnTo>
                    <a:pt x="228" y="57"/>
                  </a:lnTo>
                  <a:lnTo>
                    <a:pt x="225" y="56"/>
                  </a:lnTo>
                  <a:lnTo>
                    <a:pt x="225" y="53"/>
                  </a:lnTo>
                  <a:lnTo>
                    <a:pt x="225" y="49"/>
                  </a:lnTo>
                  <a:lnTo>
                    <a:pt x="225" y="49"/>
                  </a:lnTo>
                  <a:lnTo>
                    <a:pt x="226" y="46"/>
                  </a:lnTo>
                  <a:lnTo>
                    <a:pt x="229" y="44"/>
                  </a:lnTo>
                  <a:lnTo>
                    <a:pt x="232" y="42"/>
                  </a:lnTo>
                  <a:lnTo>
                    <a:pt x="235" y="42"/>
                  </a:lnTo>
                  <a:lnTo>
                    <a:pt x="237" y="44"/>
                  </a:lnTo>
                  <a:lnTo>
                    <a:pt x="239" y="44"/>
                  </a:lnTo>
                  <a:lnTo>
                    <a:pt x="239" y="40"/>
                  </a:lnTo>
                  <a:close/>
                  <a:moveTo>
                    <a:pt x="84" y="4"/>
                  </a:moveTo>
                  <a:lnTo>
                    <a:pt x="63" y="0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7" y="2"/>
                  </a:lnTo>
                  <a:lnTo>
                    <a:pt x="54" y="3"/>
                  </a:lnTo>
                  <a:lnTo>
                    <a:pt x="53" y="6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27" y="0"/>
                  </a:lnTo>
                  <a:lnTo>
                    <a:pt x="22" y="2"/>
                  </a:lnTo>
                  <a:lnTo>
                    <a:pt x="18" y="3"/>
                  </a:lnTo>
                  <a:lnTo>
                    <a:pt x="12" y="6"/>
                  </a:lnTo>
                  <a:lnTo>
                    <a:pt x="8" y="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9"/>
                  </a:lnTo>
                  <a:lnTo>
                    <a:pt x="2" y="33"/>
                  </a:lnTo>
                  <a:lnTo>
                    <a:pt x="3" y="38"/>
                  </a:lnTo>
                  <a:lnTo>
                    <a:pt x="6" y="44"/>
                  </a:lnTo>
                  <a:lnTo>
                    <a:pt x="8" y="48"/>
                  </a:lnTo>
                  <a:lnTo>
                    <a:pt x="12" y="50"/>
                  </a:lnTo>
                  <a:lnTo>
                    <a:pt x="18" y="53"/>
                  </a:lnTo>
                  <a:lnTo>
                    <a:pt x="23" y="54"/>
                  </a:lnTo>
                  <a:lnTo>
                    <a:pt x="35" y="57"/>
                  </a:lnTo>
                  <a:lnTo>
                    <a:pt x="50" y="23"/>
                  </a:lnTo>
                  <a:lnTo>
                    <a:pt x="42" y="59"/>
                  </a:lnTo>
                  <a:lnTo>
                    <a:pt x="42" y="59"/>
                  </a:lnTo>
                  <a:lnTo>
                    <a:pt x="44" y="61"/>
                  </a:lnTo>
                  <a:lnTo>
                    <a:pt x="45" y="64"/>
                  </a:lnTo>
                  <a:lnTo>
                    <a:pt x="46" y="65"/>
                  </a:lnTo>
                  <a:lnTo>
                    <a:pt x="49" y="67"/>
                  </a:lnTo>
                  <a:lnTo>
                    <a:pt x="84" y="73"/>
                  </a:lnTo>
                  <a:lnTo>
                    <a:pt x="84" y="26"/>
                  </a:lnTo>
                  <a:lnTo>
                    <a:pt x="61" y="22"/>
                  </a:lnTo>
                  <a:lnTo>
                    <a:pt x="61" y="22"/>
                  </a:lnTo>
                  <a:lnTo>
                    <a:pt x="57" y="22"/>
                  </a:lnTo>
                  <a:lnTo>
                    <a:pt x="54" y="25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8" y="8"/>
                  </a:lnTo>
                  <a:lnTo>
                    <a:pt x="60" y="7"/>
                  </a:lnTo>
                  <a:lnTo>
                    <a:pt x="63" y="6"/>
                  </a:lnTo>
                  <a:lnTo>
                    <a:pt x="65" y="6"/>
                  </a:lnTo>
                  <a:lnTo>
                    <a:pt x="84" y="8"/>
                  </a:lnTo>
                  <a:lnTo>
                    <a:pt x="84" y="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7" name="组合 304"/>
            <p:cNvGrpSpPr/>
            <p:nvPr/>
          </p:nvGrpSpPr>
          <p:grpSpPr>
            <a:xfrm>
              <a:off x="1437647" y="3625701"/>
              <a:ext cx="182797" cy="230825"/>
              <a:chOff x="1516063" y="3252788"/>
              <a:chExt cx="247651" cy="312737"/>
            </a:xfrm>
            <a:grpFill/>
          </p:grpSpPr>
          <p:sp>
            <p:nvSpPr>
              <p:cNvPr id="80" name="Freeform 182"/>
              <p:cNvSpPr/>
              <p:nvPr/>
            </p:nvSpPr>
            <p:spPr bwMode="auto">
              <a:xfrm>
                <a:off x="1527176" y="3263900"/>
                <a:ext cx="236538" cy="301625"/>
              </a:xfrm>
              <a:custGeom>
                <a:avLst/>
                <a:gdLst>
                  <a:gd name="T0" fmla="*/ 0 w 149"/>
                  <a:gd name="T1" fmla="*/ 33 h 190"/>
                  <a:gd name="T2" fmla="*/ 7 w 149"/>
                  <a:gd name="T3" fmla="*/ 28 h 190"/>
                  <a:gd name="T4" fmla="*/ 96 w 149"/>
                  <a:gd name="T5" fmla="*/ 171 h 190"/>
                  <a:gd name="T6" fmla="*/ 96 w 149"/>
                  <a:gd name="T7" fmla="*/ 171 h 190"/>
                  <a:gd name="T8" fmla="*/ 99 w 149"/>
                  <a:gd name="T9" fmla="*/ 176 h 190"/>
                  <a:gd name="T10" fmla="*/ 101 w 149"/>
                  <a:gd name="T11" fmla="*/ 178 h 190"/>
                  <a:gd name="T12" fmla="*/ 105 w 149"/>
                  <a:gd name="T13" fmla="*/ 180 h 190"/>
                  <a:gd name="T14" fmla="*/ 109 w 149"/>
                  <a:gd name="T15" fmla="*/ 181 h 190"/>
                  <a:gd name="T16" fmla="*/ 114 w 149"/>
                  <a:gd name="T17" fmla="*/ 181 h 190"/>
                  <a:gd name="T18" fmla="*/ 119 w 149"/>
                  <a:gd name="T19" fmla="*/ 181 h 190"/>
                  <a:gd name="T20" fmla="*/ 123 w 149"/>
                  <a:gd name="T21" fmla="*/ 180 h 190"/>
                  <a:gd name="T22" fmla="*/ 127 w 149"/>
                  <a:gd name="T23" fmla="*/ 177 h 190"/>
                  <a:gd name="T24" fmla="*/ 127 w 149"/>
                  <a:gd name="T25" fmla="*/ 177 h 190"/>
                  <a:gd name="T26" fmla="*/ 131 w 149"/>
                  <a:gd name="T27" fmla="*/ 174 h 190"/>
                  <a:gd name="T28" fmla="*/ 135 w 149"/>
                  <a:gd name="T29" fmla="*/ 171 h 190"/>
                  <a:gd name="T30" fmla="*/ 137 w 149"/>
                  <a:gd name="T31" fmla="*/ 167 h 190"/>
                  <a:gd name="T32" fmla="*/ 138 w 149"/>
                  <a:gd name="T33" fmla="*/ 163 h 190"/>
                  <a:gd name="T34" fmla="*/ 139 w 149"/>
                  <a:gd name="T35" fmla="*/ 159 h 190"/>
                  <a:gd name="T36" fmla="*/ 139 w 149"/>
                  <a:gd name="T37" fmla="*/ 155 h 190"/>
                  <a:gd name="T38" fmla="*/ 138 w 149"/>
                  <a:gd name="T39" fmla="*/ 150 h 190"/>
                  <a:gd name="T40" fmla="*/ 137 w 149"/>
                  <a:gd name="T41" fmla="*/ 146 h 190"/>
                  <a:gd name="T42" fmla="*/ 49 w 149"/>
                  <a:gd name="T43" fmla="*/ 4 h 190"/>
                  <a:gd name="T44" fmla="*/ 54 w 149"/>
                  <a:gd name="T45" fmla="*/ 0 h 190"/>
                  <a:gd name="T46" fmla="*/ 145 w 149"/>
                  <a:gd name="T47" fmla="*/ 144 h 190"/>
                  <a:gd name="T48" fmla="*/ 145 w 149"/>
                  <a:gd name="T49" fmla="*/ 144 h 190"/>
                  <a:gd name="T50" fmla="*/ 147 w 149"/>
                  <a:gd name="T51" fmla="*/ 150 h 190"/>
                  <a:gd name="T52" fmla="*/ 149 w 149"/>
                  <a:gd name="T53" fmla="*/ 155 h 190"/>
                  <a:gd name="T54" fmla="*/ 149 w 149"/>
                  <a:gd name="T55" fmla="*/ 161 h 190"/>
                  <a:gd name="T56" fmla="*/ 147 w 149"/>
                  <a:gd name="T57" fmla="*/ 166 h 190"/>
                  <a:gd name="T58" fmla="*/ 145 w 149"/>
                  <a:gd name="T59" fmla="*/ 171 h 190"/>
                  <a:gd name="T60" fmla="*/ 142 w 149"/>
                  <a:gd name="T61" fmla="*/ 177 h 190"/>
                  <a:gd name="T62" fmla="*/ 138 w 149"/>
                  <a:gd name="T63" fmla="*/ 181 h 190"/>
                  <a:gd name="T64" fmla="*/ 133 w 149"/>
                  <a:gd name="T65" fmla="*/ 185 h 190"/>
                  <a:gd name="T66" fmla="*/ 133 w 149"/>
                  <a:gd name="T67" fmla="*/ 185 h 190"/>
                  <a:gd name="T68" fmla="*/ 127 w 149"/>
                  <a:gd name="T69" fmla="*/ 188 h 190"/>
                  <a:gd name="T70" fmla="*/ 120 w 149"/>
                  <a:gd name="T71" fmla="*/ 190 h 190"/>
                  <a:gd name="T72" fmla="*/ 115 w 149"/>
                  <a:gd name="T73" fmla="*/ 190 h 190"/>
                  <a:gd name="T74" fmla="*/ 108 w 149"/>
                  <a:gd name="T75" fmla="*/ 190 h 190"/>
                  <a:gd name="T76" fmla="*/ 103 w 149"/>
                  <a:gd name="T77" fmla="*/ 189 h 190"/>
                  <a:gd name="T78" fmla="*/ 97 w 149"/>
                  <a:gd name="T79" fmla="*/ 186 h 190"/>
                  <a:gd name="T80" fmla="*/ 93 w 149"/>
                  <a:gd name="T81" fmla="*/ 182 h 190"/>
                  <a:gd name="T82" fmla="*/ 91 w 149"/>
                  <a:gd name="T83" fmla="*/ 178 h 190"/>
                  <a:gd name="T84" fmla="*/ 0 w 149"/>
                  <a:gd name="T85" fmla="*/ 3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9" h="190">
                    <a:moveTo>
                      <a:pt x="0" y="33"/>
                    </a:moveTo>
                    <a:lnTo>
                      <a:pt x="7" y="28"/>
                    </a:lnTo>
                    <a:lnTo>
                      <a:pt x="96" y="171"/>
                    </a:lnTo>
                    <a:lnTo>
                      <a:pt x="96" y="171"/>
                    </a:lnTo>
                    <a:lnTo>
                      <a:pt x="99" y="176"/>
                    </a:lnTo>
                    <a:lnTo>
                      <a:pt x="101" y="178"/>
                    </a:lnTo>
                    <a:lnTo>
                      <a:pt x="105" y="180"/>
                    </a:lnTo>
                    <a:lnTo>
                      <a:pt x="109" y="181"/>
                    </a:lnTo>
                    <a:lnTo>
                      <a:pt x="114" y="181"/>
                    </a:lnTo>
                    <a:lnTo>
                      <a:pt x="119" y="181"/>
                    </a:lnTo>
                    <a:lnTo>
                      <a:pt x="123" y="180"/>
                    </a:lnTo>
                    <a:lnTo>
                      <a:pt x="127" y="177"/>
                    </a:lnTo>
                    <a:lnTo>
                      <a:pt x="127" y="177"/>
                    </a:lnTo>
                    <a:lnTo>
                      <a:pt x="131" y="174"/>
                    </a:lnTo>
                    <a:lnTo>
                      <a:pt x="135" y="171"/>
                    </a:lnTo>
                    <a:lnTo>
                      <a:pt x="137" y="167"/>
                    </a:lnTo>
                    <a:lnTo>
                      <a:pt x="138" y="163"/>
                    </a:lnTo>
                    <a:lnTo>
                      <a:pt x="139" y="159"/>
                    </a:lnTo>
                    <a:lnTo>
                      <a:pt x="139" y="155"/>
                    </a:lnTo>
                    <a:lnTo>
                      <a:pt x="138" y="150"/>
                    </a:lnTo>
                    <a:lnTo>
                      <a:pt x="137" y="146"/>
                    </a:lnTo>
                    <a:lnTo>
                      <a:pt x="49" y="4"/>
                    </a:lnTo>
                    <a:lnTo>
                      <a:pt x="54" y="0"/>
                    </a:lnTo>
                    <a:lnTo>
                      <a:pt x="145" y="144"/>
                    </a:lnTo>
                    <a:lnTo>
                      <a:pt x="145" y="144"/>
                    </a:lnTo>
                    <a:lnTo>
                      <a:pt x="147" y="150"/>
                    </a:lnTo>
                    <a:lnTo>
                      <a:pt x="149" y="155"/>
                    </a:lnTo>
                    <a:lnTo>
                      <a:pt x="149" y="161"/>
                    </a:lnTo>
                    <a:lnTo>
                      <a:pt x="147" y="166"/>
                    </a:lnTo>
                    <a:lnTo>
                      <a:pt x="145" y="171"/>
                    </a:lnTo>
                    <a:lnTo>
                      <a:pt x="142" y="177"/>
                    </a:lnTo>
                    <a:lnTo>
                      <a:pt x="138" y="181"/>
                    </a:lnTo>
                    <a:lnTo>
                      <a:pt x="133" y="185"/>
                    </a:lnTo>
                    <a:lnTo>
                      <a:pt x="133" y="185"/>
                    </a:lnTo>
                    <a:lnTo>
                      <a:pt x="127" y="188"/>
                    </a:lnTo>
                    <a:lnTo>
                      <a:pt x="120" y="190"/>
                    </a:lnTo>
                    <a:lnTo>
                      <a:pt x="115" y="190"/>
                    </a:lnTo>
                    <a:lnTo>
                      <a:pt x="108" y="190"/>
                    </a:lnTo>
                    <a:lnTo>
                      <a:pt x="103" y="189"/>
                    </a:lnTo>
                    <a:lnTo>
                      <a:pt x="97" y="186"/>
                    </a:lnTo>
                    <a:lnTo>
                      <a:pt x="93" y="182"/>
                    </a:lnTo>
                    <a:lnTo>
                      <a:pt x="91" y="178"/>
                    </a:lnTo>
                    <a:lnTo>
                      <a:pt x="0" y="3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1" name="Freeform 183"/>
              <p:cNvSpPr/>
              <p:nvPr/>
            </p:nvSpPr>
            <p:spPr bwMode="auto">
              <a:xfrm>
                <a:off x="1516063" y="3252788"/>
                <a:ext cx="114300" cy="79375"/>
              </a:xfrm>
              <a:custGeom>
                <a:avLst/>
                <a:gdLst>
                  <a:gd name="T0" fmla="*/ 0 w 72"/>
                  <a:gd name="T1" fmla="*/ 47 h 50"/>
                  <a:gd name="T2" fmla="*/ 0 w 72"/>
                  <a:gd name="T3" fmla="*/ 47 h 50"/>
                  <a:gd name="T4" fmla="*/ 1 w 72"/>
                  <a:gd name="T5" fmla="*/ 49 h 50"/>
                  <a:gd name="T6" fmla="*/ 4 w 72"/>
                  <a:gd name="T7" fmla="*/ 50 h 50"/>
                  <a:gd name="T8" fmla="*/ 5 w 72"/>
                  <a:gd name="T9" fmla="*/ 50 h 50"/>
                  <a:gd name="T10" fmla="*/ 8 w 72"/>
                  <a:gd name="T11" fmla="*/ 49 h 50"/>
                  <a:gd name="T12" fmla="*/ 69 w 72"/>
                  <a:gd name="T13" fmla="*/ 11 h 50"/>
                  <a:gd name="T14" fmla="*/ 69 w 72"/>
                  <a:gd name="T15" fmla="*/ 11 h 50"/>
                  <a:gd name="T16" fmla="*/ 70 w 72"/>
                  <a:gd name="T17" fmla="*/ 9 h 50"/>
                  <a:gd name="T18" fmla="*/ 72 w 72"/>
                  <a:gd name="T19" fmla="*/ 8 h 50"/>
                  <a:gd name="T20" fmla="*/ 72 w 72"/>
                  <a:gd name="T21" fmla="*/ 5 h 50"/>
                  <a:gd name="T22" fmla="*/ 70 w 72"/>
                  <a:gd name="T23" fmla="*/ 2 h 50"/>
                  <a:gd name="T24" fmla="*/ 70 w 72"/>
                  <a:gd name="T25" fmla="*/ 2 h 50"/>
                  <a:gd name="T26" fmla="*/ 69 w 72"/>
                  <a:gd name="T27" fmla="*/ 1 h 50"/>
                  <a:gd name="T28" fmla="*/ 68 w 72"/>
                  <a:gd name="T29" fmla="*/ 0 h 50"/>
                  <a:gd name="T30" fmla="*/ 65 w 72"/>
                  <a:gd name="T31" fmla="*/ 0 h 50"/>
                  <a:gd name="T32" fmla="*/ 64 w 72"/>
                  <a:gd name="T33" fmla="*/ 1 h 50"/>
                  <a:gd name="T34" fmla="*/ 1 w 72"/>
                  <a:gd name="T35" fmla="*/ 39 h 50"/>
                  <a:gd name="T36" fmla="*/ 1 w 72"/>
                  <a:gd name="T37" fmla="*/ 39 h 50"/>
                  <a:gd name="T38" fmla="*/ 0 w 72"/>
                  <a:gd name="T39" fmla="*/ 40 h 50"/>
                  <a:gd name="T40" fmla="*/ 0 w 72"/>
                  <a:gd name="T41" fmla="*/ 43 h 50"/>
                  <a:gd name="T42" fmla="*/ 0 w 72"/>
                  <a:gd name="T43" fmla="*/ 44 h 50"/>
                  <a:gd name="T44" fmla="*/ 0 w 72"/>
                  <a:gd name="T45" fmla="*/ 47 h 50"/>
                  <a:gd name="T46" fmla="*/ 0 w 72"/>
                  <a:gd name="T47" fmla="*/ 4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2" h="50">
                    <a:moveTo>
                      <a:pt x="0" y="47"/>
                    </a:moveTo>
                    <a:lnTo>
                      <a:pt x="0" y="47"/>
                    </a:lnTo>
                    <a:lnTo>
                      <a:pt x="1" y="49"/>
                    </a:lnTo>
                    <a:lnTo>
                      <a:pt x="4" y="50"/>
                    </a:lnTo>
                    <a:lnTo>
                      <a:pt x="5" y="50"/>
                    </a:lnTo>
                    <a:lnTo>
                      <a:pt x="8" y="49"/>
                    </a:lnTo>
                    <a:lnTo>
                      <a:pt x="69" y="11"/>
                    </a:lnTo>
                    <a:lnTo>
                      <a:pt x="69" y="11"/>
                    </a:lnTo>
                    <a:lnTo>
                      <a:pt x="70" y="9"/>
                    </a:lnTo>
                    <a:lnTo>
                      <a:pt x="72" y="8"/>
                    </a:lnTo>
                    <a:lnTo>
                      <a:pt x="72" y="5"/>
                    </a:lnTo>
                    <a:lnTo>
                      <a:pt x="70" y="2"/>
                    </a:lnTo>
                    <a:lnTo>
                      <a:pt x="70" y="2"/>
                    </a:lnTo>
                    <a:lnTo>
                      <a:pt x="69" y="1"/>
                    </a:lnTo>
                    <a:lnTo>
                      <a:pt x="68" y="0"/>
                    </a:lnTo>
                    <a:lnTo>
                      <a:pt x="65" y="0"/>
                    </a:lnTo>
                    <a:lnTo>
                      <a:pt x="64" y="1"/>
                    </a:lnTo>
                    <a:lnTo>
                      <a:pt x="1" y="39"/>
                    </a:lnTo>
                    <a:lnTo>
                      <a:pt x="1" y="39"/>
                    </a:lnTo>
                    <a:lnTo>
                      <a:pt x="0" y="40"/>
                    </a:lnTo>
                    <a:lnTo>
                      <a:pt x="0" y="43"/>
                    </a:lnTo>
                    <a:lnTo>
                      <a:pt x="0" y="44"/>
                    </a:lnTo>
                    <a:lnTo>
                      <a:pt x="0" y="4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2" name="Freeform 184"/>
              <p:cNvSpPr/>
              <p:nvPr/>
            </p:nvSpPr>
            <p:spPr bwMode="auto">
              <a:xfrm>
                <a:off x="1560513" y="3316288"/>
                <a:ext cx="161925" cy="219075"/>
              </a:xfrm>
              <a:custGeom>
                <a:avLst/>
                <a:gdLst>
                  <a:gd name="T0" fmla="*/ 0 w 102"/>
                  <a:gd name="T1" fmla="*/ 6 h 138"/>
                  <a:gd name="T2" fmla="*/ 9 w 102"/>
                  <a:gd name="T3" fmla="*/ 0 h 138"/>
                  <a:gd name="T4" fmla="*/ 88 w 102"/>
                  <a:gd name="T5" fmla="*/ 128 h 138"/>
                  <a:gd name="T6" fmla="*/ 88 w 102"/>
                  <a:gd name="T7" fmla="*/ 128 h 138"/>
                  <a:gd name="T8" fmla="*/ 91 w 102"/>
                  <a:gd name="T9" fmla="*/ 132 h 138"/>
                  <a:gd name="T10" fmla="*/ 94 w 102"/>
                  <a:gd name="T11" fmla="*/ 133 h 138"/>
                  <a:gd name="T12" fmla="*/ 98 w 102"/>
                  <a:gd name="T13" fmla="*/ 134 h 138"/>
                  <a:gd name="T14" fmla="*/ 102 w 102"/>
                  <a:gd name="T15" fmla="*/ 136 h 138"/>
                  <a:gd name="T16" fmla="*/ 102 w 102"/>
                  <a:gd name="T17" fmla="*/ 136 h 138"/>
                  <a:gd name="T18" fmla="*/ 101 w 102"/>
                  <a:gd name="T19" fmla="*/ 136 h 138"/>
                  <a:gd name="T20" fmla="*/ 101 w 102"/>
                  <a:gd name="T21" fmla="*/ 136 h 138"/>
                  <a:gd name="T22" fmla="*/ 95 w 102"/>
                  <a:gd name="T23" fmla="*/ 138 h 138"/>
                  <a:gd name="T24" fmla="*/ 88 w 102"/>
                  <a:gd name="T25" fmla="*/ 138 h 138"/>
                  <a:gd name="T26" fmla="*/ 83 w 102"/>
                  <a:gd name="T27" fmla="*/ 136 h 138"/>
                  <a:gd name="T28" fmla="*/ 79 w 102"/>
                  <a:gd name="T29" fmla="*/ 132 h 138"/>
                  <a:gd name="T30" fmla="*/ 0 w 102"/>
                  <a:gd name="T31" fmla="*/ 6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2" h="138">
                    <a:moveTo>
                      <a:pt x="0" y="6"/>
                    </a:moveTo>
                    <a:lnTo>
                      <a:pt x="9" y="0"/>
                    </a:lnTo>
                    <a:lnTo>
                      <a:pt x="88" y="128"/>
                    </a:lnTo>
                    <a:lnTo>
                      <a:pt x="88" y="128"/>
                    </a:lnTo>
                    <a:lnTo>
                      <a:pt x="91" y="132"/>
                    </a:lnTo>
                    <a:lnTo>
                      <a:pt x="94" y="133"/>
                    </a:lnTo>
                    <a:lnTo>
                      <a:pt x="98" y="134"/>
                    </a:lnTo>
                    <a:lnTo>
                      <a:pt x="102" y="136"/>
                    </a:lnTo>
                    <a:lnTo>
                      <a:pt x="102" y="136"/>
                    </a:lnTo>
                    <a:lnTo>
                      <a:pt x="101" y="136"/>
                    </a:lnTo>
                    <a:lnTo>
                      <a:pt x="101" y="136"/>
                    </a:lnTo>
                    <a:lnTo>
                      <a:pt x="95" y="138"/>
                    </a:lnTo>
                    <a:lnTo>
                      <a:pt x="88" y="138"/>
                    </a:lnTo>
                    <a:lnTo>
                      <a:pt x="83" y="136"/>
                    </a:lnTo>
                    <a:lnTo>
                      <a:pt x="79" y="132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8" name="Freeform 185"/>
            <p:cNvSpPr>
              <a:spLocks noEditPoints="1"/>
            </p:cNvSpPr>
            <p:nvPr/>
          </p:nvSpPr>
          <p:spPr bwMode="auto">
            <a:xfrm>
              <a:off x="1716531" y="2734028"/>
              <a:ext cx="147644" cy="113656"/>
            </a:xfrm>
            <a:custGeom>
              <a:avLst/>
              <a:gdLst>
                <a:gd name="T0" fmla="*/ 124 w 126"/>
                <a:gd name="T1" fmla="*/ 38 h 97"/>
                <a:gd name="T2" fmla="*/ 105 w 126"/>
                <a:gd name="T3" fmla="*/ 15 h 97"/>
                <a:gd name="T4" fmla="*/ 99 w 126"/>
                <a:gd name="T5" fmla="*/ 34 h 97"/>
                <a:gd name="T6" fmla="*/ 111 w 126"/>
                <a:gd name="T7" fmla="*/ 39 h 97"/>
                <a:gd name="T8" fmla="*/ 113 w 126"/>
                <a:gd name="T9" fmla="*/ 55 h 97"/>
                <a:gd name="T10" fmla="*/ 99 w 126"/>
                <a:gd name="T11" fmla="*/ 63 h 97"/>
                <a:gd name="T12" fmla="*/ 113 w 126"/>
                <a:gd name="T13" fmla="*/ 72 h 97"/>
                <a:gd name="T14" fmla="*/ 125 w 126"/>
                <a:gd name="T15" fmla="*/ 58 h 97"/>
                <a:gd name="T16" fmla="*/ 99 w 126"/>
                <a:gd name="T17" fmla="*/ 12 h 97"/>
                <a:gd name="T18" fmla="*/ 40 w 126"/>
                <a:gd name="T19" fmla="*/ 1 h 97"/>
                <a:gd name="T20" fmla="*/ 42 w 126"/>
                <a:gd name="T21" fmla="*/ 5 h 97"/>
                <a:gd name="T22" fmla="*/ 46 w 126"/>
                <a:gd name="T23" fmla="*/ 13 h 97"/>
                <a:gd name="T24" fmla="*/ 40 w 126"/>
                <a:gd name="T25" fmla="*/ 20 h 97"/>
                <a:gd name="T26" fmla="*/ 40 w 126"/>
                <a:gd name="T27" fmla="*/ 84 h 97"/>
                <a:gd name="T28" fmla="*/ 59 w 126"/>
                <a:gd name="T29" fmla="*/ 82 h 97"/>
                <a:gd name="T30" fmla="*/ 79 w 126"/>
                <a:gd name="T31" fmla="*/ 76 h 97"/>
                <a:gd name="T32" fmla="*/ 99 w 126"/>
                <a:gd name="T33" fmla="*/ 63 h 97"/>
                <a:gd name="T34" fmla="*/ 92 w 126"/>
                <a:gd name="T35" fmla="*/ 62 h 97"/>
                <a:gd name="T36" fmla="*/ 86 w 126"/>
                <a:gd name="T37" fmla="*/ 42 h 97"/>
                <a:gd name="T38" fmla="*/ 95 w 126"/>
                <a:gd name="T39" fmla="*/ 35 h 97"/>
                <a:gd name="T40" fmla="*/ 40 w 126"/>
                <a:gd name="T41" fmla="*/ 1 h 97"/>
                <a:gd name="T42" fmla="*/ 33 w 126"/>
                <a:gd name="T43" fmla="*/ 9 h 97"/>
                <a:gd name="T44" fmla="*/ 40 w 126"/>
                <a:gd name="T45" fmla="*/ 1 h 97"/>
                <a:gd name="T46" fmla="*/ 40 w 126"/>
                <a:gd name="T47" fmla="*/ 96 h 97"/>
                <a:gd name="T48" fmla="*/ 38 w 126"/>
                <a:gd name="T49" fmla="*/ 85 h 97"/>
                <a:gd name="T50" fmla="*/ 33 w 126"/>
                <a:gd name="T51" fmla="*/ 97 h 97"/>
                <a:gd name="T52" fmla="*/ 37 w 126"/>
                <a:gd name="T53" fmla="*/ 72 h 97"/>
                <a:gd name="T54" fmla="*/ 33 w 126"/>
                <a:gd name="T55" fmla="*/ 32 h 97"/>
                <a:gd name="T56" fmla="*/ 33 w 126"/>
                <a:gd name="T57" fmla="*/ 15 h 97"/>
                <a:gd name="T58" fmla="*/ 36 w 126"/>
                <a:gd name="T59" fmla="*/ 19 h 97"/>
                <a:gd name="T60" fmla="*/ 33 w 126"/>
                <a:gd name="T61" fmla="*/ 3 h 97"/>
                <a:gd name="T62" fmla="*/ 27 w 126"/>
                <a:gd name="T63" fmla="*/ 20 h 97"/>
                <a:gd name="T64" fmla="*/ 33 w 126"/>
                <a:gd name="T65" fmla="*/ 15 h 97"/>
                <a:gd name="T66" fmla="*/ 33 w 126"/>
                <a:gd name="T67" fmla="*/ 3 h 97"/>
                <a:gd name="T68" fmla="*/ 27 w 126"/>
                <a:gd name="T69" fmla="*/ 97 h 97"/>
                <a:gd name="T70" fmla="*/ 27 w 126"/>
                <a:gd name="T71" fmla="*/ 92 h 97"/>
                <a:gd name="T72" fmla="*/ 33 w 126"/>
                <a:gd name="T73" fmla="*/ 32 h 97"/>
                <a:gd name="T74" fmla="*/ 23 w 126"/>
                <a:gd name="T75" fmla="*/ 69 h 97"/>
                <a:gd name="T76" fmla="*/ 27 w 126"/>
                <a:gd name="T77" fmla="*/ 59 h 97"/>
                <a:gd name="T78" fmla="*/ 26 w 126"/>
                <a:gd name="T79" fmla="*/ 47 h 97"/>
                <a:gd name="T80" fmla="*/ 23 w 126"/>
                <a:gd name="T81" fmla="*/ 39 h 97"/>
                <a:gd name="T82" fmla="*/ 33 w 126"/>
                <a:gd name="T83" fmla="*/ 32 h 97"/>
                <a:gd name="T84" fmla="*/ 17 w 126"/>
                <a:gd name="T85" fmla="*/ 11 h 97"/>
                <a:gd name="T86" fmla="*/ 2 w 126"/>
                <a:gd name="T87" fmla="*/ 40 h 97"/>
                <a:gd name="T88" fmla="*/ 8 w 126"/>
                <a:gd name="T89" fmla="*/ 88 h 97"/>
                <a:gd name="T90" fmla="*/ 23 w 126"/>
                <a:gd name="T91" fmla="*/ 97 h 97"/>
                <a:gd name="T92" fmla="*/ 22 w 126"/>
                <a:gd name="T93" fmla="*/ 91 h 97"/>
                <a:gd name="T94" fmla="*/ 17 w 126"/>
                <a:gd name="T95" fmla="*/ 74 h 97"/>
                <a:gd name="T96" fmla="*/ 23 w 126"/>
                <a:gd name="T97" fmla="*/ 65 h 97"/>
                <a:gd name="T98" fmla="*/ 13 w 126"/>
                <a:gd name="T99" fmla="*/ 65 h 97"/>
                <a:gd name="T100" fmla="*/ 7 w 126"/>
                <a:gd name="T101" fmla="*/ 54 h 97"/>
                <a:gd name="T102" fmla="*/ 14 w 126"/>
                <a:gd name="T103" fmla="*/ 43 h 97"/>
                <a:gd name="T104" fmla="*/ 23 w 126"/>
                <a:gd name="T105" fmla="*/ 39 h 97"/>
                <a:gd name="T106" fmla="*/ 14 w 126"/>
                <a:gd name="T107" fmla="*/ 32 h 97"/>
                <a:gd name="T108" fmla="*/ 14 w 126"/>
                <a:gd name="T109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6" h="97">
                  <a:moveTo>
                    <a:pt x="126" y="53"/>
                  </a:moveTo>
                  <a:lnTo>
                    <a:pt x="126" y="53"/>
                  </a:lnTo>
                  <a:lnTo>
                    <a:pt x="126" y="45"/>
                  </a:lnTo>
                  <a:lnTo>
                    <a:pt x="124" y="38"/>
                  </a:lnTo>
                  <a:lnTo>
                    <a:pt x="121" y="31"/>
                  </a:lnTo>
                  <a:lnTo>
                    <a:pt x="117" y="24"/>
                  </a:lnTo>
                  <a:lnTo>
                    <a:pt x="109" y="17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99" y="12"/>
                  </a:lnTo>
                  <a:lnTo>
                    <a:pt x="99" y="34"/>
                  </a:lnTo>
                  <a:lnTo>
                    <a:pt x="99" y="34"/>
                  </a:lnTo>
                  <a:lnTo>
                    <a:pt x="103" y="35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11" y="39"/>
                  </a:lnTo>
                  <a:lnTo>
                    <a:pt x="114" y="45"/>
                  </a:lnTo>
                  <a:lnTo>
                    <a:pt x="114" y="50"/>
                  </a:lnTo>
                  <a:lnTo>
                    <a:pt x="113" y="55"/>
                  </a:lnTo>
                  <a:lnTo>
                    <a:pt x="113" y="55"/>
                  </a:lnTo>
                  <a:lnTo>
                    <a:pt x="110" y="59"/>
                  </a:lnTo>
                  <a:lnTo>
                    <a:pt x="107" y="62"/>
                  </a:lnTo>
                  <a:lnTo>
                    <a:pt x="103" y="63"/>
                  </a:lnTo>
                  <a:lnTo>
                    <a:pt x="99" y="63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109" y="74"/>
                  </a:lnTo>
                  <a:lnTo>
                    <a:pt x="113" y="72"/>
                  </a:lnTo>
                  <a:lnTo>
                    <a:pt x="117" y="70"/>
                  </a:lnTo>
                  <a:lnTo>
                    <a:pt x="121" y="68"/>
                  </a:lnTo>
                  <a:lnTo>
                    <a:pt x="122" y="63"/>
                  </a:lnTo>
                  <a:lnTo>
                    <a:pt x="125" y="58"/>
                  </a:lnTo>
                  <a:lnTo>
                    <a:pt x="126" y="53"/>
                  </a:lnTo>
                  <a:lnTo>
                    <a:pt x="126" y="53"/>
                  </a:lnTo>
                  <a:close/>
                  <a:moveTo>
                    <a:pt x="99" y="12"/>
                  </a:moveTo>
                  <a:lnTo>
                    <a:pt x="99" y="12"/>
                  </a:lnTo>
                  <a:lnTo>
                    <a:pt x="82" y="5"/>
                  </a:lnTo>
                  <a:lnTo>
                    <a:pt x="65" y="1"/>
                  </a:lnTo>
                  <a:lnTo>
                    <a:pt x="52" y="0"/>
                  </a:lnTo>
                  <a:lnTo>
                    <a:pt x="40" y="1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5" y="8"/>
                  </a:lnTo>
                  <a:lnTo>
                    <a:pt x="46" y="11"/>
                  </a:lnTo>
                  <a:lnTo>
                    <a:pt x="46" y="13"/>
                  </a:lnTo>
                  <a:lnTo>
                    <a:pt x="46" y="16"/>
                  </a:lnTo>
                  <a:lnTo>
                    <a:pt x="46" y="16"/>
                  </a:lnTo>
                  <a:lnTo>
                    <a:pt x="44" y="19"/>
                  </a:lnTo>
                  <a:lnTo>
                    <a:pt x="40" y="20"/>
                  </a:lnTo>
                  <a:lnTo>
                    <a:pt x="40" y="76"/>
                  </a:lnTo>
                  <a:lnTo>
                    <a:pt x="40" y="76"/>
                  </a:lnTo>
                  <a:lnTo>
                    <a:pt x="40" y="80"/>
                  </a:lnTo>
                  <a:lnTo>
                    <a:pt x="40" y="84"/>
                  </a:lnTo>
                  <a:lnTo>
                    <a:pt x="40" y="96"/>
                  </a:lnTo>
                  <a:lnTo>
                    <a:pt x="40" y="96"/>
                  </a:lnTo>
                  <a:lnTo>
                    <a:pt x="49" y="91"/>
                  </a:lnTo>
                  <a:lnTo>
                    <a:pt x="59" y="82"/>
                  </a:lnTo>
                  <a:lnTo>
                    <a:pt x="69" y="77"/>
                  </a:lnTo>
                  <a:lnTo>
                    <a:pt x="73" y="76"/>
                  </a:lnTo>
                  <a:lnTo>
                    <a:pt x="79" y="76"/>
                  </a:lnTo>
                  <a:lnTo>
                    <a:pt x="79" y="76"/>
                  </a:lnTo>
                  <a:lnTo>
                    <a:pt x="90" y="76"/>
                  </a:lnTo>
                  <a:lnTo>
                    <a:pt x="99" y="76"/>
                  </a:lnTo>
                  <a:lnTo>
                    <a:pt x="99" y="63"/>
                  </a:lnTo>
                  <a:lnTo>
                    <a:pt x="99" y="63"/>
                  </a:lnTo>
                  <a:lnTo>
                    <a:pt x="97" y="63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88" y="59"/>
                  </a:lnTo>
                  <a:lnTo>
                    <a:pt x="86" y="54"/>
                  </a:lnTo>
                  <a:lnTo>
                    <a:pt x="84" y="49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8" y="39"/>
                  </a:lnTo>
                  <a:lnTo>
                    <a:pt x="91" y="36"/>
                  </a:lnTo>
                  <a:lnTo>
                    <a:pt x="95" y="35"/>
                  </a:lnTo>
                  <a:lnTo>
                    <a:pt x="99" y="34"/>
                  </a:lnTo>
                  <a:lnTo>
                    <a:pt x="99" y="12"/>
                  </a:lnTo>
                  <a:close/>
                  <a:moveTo>
                    <a:pt x="40" y="1"/>
                  </a:moveTo>
                  <a:lnTo>
                    <a:pt x="40" y="1"/>
                  </a:lnTo>
                  <a:lnTo>
                    <a:pt x="33" y="3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6" y="7"/>
                  </a:lnTo>
                  <a:lnTo>
                    <a:pt x="40" y="5"/>
                  </a:lnTo>
                  <a:lnTo>
                    <a:pt x="40" y="1"/>
                  </a:lnTo>
                  <a:lnTo>
                    <a:pt x="40" y="1"/>
                  </a:lnTo>
                  <a:close/>
                  <a:moveTo>
                    <a:pt x="33" y="97"/>
                  </a:moveTo>
                  <a:lnTo>
                    <a:pt x="33" y="97"/>
                  </a:lnTo>
                  <a:lnTo>
                    <a:pt x="40" y="96"/>
                  </a:lnTo>
                  <a:lnTo>
                    <a:pt x="40" y="84"/>
                  </a:lnTo>
                  <a:lnTo>
                    <a:pt x="40" y="84"/>
                  </a:lnTo>
                  <a:lnTo>
                    <a:pt x="38" y="85"/>
                  </a:lnTo>
                  <a:lnTo>
                    <a:pt x="38" y="85"/>
                  </a:lnTo>
                  <a:lnTo>
                    <a:pt x="36" y="89"/>
                  </a:lnTo>
                  <a:lnTo>
                    <a:pt x="33" y="92"/>
                  </a:lnTo>
                  <a:lnTo>
                    <a:pt x="33" y="97"/>
                  </a:lnTo>
                  <a:lnTo>
                    <a:pt x="33" y="97"/>
                  </a:lnTo>
                  <a:close/>
                  <a:moveTo>
                    <a:pt x="40" y="20"/>
                  </a:moveTo>
                  <a:lnTo>
                    <a:pt x="40" y="76"/>
                  </a:lnTo>
                  <a:lnTo>
                    <a:pt x="40" y="76"/>
                  </a:lnTo>
                  <a:lnTo>
                    <a:pt x="37" y="72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32"/>
                  </a:lnTo>
                  <a:lnTo>
                    <a:pt x="33" y="32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4" y="17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40" y="20"/>
                  </a:lnTo>
                  <a:lnTo>
                    <a:pt x="40" y="20"/>
                  </a:lnTo>
                  <a:close/>
                  <a:moveTo>
                    <a:pt x="33" y="3"/>
                  </a:moveTo>
                  <a:lnTo>
                    <a:pt x="33" y="3"/>
                  </a:lnTo>
                  <a:lnTo>
                    <a:pt x="23" y="7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30" y="23"/>
                  </a:lnTo>
                  <a:lnTo>
                    <a:pt x="33" y="26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2" y="13"/>
                  </a:lnTo>
                  <a:lnTo>
                    <a:pt x="33" y="11"/>
                  </a:lnTo>
                  <a:lnTo>
                    <a:pt x="33" y="3"/>
                  </a:lnTo>
                  <a:lnTo>
                    <a:pt x="33" y="3"/>
                  </a:lnTo>
                  <a:close/>
                  <a:moveTo>
                    <a:pt x="23" y="97"/>
                  </a:moveTo>
                  <a:lnTo>
                    <a:pt x="23" y="97"/>
                  </a:lnTo>
                  <a:lnTo>
                    <a:pt x="27" y="97"/>
                  </a:lnTo>
                  <a:lnTo>
                    <a:pt x="33" y="97"/>
                  </a:lnTo>
                  <a:lnTo>
                    <a:pt x="33" y="92"/>
                  </a:lnTo>
                  <a:lnTo>
                    <a:pt x="33" y="92"/>
                  </a:lnTo>
                  <a:lnTo>
                    <a:pt x="27" y="92"/>
                  </a:lnTo>
                  <a:lnTo>
                    <a:pt x="23" y="91"/>
                  </a:lnTo>
                  <a:lnTo>
                    <a:pt x="23" y="97"/>
                  </a:lnTo>
                  <a:lnTo>
                    <a:pt x="23" y="97"/>
                  </a:lnTo>
                  <a:close/>
                  <a:moveTo>
                    <a:pt x="33" y="32"/>
                  </a:moveTo>
                  <a:lnTo>
                    <a:pt x="33" y="69"/>
                  </a:lnTo>
                  <a:lnTo>
                    <a:pt x="33" y="69"/>
                  </a:lnTo>
                  <a:lnTo>
                    <a:pt x="27" y="68"/>
                  </a:lnTo>
                  <a:lnTo>
                    <a:pt x="23" y="69"/>
                  </a:lnTo>
                  <a:lnTo>
                    <a:pt x="23" y="65"/>
                  </a:lnTo>
                  <a:lnTo>
                    <a:pt x="23" y="65"/>
                  </a:lnTo>
                  <a:lnTo>
                    <a:pt x="26" y="62"/>
                  </a:lnTo>
                  <a:lnTo>
                    <a:pt x="27" y="59"/>
                  </a:lnTo>
                  <a:lnTo>
                    <a:pt x="27" y="59"/>
                  </a:lnTo>
                  <a:lnTo>
                    <a:pt x="29" y="55"/>
                  </a:lnTo>
                  <a:lnTo>
                    <a:pt x="29" y="50"/>
                  </a:lnTo>
                  <a:lnTo>
                    <a:pt x="26" y="47"/>
                  </a:lnTo>
                  <a:lnTo>
                    <a:pt x="23" y="45"/>
                  </a:lnTo>
                  <a:lnTo>
                    <a:pt x="23" y="43"/>
                  </a:lnTo>
                  <a:lnTo>
                    <a:pt x="23" y="39"/>
                  </a:lnTo>
                  <a:lnTo>
                    <a:pt x="23" y="39"/>
                  </a:lnTo>
                  <a:lnTo>
                    <a:pt x="27" y="38"/>
                  </a:lnTo>
                  <a:lnTo>
                    <a:pt x="32" y="34"/>
                  </a:lnTo>
                  <a:lnTo>
                    <a:pt x="32" y="34"/>
                  </a:lnTo>
                  <a:lnTo>
                    <a:pt x="33" y="32"/>
                  </a:lnTo>
                  <a:lnTo>
                    <a:pt x="33" y="32"/>
                  </a:lnTo>
                  <a:close/>
                  <a:moveTo>
                    <a:pt x="23" y="7"/>
                  </a:moveTo>
                  <a:lnTo>
                    <a:pt x="23" y="7"/>
                  </a:lnTo>
                  <a:lnTo>
                    <a:pt x="17" y="11"/>
                  </a:lnTo>
                  <a:lnTo>
                    <a:pt x="13" y="16"/>
                  </a:lnTo>
                  <a:lnTo>
                    <a:pt x="8" y="21"/>
                  </a:lnTo>
                  <a:lnTo>
                    <a:pt x="6" y="27"/>
                  </a:lnTo>
                  <a:lnTo>
                    <a:pt x="2" y="40"/>
                  </a:lnTo>
                  <a:lnTo>
                    <a:pt x="0" y="54"/>
                  </a:lnTo>
                  <a:lnTo>
                    <a:pt x="2" y="66"/>
                  </a:lnTo>
                  <a:lnTo>
                    <a:pt x="4" y="78"/>
                  </a:lnTo>
                  <a:lnTo>
                    <a:pt x="8" y="88"/>
                  </a:lnTo>
                  <a:lnTo>
                    <a:pt x="13" y="91"/>
                  </a:lnTo>
                  <a:lnTo>
                    <a:pt x="15" y="93"/>
                  </a:lnTo>
                  <a:lnTo>
                    <a:pt x="15" y="93"/>
                  </a:lnTo>
                  <a:lnTo>
                    <a:pt x="23" y="97"/>
                  </a:lnTo>
                  <a:lnTo>
                    <a:pt x="23" y="91"/>
                  </a:lnTo>
                  <a:lnTo>
                    <a:pt x="22" y="91"/>
                  </a:lnTo>
                  <a:lnTo>
                    <a:pt x="22" y="91"/>
                  </a:lnTo>
                  <a:lnTo>
                    <a:pt x="22" y="91"/>
                  </a:lnTo>
                  <a:lnTo>
                    <a:pt x="18" y="88"/>
                  </a:lnTo>
                  <a:lnTo>
                    <a:pt x="17" y="84"/>
                  </a:lnTo>
                  <a:lnTo>
                    <a:pt x="15" y="80"/>
                  </a:lnTo>
                  <a:lnTo>
                    <a:pt x="17" y="74"/>
                  </a:lnTo>
                  <a:lnTo>
                    <a:pt x="17" y="74"/>
                  </a:lnTo>
                  <a:lnTo>
                    <a:pt x="19" y="72"/>
                  </a:lnTo>
                  <a:lnTo>
                    <a:pt x="23" y="69"/>
                  </a:lnTo>
                  <a:lnTo>
                    <a:pt x="23" y="65"/>
                  </a:lnTo>
                  <a:lnTo>
                    <a:pt x="23" y="65"/>
                  </a:lnTo>
                  <a:lnTo>
                    <a:pt x="18" y="66"/>
                  </a:lnTo>
                  <a:lnTo>
                    <a:pt x="13" y="65"/>
                  </a:lnTo>
                  <a:lnTo>
                    <a:pt x="13" y="65"/>
                  </a:lnTo>
                  <a:lnTo>
                    <a:pt x="13" y="65"/>
                  </a:lnTo>
                  <a:lnTo>
                    <a:pt x="10" y="62"/>
                  </a:lnTo>
                  <a:lnTo>
                    <a:pt x="7" y="58"/>
                  </a:lnTo>
                  <a:lnTo>
                    <a:pt x="7" y="54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11" y="46"/>
                  </a:lnTo>
                  <a:lnTo>
                    <a:pt x="14" y="43"/>
                  </a:lnTo>
                  <a:lnTo>
                    <a:pt x="18" y="43"/>
                  </a:lnTo>
                  <a:lnTo>
                    <a:pt x="23" y="43"/>
                  </a:lnTo>
                  <a:lnTo>
                    <a:pt x="23" y="39"/>
                  </a:lnTo>
                  <a:lnTo>
                    <a:pt x="23" y="39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15" y="35"/>
                  </a:lnTo>
                  <a:lnTo>
                    <a:pt x="14" y="32"/>
                  </a:lnTo>
                  <a:lnTo>
                    <a:pt x="13" y="2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20"/>
                  </a:lnTo>
                  <a:lnTo>
                    <a:pt x="23" y="19"/>
                  </a:lnTo>
                  <a:lnTo>
                    <a:pt x="23" y="7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9" name="组合 309"/>
            <p:cNvGrpSpPr/>
            <p:nvPr/>
          </p:nvGrpSpPr>
          <p:grpSpPr>
            <a:xfrm>
              <a:off x="3024231" y="3513218"/>
              <a:ext cx="195687" cy="247231"/>
              <a:chOff x="3665538" y="3100388"/>
              <a:chExt cx="265113" cy="334963"/>
            </a:xfrm>
            <a:grpFill/>
          </p:grpSpPr>
          <p:sp>
            <p:nvSpPr>
              <p:cNvPr id="77" name="Freeform 186"/>
              <p:cNvSpPr/>
              <p:nvPr/>
            </p:nvSpPr>
            <p:spPr bwMode="auto">
              <a:xfrm>
                <a:off x="3665538" y="3109913"/>
                <a:ext cx="252413" cy="325438"/>
              </a:xfrm>
              <a:custGeom>
                <a:avLst/>
                <a:gdLst>
                  <a:gd name="T0" fmla="*/ 159 w 159"/>
                  <a:gd name="T1" fmla="*/ 36 h 205"/>
                  <a:gd name="T2" fmla="*/ 151 w 159"/>
                  <a:gd name="T3" fmla="*/ 32 h 205"/>
                  <a:gd name="T4" fmla="*/ 56 w 159"/>
                  <a:gd name="T5" fmla="*/ 185 h 205"/>
                  <a:gd name="T6" fmla="*/ 56 w 159"/>
                  <a:gd name="T7" fmla="*/ 185 h 205"/>
                  <a:gd name="T8" fmla="*/ 53 w 159"/>
                  <a:gd name="T9" fmla="*/ 189 h 205"/>
                  <a:gd name="T10" fmla="*/ 50 w 159"/>
                  <a:gd name="T11" fmla="*/ 191 h 205"/>
                  <a:gd name="T12" fmla="*/ 46 w 159"/>
                  <a:gd name="T13" fmla="*/ 193 h 205"/>
                  <a:gd name="T14" fmla="*/ 41 w 159"/>
                  <a:gd name="T15" fmla="*/ 194 h 205"/>
                  <a:gd name="T16" fmla="*/ 37 w 159"/>
                  <a:gd name="T17" fmla="*/ 195 h 205"/>
                  <a:gd name="T18" fmla="*/ 31 w 159"/>
                  <a:gd name="T19" fmla="*/ 194 h 205"/>
                  <a:gd name="T20" fmla="*/ 27 w 159"/>
                  <a:gd name="T21" fmla="*/ 193 h 205"/>
                  <a:gd name="T22" fmla="*/ 22 w 159"/>
                  <a:gd name="T23" fmla="*/ 191 h 205"/>
                  <a:gd name="T24" fmla="*/ 22 w 159"/>
                  <a:gd name="T25" fmla="*/ 191 h 205"/>
                  <a:gd name="T26" fmla="*/ 18 w 159"/>
                  <a:gd name="T27" fmla="*/ 187 h 205"/>
                  <a:gd name="T28" fmla="*/ 15 w 159"/>
                  <a:gd name="T29" fmla="*/ 185 h 205"/>
                  <a:gd name="T30" fmla="*/ 12 w 159"/>
                  <a:gd name="T31" fmla="*/ 180 h 205"/>
                  <a:gd name="T32" fmla="*/ 10 w 159"/>
                  <a:gd name="T33" fmla="*/ 175 h 205"/>
                  <a:gd name="T34" fmla="*/ 10 w 159"/>
                  <a:gd name="T35" fmla="*/ 171 h 205"/>
                  <a:gd name="T36" fmla="*/ 10 w 159"/>
                  <a:gd name="T37" fmla="*/ 166 h 205"/>
                  <a:gd name="T38" fmla="*/ 11 w 159"/>
                  <a:gd name="T39" fmla="*/ 162 h 205"/>
                  <a:gd name="T40" fmla="*/ 12 w 159"/>
                  <a:gd name="T41" fmla="*/ 157 h 205"/>
                  <a:gd name="T42" fmla="*/ 107 w 159"/>
                  <a:gd name="T43" fmla="*/ 4 h 205"/>
                  <a:gd name="T44" fmla="*/ 100 w 159"/>
                  <a:gd name="T45" fmla="*/ 0 h 205"/>
                  <a:gd name="T46" fmla="*/ 4 w 159"/>
                  <a:gd name="T47" fmla="*/ 155 h 205"/>
                  <a:gd name="T48" fmla="*/ 4 w 159"/>
                  <a:gd name="T49" fmla="*/ 155 h 205"/>
                  <a:gd name="T50" fmla="*/ 2 w 159"/>
                  <a:gd name="T51" fmla="*/ 160 h 205"/>
                  <a:gd name="T52" fmla="*/ 0 w 159"/>
                  <a:gd name="T53" fmla="*/ 167 h 205"/>
                  <a:gd name="T54" fmla="*/ 0 w 159"/>
                  <a:gd name="T55" fmla="*/ 172 h 205"/>
                  <a:gd name="T56" fmla="*/ 2 w 159"/>
                  <a:gd name="T57" fmla="*/ 179 h 205"/>
                  <a:gd name="T58" fmla="*/ 3 w 159"/>
                  <a:gd name="T59" fmla="*/ 185 h 205"/>
                  <a:gd name="T60" fmla="*/ 7 w 159"/>
                  <a:gd name="T61" fmla="*/ 190 h 205"/>
                  <a:gd name="T62" fmla="*/ 11 w 159"/>
                  <a:gd name="T63" fmla="*/ 195 h 205"/>
                  <a:gd name="T64" fmla="*/ 16 w 159"/>
                  <a:gd name="T65" fmla="*/ 199 h 205"/>
                  <a:gd name="T66" fmla="*/ 16 w 159"/>
                  <a:gd name="T67" fmla="*/ 199 h 205"/>
                  <a:gd name="T68" fmla="*/ 23 w 159"/>
                  <a:gd name="T69" fmla="*/ 202 h 205"/>
                  <a:gd name="T70" fmla="*/ 30 w 159"/>
                  <a:gd name="T71" fmla="*/ 203 h 205"/>
                  <a:gd name="T72" fmla="*/ 35 w 159"/>
                  <a:gd name="T73" fmla="*/ 205 h 205"/>
                  <a:gd name="T74" fmla="*/ 42 w 159"/>
                  <a:gd name="T75" fmla="*/ 205 h 205"/>
                  <a:gd name="T76" fmla="*/ 48 w 159"/>
                  <a:gd name="T77" fmla="*/ 202 h 205"/>
                  <a:gd name="T78" fmla="*/ 53 w 159"/>
                  <a:gd name="T79" fmla="*/ 199 h 205"/>
                  <a:gd name="T80" fmla="*/ 58 w 159"/>
                  <a:gd name="T81" fmla="*/ 195 h 205"/>
                  <a:gd name="T82" fmla="*/ 62 w 159"/>
                  <a:gd name="T83" fmla="*/ 191 h 205"/>
                  <a:gd name="T84" fmla="*/ 159 w 159"/>
                  <a:gd name="T85" fmla="*/ 36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" h="205">
                    <a:moveTo>
                      <a:pt x="159" y="36"/>
                    </a:moveTo>
                    <a:lnTo>
                      <a:pt x="151" y="32"/>
                    </a:lnTo>
                    <a:lnTo>
                      <a:pt x="56" y="185"/>
                    </a:lnTo>
                    <a:lnTo>
                      <a:pt x="56" y="185"/>
                    </a:lnTo>
                    <a:lnTo>
                      <a:pt x="53" y="189"/>
                    </a:lnTo>
                    <a:lnTo>
                      <a:pt x="50" y="191"/>
                    </a:lnTo>
                    <a:lnTo>
                      <a:pt x="46" y="193"/>
                    </a:lnTo>
                    <a:lnTo>
                      <a:pt x="41" y="194"/>
                    </a:lnTo>
                    <a:lnTo>
                      <a:pt x="37" y="195"/>
                    </a:lnTo>
                    <a:lnTo>
                      <a:pt x="31" y="194"/>
                    </a:lnTo>
                    <a:lnTo>
                      <a:pt x="27" y="193"/>
                    </a:lnTo>
                    <a:lnTo>
                      <a:pt x="22" y="191"/>
                    </a:lnTo>
                    <a:lnTo>
                      <a:pt x="22" y="191"/>
                    </a:lnTo>
                    <a:lnTo>
                      <a:pt x="18" y="187"/>
                    </a:lnTo>
                    <a:lnTo>
                      <a:pt x="15" y="185"/>
                    </a:lnTo>
                    <a:lnTo>
                      <a:pt x="12" y="180"/>
                    </a:lnTo>
                    <a:lnTo>
                      <a:pt x="10" y="175"/>
                    </a:lnTo>
                    <a:lnTo>
                      <a:pt x="10" y="171"/>
                    </a:lnTo>
                    <a:lnTo>
                      <a:pt x="10" y="166"/>
                    </a:lnTo>
                    <a:lnTo>
                      <a:pt x="11" y="162"/>
                    </a:lnTo>
                    <a:lnTo>
                      <a:pt x="12" y="157"/>
                    </a:lnTo>
                    <a:lnTo>
                      <a:pt x="107" y="4"/>
                    </a:lnTo>
                    <a:lnTo>
                      <a:pt x="100" y="0"/>
                    </a:lnTo>
                    <a:lnTo>
                      <a:pt x="4" y="155"/>
                    </a:lnTo>
                    <a:lnTo>
                      <a:pt x="4" y="155"/>
                    </a:lnTo>
                    <a:lnTo>
                      <a:pt x="2" y="160"/>
                    </a:lnTo>
                    <a:lnTo>
                      <a:pt x="0" y="167"/>
                    </a:lnTo>
                    <a:lnTo>
                      <a:pt x="0" y="172"/>
                    </a:lnTo>
                    <a:lnTo>
                      <a:pt x="2" y="179"/>
                    </a:lnTo>
                    <a:lnTo>
                      <a:pt x="3" y="185"/>
                    </a:lnTo>
                    <a:lnTo>
                      <a:pt x="7" y="190"/>
                    </a:lnTo>
                    <a:lnTo>
                      <a:pt x="11" y="195"/>
                    </a:lnTo>
                    <a:lnTo>
                      <a:pt x="16" y="199"/>
                    </a:lnTo>
                    <a:lnTo>
                      <a:pt x="16" y="199"/>
                    </a:lnTo>
                    <a:lnTo>
                      <a:pt x="23" y="202"/>
                    </a:lnTo>
                    <a:lnTo>
                      <a:pt x="30" y="203"/>
                    </a:lnTo>
                    <a:lnTo>
                      <a:pt x="35" y="205"/>
                    </a:lnTo>
                    <a:lnTo>
                      <a:pt x="42" y="205"/>
                    </a:lnTo>
                    <a:lnTo>
                      <a:pt x="48" y="202"/>
                    </a:lnTo>
                    <a:lnTo>
                      <a:pt x="53" y="199"/>
                    </a:lnTo>
                    <a:lnTo>
                      <a:pt x="58" y="195"/>
                    </a:lnTo>
                    <a:lnTo>
                      <a:pt x="62" y="191"/>
                    </a:lnTo>
                    <a:lnTo>
                      <a:pt x="159" y="3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8" name="Freeform 187"/>
              <p:cNvSpPr/>
              <p:nvPr/>
            </p:nvSpPr>
            <p:spPr bwMode="auto">
              <a:xfrm>
                <a:off x="3808413" y="3100388"/>
                <a:ext cx="122238" cy="82550"/>
              </a:xfrm>
              <a:custGeom>
                <a:avLst/>
                <a:gdLst>
                  <a:gd name="T0" fmla="*/ 75 w 77"/>
                  <a:gd name="T1" fmla="*/ 50 h 52"/>
                  <a:gd name="T2" fmla="*/ 75 w 77"/>
                  <a:gd name="T3" fmla="*/ 50 h 52"/>
                  <a:gd name="T4" fmla="*/ 74 w 77"/>
                  <a:gd name="T5" fmla="*/ 51 h 52"/>
                  <a:gd name="T6" fmla="*/ 71 w 77"/>
                  <a:gd name="T7" fmla="*/ 52 h 52"/>
                  <a:gd name="T8" fmla="*/ 69 w 77"/>
                  <a:gd name="T9" fmla="*/ 52 h 52"/>
                  <a:gd name="T10" fmla="*/ 67 w 77"/>
                  <a:gd name="T11" fmla="*/ 51 h 52"/>
                  <a:gd name="T12" fmla="*/ 2 w 77"/>
                  <a:gd name="T13" fmla="*/ 12 h 52"/>
                  <a:gd name="T14" fmla="*/ 2 w 77"/>
                  <a:gd name="T15" fmla="*/ 12 h 52"/>
                  <a:gd name="T16" fmla="*/ 0 w 77"/>
                  <a:gd name="T17" fmla="*/ 9 h 52"/>
                  <a:gd name="T18" fmla="*/ 0 w 77"/>
                  <a:gd name="T19" fmla="*/ 8 h 52"/>
                  <a:gd name="T20" fmla="*/ 0 w 77"/>
                  <a:gd name="T21" fmla="*/ 5 h 52"/>
                  <a:gd name="T22" fmla="*/ 0 w 77"/>
                  <a:gd name="T23" fmla="*/ 2 h 52"/>
                  <a:gd name="T24" fmla="*/ 0 w 77"/>
                  <a:gd name="T25" fmla="*/ 2 h 52"/>
                  <a:gd name="T26" fmla="*/ 1 w 77"/>
                  <a:gd name="T27" fmla="*/ 1 h 52"/>
                  <a:gd name="T28" fmla="*/ 4 w 77"/>
                  <a:gd name="T29" fmla="*/ 0 h 52"/>
                  <a:gd name="T30" fmla="*/ 6 w 77"/>
                  <a:gd name="T31" fmla="*/ 0 h 52"/>
                  <a:gd name="T32" fmla="*/ 8 w 77"/>
                  <a:gd name="T33" fmla="*/ 1 h 52"/>
                  <a:gd name="T34" fmla="*/ 74 w 77"/>
                  <a:gd name="T35" fmla="*/ 42 h 52"/>
                  <a:gd name="T36" fmla="*/ 74 w 77"/>
                  <a:gd name="T37" fmla="*/ 42 h 52"/>
                  <a:gd name="T38" fmla="*/ 75 w 77"/>
                  <a:gd name="T39" fmla="*/ 43 h 52"/>
                  <a:gd name="T40" fmla="*/ 77 w 77"/>
                  <a:gd name="T41" fmla="*/ 46 h 52"/>
                  <a:gd name="T42" fmla="*/ 77 w 77"/>
                  <a:gd name="T43" fmla="*/ 47 h 52"/>
                  <a:gd name="T44" fmla="*/ 75 w 77"/>
                  <a:gd name="T45" fmla="*/ 50 h 52"/>
                  <a:gd name="T46" fmla="*/ 75 w 77"/>
                  <a:gd name="T4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52">
                    <a:moveTo>
                      <a:pt x="75" y="50"/>
                    </a:moveTo>
                    <a:lnTo>
                      <a:pt x="75" y="50"/>
                    </a:lnTo>
                    <a:lnTo>
                      <a:pt x="74" y="51"/>
                    </a:lnTo>
                    <a:lnTo>
                      <a:pt x="71" y="52"/>
                    </a:lnTo>
                    <a:lnTo>
                      <a:pt x="69" y="52"/>
                    </a:lnTo>
                    <a:lnTo>
                      <a:pt x="67" y="51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9"/>
                    </a:lnTo>
                    <a:lnTo>
                      <a:pt x="0" y="8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5" y="43"/>
                    </a:lnTo>
                    <a:lnTo>
                      <a:pt x="77" y="46"/>
                    </a:lnTo>
                    <a:lnTo>
                      <a:pt x="77" y="47"/>
                    </a:lnTo>
                    <a:lnTo>
                      <a:pt x="75" y="50"/>
                    </a:lnTo>
                    <a:lnTo>
                      <a:pt x="75" y="5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9" name="Freeform 188"/>
              <p:cNvSpPr/>
              <p:nvPr/>
            </p:nvSpPr>
            <p:spPr bwMode="auto">
              <a:xfrm>
                <a:off x="3708401" y="3168650"/>
                <a:ext cx="173038" cy="234950"/>
              </a:xfrm>
              <a:custGeom>
                <a:avLst/>
                <a:gdLst>
                  <a:gd name="T0" fmla="*/ 109 w 109"/>
                  <a:gd name="T1" fmla="*/ 5 h 148"/>
                  <a:gd name="T2" fmla="*/ 99 w 109"/>
                  <a:gd name="T3" fmla="*/ 0 h 148"/>
                  <a:gd name="T4" fmla="*/ 15 w 109"/>
                  <a:gd name="T5" fmla="*/ 137 h 148"/>
                  <a:gd name="T6" fmla="*/ 15 w 109"/>
                  <a:gd name="T7" fmla="*/ 137 h 148"/>
                  <a:gd name="T8" fmla="*/ 12 w 109"/>
                  <a:gd name="T9" fmla="*/ 139 h 148"/>
                  <a:gd name="T10" fmla="*/ 8 w 109"/>
                  <a:gd name="T11" fmla="*/ 142 h 148"/>
                  <a:gd name="T12" fmla="*/ 4 w 109"/>
                  <a:gd name="T13" fmla="*/ 143 h 148"/>
                  <a:gd name="T14" fmla="*/ 0 w 109"/>
                  <a:gd name="T15" fmla="*/ 143 h 148"/>
                  <a:gd name="T16" fmla="*/ 0 w 109"/>
                  <a:gd name="T17" fmla="*/ 143 h 148"/>
                  <a:gd name="T18" fmla="*/ 0 w 109"/>
                  <a:gd name="T19" fmla="*/ 145 h 148"/>
                  <a:gd name="T20" fmla="*/ 0 w 109"/>
                  <a:gd name="T21" fmla="*/ 145 h 148"/>
                  <a:gd name="T22" fmla="*/ 7 w 109"/>
                  <a:gd name="T23" fmla="*/ 148 h 148"/>
                  <a:gd name="T24" fmla="*/ 14 w 109"/>
                  <a:gd name="T25" fmla="*/ 148 h 148"/>
                  <a:gd name="T26" fmla="*/ 21 w 109"/>
                  <a:gd name="T27" fmla="*/ 145 h 148"/>
                  <a:gd name="T28" fmla="*/ 25 w 109"/>
                  <a:gd name="T29" fmla="*/ 141 h 148"/>
                  <a:gd name="T30" fmla="*/ 109 w 109"/>
                  <a:gd name="T31" fmla="*/ 5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9" h="148">
                    <a:moveTo>
                      <a:pt x="109" y="5"/>
                    </a:moveTo>
                    <a:lnTo>
                      <a:pt x="99" y="0"/>
                    </a:lnTo>
                    <a:lnTo>
                      <a:pt x="15" y="137"/>
                    </a:lnTo>
                    <a:lnTo>
                      <a:pt x="15" y="137"/>
                    </a:lnTo>
                    <a:lnTo>
                      <a:pt x="12" y="139"/>
                    </a:lnTo>
                    <a:lnTo>
                      <a:pt x="8" y="142"/>
                    </a:lnTo>
                    <a:lnTo>
                      <a:pt x="4" y="143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7" y="148"/>
                    </a:lnTo>
                    <a:lnTo>
                      <a:pt x="14" y="148"/>
                    </a:lnTo>
                    <a:lnTo>
                      <a:pt x="21" y="145"/>
                    </a:lnTo>
                    <a:lnTo>
                      <a:pt x="25" y="141"/>
                    </a:lnTo>
                    <a:lnTo>
                      <a:pt x="109" y="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70" name="Freeform 189"/>
            <p:cNvSpPr>
              <a:spLocks noEditPoints="1"/>
            </p:cNvSpPr>
            <p:nvPr/>
          </p:nvSpPr>
          <p:spPr bwMode="auto">
            <a:xfrm>
              <a:off x="2065717" y="4706017"/>
              <a:ext cx="160533" cy="172241"/>
            </a:xfrm>
            <a:custGeom>
              <a:avLst/>
              <a:gdLst>
                <a:gd name="T0" fmla="*/ 107 w 137"/>
                <a:gd name="T1" fmla="*/ 68 h 147"/>
                <a:gd name="T2" fmla="*/ 103 w 137"/>
                <a:gd name="T3" fmla="*/ 51 h 147"/>
                <a:gd name="T4" fmla="*/ 103 w 137"/>
                <a:gd name="T5" fmla="*/ 99 h 147"/>
                <a:gd name="T6" fmla="*/ 117 w 137"/>
                <a:gd name="T7" fmla="*/ 111 h 147"/>
                <a:gd name="T8" fmla="*/ 115 w 137"/>
                <a:gd name="T9" fmla="*/ 118 h 147"/>
                <a:gd name="T10" fmla="*/ 103 w 137"/>
                <a:gd name="T11" fmla="*/ 38 h 147"/>
                <a:gd name="T12" fmla="*/ 115 w 137"/>
                <a:gd name="T13" fmla="*/ 19 h 147"/>
                <a:gd name="T14" fmla="*/ 117 w 137"/>
                <a:gd name="T15" fmla="*/ 24 h 147"/>
                <a:gd name="T16" fmla="*/ 103 w 137"/>
                <a:gd name="T17" fmla="*/ 38 h 147"/>
                <a:gd name="T18" fmla="*/ 114 w 137"/>
                <a:gd name="T19" fmla="*/ 68 h 147"/>
                <a:gd name="T20" fmla="*/ 134 w 137"/>
                <a:gd name="T21" fmla="*/ 65 h 147"/>
                <a:gd name="T22" fmla="*/ 136 w 137"/>
                <a:gd name="T23" fmla="*/ 70 h 147"/>
                <a:gd name="T24" fmla="*/ 114 w 137"/>
                <a:gd name="T25" fmla="*/ 70 h 147"/>
                <a:gd name="T26" fmla="*/ 69 w 137"/>
                <a:gd name="T27" fmla="*/ 30 h 147"/>
                <a:gd name="T28" fmla="*/ 103 w 137"/>
                <a:gd name="T29" fmla="*/ 51 h 147"/>
                <a:gd name="T30" fmla="*/ 90 w 137"/>
                <a:gd name="T31" fmla="*/ 100 h 147"/>
                <a:gd name="T32" fmla="*/ 84 w 137"/>
                <a:gd name="T33" fmla="*/ 142 h 147"/>
                <a:gd name="T34" fmla="*/ 69 w 137"/>
                <a:gd name="T35" fmla="*/ 114 h 147"/>
                <a:gd name="T36" fmla="*/ 83 w 137"/>
                <a:gd name="T37" fmla="*/ 96 h 147"/>
                <a:gd name="T38" fmla="*/ 95 w 137"/>
                <a:gd name="T39" fmla="*/ 84 h 147"/>
                <a:gd name="T40" fmla="*/ 99 w 137"/>
                <a:gd name="T41" fmla="*/ 62 h 147"/>
                <a:gd name="T42" fmla="*/ 91 w 137"/>
                <a:gd name="T43" fmla="*/ 47 h 147"/>
                <a:gd name="T44" fmla="*/ 69 w 137"/>
                <a:gd name="T45" fmla="*/ 38 h 147"/>
                <a:gd name="T46" fmla="*/ 100 w 137"/>
                <a:gd name="T47" fmla="*/ 31 h 147"/>
                <a:gd name="T48" fmla="*/ 100 w 137"/>
                <a:gd name="T49" fmla="*/ 36 h 147"/>
                <a:gd name="T50" fmla="*/ 103 w 137"/>
                <a:gd name="T51" fmla="*/ 99 h 147"/>
                <a:gd name="T52" fmla="*/ 99 w 137"/>
                <a:gd name="T53" fmla="*/ 101 h 147"/>
                <a:gd name="T54" fmla="*/ 103 w 137"/>
                <a:gd name="T55" fmla="*/ 99 h 147"/>
                <a:gd name="T56" fmla="*/ 72 w 137"/>
                <a:gd name="T57" fmla="*/ 1 h 147"/>
                <a:gd name="T58" fmla="*/ 72 w 137"/>
                <a:gd name="T59" fmla="*/ 23 h 147"/>
                <a:gd name="T60" fmla="*/ 67 w 137"/>
                <a:gd name="T61" fmla="*/ 147 h 147"/>
                <a:gd name="T62" fmla="*/ 49 w 137"/>
                <a:gd name="T63" fmla="*/ 137 h 147"/>
                <a:gd name="T64" fmla="*/ 41 w 137"/>
                <a:gd name="T65" fmla="*/ 92 h 147"/>
                <a:gd name="T66" fmla="*/ 41 w 137"/>
                <a:gd name="T67" fmla="*/ 43 h 147"/>
                <a:gd name="T68" fmla="*/ 69 w 137"/>
                <a:gd name="T69" fmla="*/ 30 h 147"/>
                <a:gd name="T70" fmla="*/ 57 w 137"/>
                <a:gd name="T71" fmla="*/ 40 h 147"/>
                <a:gd name="T72" fmla="*/ 45 w 137"/>
                <a:gd name="T73" fmla="*/ 51 h 147"/>
                <a:gd name="T74" fmla="*/ 40 w 137"/>
                <a:gd name="T75" fmla="*/ 68 h 147"/>
                <a:gd name="T76" fmla="*/ 54 w 137"/>
                <a:gd name="T77" fmla="*/ 93 h 147"/>
                <a:gd name="T78" fmla="*/ 56 w 137"/>
                <a:gd name="T79" fmla="*/ 97 h 147"/>
                <a:gd name="T80" fmla="*/ 69 w 137"/>
                <a:gd name="T81" fmla="*/ 147 h 147"/>
                <a:gd name="T82" fmla="*/ 69 w 137"/>
                <a:gd name="T83" fmla="*/ 24 h 147"/>
                <a:gd name="T84" fmla="*/ 65 w 137"/>
                <a:gd name="T85" fmla="*/ 4 h 147"/>
                <a:gd name="T86" fmla="*/ 69 w 137"/>
                <a:gd name="T87" fmla="*/ 0 h 147"/>
                <a:gd name="T88" fmla="*/ 38 w 137"/>
                <a:gd name="T89" fmla="*/ 104 h 147"/>
                <a:gd name="T90" fmla="*/ 35 w 137"/>
                <a:gd name="T91" fmla="*/ 99 h 147"/>
                <a:gd name="T92" fmla="*/ 35 w 137"/>
                <a:gd name="T93" fmla="*/ 38 h 147"/>
                <a:gd name="T94" fmla="*/ 38 w 137"/>
                <a:gd name="T95" fmla="*/ 31 h 147"/>
                <a:gd name="T96" fmla="*/ 35 w 137"/>
                <a:gd name="T97" fmla="*/ 84 h 147"/>
                <a:gd name="T98" fmla="*/ 33 w 137"/>
                <a:gd name="T99" fmla="*/ 59 h 147"/>
                <a:gd name="T100" fmla="*/ 35 w 137"/>
                <a:gd name="T101" fmla="*/ 30 h 147"/>
                <a:gd name="T102" fmla="*/ 33 w 137"/>
                <a:gd name="T103" fmla="*/ 36 h 147"/>
                <a:gd name="T104" fmla="*/ 21 w 137"/>
                <a:gd name="T105" fmla="*/ 20 h 147"/>
                <a:gd name="T106" fmla="*/ 35 w 137"/>
                <a:gd name="T107" fmla="*/ 30 h 147"/>
                <a:gd name="T108" fmla="*/ 26 w 137"/>
                <a:gd name="T109" fmla="*/ 116 h 147"/>
                <a:gd name="T110" fmla="*/ 21 w 137"/>
                <a:gd name="T111" fmla="*/ 116 h 147"/>
                <a:gd name="T112" fmla="*/ 33 w 137"/>
                <a:gd name="T113" fmla="*/ 99 h 147"/>
                <a:gd name="T114" fmla="*/ 4 w 137"/>
                <a:gd name="T115" fmla="*/ 65 h 147"/>
                <a:gd name="T116" fmla="*/ 23 w 137"/>
                <a:gd name="T117" fmla="*/ 65 h 147"/>
                <a:gd name="T118" fmla="*/ 21 w 137"/>
                <a:gd name="T119" fmla="*/ 72 h 147"/>
                <a:gd name="T120" fmla="*/ 0 w 137"/>
                <a:gd name="T121" fmla="*/ 68 h 147"/>
                <a:gd name="T122" fmla="*/ 4 w 137"/>
                <a:gd name="T123" fmla="*/ 6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7">
                  <a:moveTo>
                    <a:pt x="103" y="51"/>
                  </a:moveTo>
                  <a:lnTo>
                    <a:pt x="103" y="51"/>
                  </a:lnTo>
                  <a:lnTo>
                    <a:pt x="106" y="59"/>
                  </a:lnTo>
                  <a:lnTo>
                    <a:pt x="107" y="68"/>
                  </a:lnTo>
                  <a:lnTo>
                    <a:pt x="107" y="68"/>
                  </a:lnTo>
                  <a:lnTo>
                    <a:pt x="106" y="77"/>
                  </a:lnTo>
                  <a:lnTo>
                    <a:pt x="103" y="84"/>
                  </a:lnTo>
                  <a:lnTo>
                    <a:pt x="103" y="51"/>
                  </a:lnTo>
                  <a:lnTo>
                    <a:pt x="103" y="51"/>
                  </a:lnTo>
                  <a:close/>
                  <a:moveTo>
                    <a:pt x="103" y="107"/>
                  </a:moveTo>
                  <a:lnTo>
                    <a:pt x="103" y="99"/>
                  </a:lnTo>
                  <a:lnTo>
                    <a:pt x="103" y="99"/>
                  </a:lnTo>
                  <a:lnTo>
                    <a:pt x="106" y="99"/>
                  </a:lnTo>
                  <a:lnTo>
                    <a:pt x="106" y="99"/>
                  </a:lnTo>
                  <a:lnTo>
                    <a:pt x="117" y="111"/>
                  </a:lnTo>
                  <a:lnTo>
                    <a:pt x="117" y="111"/>
                  </a:lnTo>
                  <a:lnTo>
                    <a:pt x="118" y="114"/>
                  </a:lnTo>
                  <a:lnTo>
                    <a:pt x="117" y="116"/>
                  </a:lnTo>
                  <a:lnTo>
                    <a:pt x="117" y="116"/>
                  </a:lnTo>
                  <a:lnTo>
                    <a:pt x="115" y="118"/>
                  </a:lnTo>
                  <a:lnTo>
                    <a:pt x="113" y="116"/>
                  </a:lnTo>
                  <a:lnTo>
                    <a:pt x="103" y="107"/>
                  </a:lnTo>
                  <a:lnTo>
                    <a:pt x="103" y="107"/>
                  </a:lnTo>
                  <a:close/>
                  <a:moveTo>
                    <a:pt x="103" y="38"/>
                  </a:moveTo>
                  <a:lnTo>
                    <a:pt x="103" y="28"/>
                  </a:lnTo>
                  <a:lnTo>
                    <a:pt x="113" y="20"/>
                  </a:lnTo>
                  <a:lnTo>
                    <a:pt x="113" y="20"/>
                  </a:lnTo>
                  <a:lnTo>
                    <a:pt x="115" y="19"/>
                  </a:lnTo>
                  <a:lnTo>
                    <a:pt x="117" y="20"/>
                  </a:lnTo>
                  <a:lnTo>
                    <a:pt x="117" y="20"/>
                  </a:lnTo>
                  <a:lnTo>
                    <a:pt x="118" y="23"/>
                  </a:lnTo>
                  <a:lnTo>
                    <a:pt x="117" y="24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3" y="38"/>
                  </a:lnTo>
                  <a:lnTo>
                    <a:pt x="103" y="38"/>
                  </a:lnTo>
                  <a:close/>
                  <a:moveTo>
                    <a:pt x="114" y="68"/>
                  </a:moveTo>
                  <a:lnTo>
                    <a:pt x="114" y="68"/>
                  </a:lnTo>
                  <a:lnTo>
                    <a:pt x="114" y="68"/>
                  </a:lnTo>
                  <a:lnTo>
                    <a:pt x="114" y="65"/>
                  </a:lnTo>
                  <a:lnTo>
                    <a:pt x="117" y="65"/>
                  </a:lnTo>
                  <a:lnTo>
                    <a:pt x="134" y="65"/>
                  </a:lnTo>
                  <a:lnTo>
                    <a:pt x="134" y="65"/>
                  </a:lnTo>
                  <a:lnTo>
                    <a:pt x="136" y="65"/>
                  </a:lnTo>
                  <a:lnTo>
                    <a:pt x="137" y="68"/>
                  </a:lnTo>
                  <a:lnTo>
                    <a:pt x="137" y="68"/>
                  </a:lnTo>
                  <a:lnTo>
                    <a:pt x="136" y="70"/>
                  </a:lnTo>
                  <a:lnTo>
                    <a:pt x="134" y="72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4" y="70"/>
                  </a:lnTo>
                  <a:lnTo>
                    <a:pt x="114" y="68"/>
                  </a:lnTo>
                  <a:lnTo>
                    <a:pt x="114" y="68"/>
                  </a:lnTo>
                  <a:close/>
                  <a:moveTo>
                    <a:pt x="69" y="30"/>
                  </a:moveTo>
                  <a:lnTo>
                    <a:pt x="69" y="30"/>
                  </a:lnTo>
                  <a:lnTo>
                    <a:pt x="80" y="32"/>
                  </a:lnTo>
                  <a:lnTo>
                    <a:pt x="90" y="36"/>
                  </a:lnTo>
                  <a:lnTo>
                    <a:pt x="98" y="43"/>
                  </a:lnTo>
                  <a:lnTo>
                    <a:pt x="103" y="51"/>
                  </a:lnTo>
                  <a:lnTo>
                    <a:pt x="103" y="84"/>
                  </a:lnTo>
                  <a:lnTo>
                    <a:pt x="103" y="84"/>
                  </a:lnTo>
                  <a:lnTo>
                    <a:pt x="98" y="93"/>
                  </a:lnTo>
                  <a:lnTo>
                    <a:pt x="90" y="100"/>
                  </a:lnTo>
                  <a:lnTo>
                    <a:pt x="90" y="130"/>
                  </a:lnTo>
                  <a:lnTo>
                    <a:pt x="90" y="130"/>
                  </a:lnTo>
                  <a:lnTo>
                    <a:pt x="88" y="137"/>
                  </a:lnTo>
                  <a:lnTo>
                    <a:pt x="84" y="142"/>
                  </a:lnTo>
                  <a:lnTo>
                    <a:pt x="79" y="146"/>
                  </a:lnTo>
                  <a:lnTo>
                    <a:pt x="71" y="147"/>
                  </a:lnTo>
                  <a:lnTo>
                    <a:pt x="69" y="147"/>
                  </a:lnTo>
                  <a:lnTo>
                    <a:pt x="69" y="114"/>
                  </a:lnTo>
                  <a:lnTo>
                    <a:pt x="82" y="114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3" y="96"/>
                  </a:lnTo>
                  <a:lnTo>
                    <a:pt x="84" y="95"/>
                  </a:lnTo>
                  <a:lnTo>
                    <a:pt x="84" y="95"/>
                  </a:lnTo>
                  <a:lnTo>
                    <a:pt x="91" y="89"/>
                  </a:lnTo>
                  <a:lnTo>
                    <a:pt x="95" y="84"/>
                  </a:lnTo>
                  <a:lnTo>
                    <a:pt x="98" y="76"/>
                  </a:lnTo>
                  <a:lnTo>
                    <a:pt x="99" y="68"/>
                  </a:lnTo>
                  <a:lnTo>
                    <a:pt x="99" y="68"/>
                  </a:lnTo>
                  <a:lnTo>
                    <a:pt x="99" y="62"/>
                  </a:lnTo>
                  <a:lnTo>
                    <a:pt x="96" y="57"/>
                  </a:lnTo>
                  <a:lnTo>
                    <a:pt x="94" y="51"/>
                  </a:lnTo>
                  <a:lnTo>
                    <a:pt x="91" y="47"/>
                  </a:lnTo>
                  <a:lnTo>
                    <a:pt x="91" y="47"/>
                  </a:lnTo>
                  <a:lnTo>
                    <a:pt x="86" y="43"/>
                  </a:lnTo>
                  <a:lnTo>
                    <a:pt x="82" y="40"/>
                  </a:lnTo>
                  <a:lnTo>
                    <a:pt x="75" y="39"/>
                  </a:lnTo>
                  <a:lnTo>
                    <a:pt x="69" y="38"/>
                  </a:lnTo>
                  <a:lnTo>
                    <a:pt x="69" y="30"/>
                  </a:lnTo>
                  <a:lnTo>
                    <a:pt x="69" y="30"/>
                  </a:lnTo>
                  <a:close/>
                  <a:moveTo>
                    <a:pt x="103" y="28"/>
                  </a:moveTo>
                  <a:lnTo>
                    <a:pt x="100" y="31"/>
                  </a:lnTo>
                  <a:lnTo>
                    <a:pt x="100" y="31"/>
                  </a:lnTo>
                  <a:lnTo>
                    <a:pt x="99" y="34"/>
                  </a:lnTo>
                  <a:lnTo>
                    <a:pt x="100" y="36"/>
                  </a:lnTo>
                  <a:lnTo>
                    <a:pt x="100" y="36"/>
                  </a:lnTo>
                  <a:lnTo>
                    <a:pt x="103" y="38"/>
                  </a:lnTo>
                  <a:lnTo>
                    <a:pt x="103" y="28"/>
                  </a:lnTo>
                  <a:lnTo>
                    <a:pt x="103" y="28"/>
                  </a:lnTo>
                  <a:close/>
                  <a:moveTo>
                    <a:pt x="103" y="99"/>
                  </a:moveTo>
                  <a:lnTo>
                    <a:pt x="103" y="99"/>
                  </a:lnTo>
                  <a:lnTo>
                    <a:pt x="100" y="99"/>
                  </a:lnTo>
                  <a:lnTo>
                    <a:pt x="100" y="99"/>
                  </a:lnTo>
                  <a:lnTo>
                    <a:pt x="99" y="101"/>
                  </a:lnTo>
                  <a:lnTo>
                    <a:pt x="100" y="104"/>
                  </a:lnTo>
                  <a:lnTo>
                    <a:pt x="103" y="107"/>
                  </a:lnTo>
                  <a:lnTo>
                    <a:pt x="103" y="99"/>
                  </a:lnTo>
                  <a:lnTo>
                    <a:pt x="103" y="99"/>
                  </a:lnTo>
                  <a:close/>
                  <a:moveTo>
                    <a:pt x="69" y="24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72" y="1"/>
                  </a:lnTo>
                  <a:lnTo>
                    <a:pt x="72" y="4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2" y="23"/>
                  </a:lnTo>
                  <a:lnTo>
                    <a:pt x="69" y="24"/>
                  </a:lnTo>
                  <a:lnTo>
                    <a:pt x="69" y="24"/>
                  </a:lnTo>
                  <a:close/>
                  <a:moveTo>
                    <a:pt x="69" y="147"/>
                  </a:moveTo>
                  <a:lnTo>
                    <a:pt x="67" y="147"/>
                  </a:lnTo>
                  <a:lnTo>
                    <a:pt x="67" y="147"/>
                  </a:lnTo>
                  <a:lnTo>
                    <a:pt x="60" y="146"/>
                  </a:lnTo>
                  <a:lnTo>
                    <a:pt x="53" y="142"/>
                  </a:lnTo>
                  <a:lnTo>
                    <a:pt x="49" y="137"/>
                  </a:lnTo>
                  <a:lnTo>
                    <a:pt x="48" y="130"/>
                  </a:lnTo>
                  <a:lnTo>
                    <a:pt x="48" y="99"/>
                  </a:lnTo>
                  <a:lnTo>
                    <a:pt x="48" y="99"/>
                  </a:lnTo>
                  <a:lnTo>
                    <a:pt x="41" y="92"/>
                  </a:lnTo>
                  <a:lnTo>
                    <a:pt x="35" y="84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41" y="43"/>
                  </a:lnTo>
                  <a:lnTo>
                    <a:pt x="49" y="36"/>
                  </a:lnTo>
                  <a:lnTo>
                    <a:pt x="59" y="32"/>
                  </a:lnTo>
                  <a:lnTo>
                    <a:pt x="64" y="31"/>
                  </a:lnTo>
                  <a:lnTo>
                    <a:pt x="69" y="30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4" y="39"/>
                  </a:lnTo>
                  <a:lnTo>
                    <a:pt x="57" y="40"/>
                  </a:lnTo>
                  <a:lnTo>
                    <a:pt x="53" y="43"/>
                  </a:lnTo>
                  <a:lnTo>
                    <a:pt x="48" y="47"/>
                  </a:lnTo>
                  <a:lnTo>
                    <a:pt x="48" y="47"/>
                  </a:lnTo>
                  <a:lnTo>
                    <a:pt x="45" y="51"/>
                  </a:lnTo>
                  <a:lnTo>
                    <a:pt x="42" y="57"/>
                  </a:lnTo>
                  <a:lnTo>
                    <a:pt x="40" y="62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41" y="76"/>
                  </a:lnTo>
                  <a:lnTo>
                    <a:pt x="44" y="82"/>
                  </a:lnTo>
                  <a:lnTo>
                    <a:pt x="48" y="89"/>
                  </a:lnTo>
                  <a:lnTo>
                    <a:pt x="54" y="93"/>
                  </a:lnTo>
                  <a:lnTo>
                    <a:pt x="54" y="93"/>
                  </a:lnTo>
                  <a:lnTo>
                    <a:pt x="54" y="93"/>
                  </a:lnTo>
                  <a:lnTo>
                    <a:pt x="56" y="95"/>
                  </a:lnTo>
                  <a:lnTo>
                    <a:pt x="56" y="97"/>
                  </a:lnTo>
                  <a:lnTo>
                    <a:pt x="56" y="114"/>
                  </a:lnTo>
                  <a:lnTo>
                    <a:pt x="69" y="114"/>
                  </a:lnTo>
                  <a:lnTo>
                    <a:pt x="69" y="147"/>
                  </a:lnTo>
                  <a:lnTo>
                    <a:pt x="69" y="147"/>
                  </a:lnTo>
                  <a:close/>
                  <a:moveTo>
                    <a:pt x="69" y="0"/>
                  </a:moveTo>
                  <a:lnTo>
                    <a:pt x="69" y="24"/>
                  </a:lnTo>
                  <a:lnTo>
                    <a:pt x="69" y="24"/>
                  </a:lnTo>
                  <a:lnTo>
                    <a:pt x="69" y="24"/>
                  </a:lnTo>
                  <a:lnTo>
                    <a:pt x="69" y="24"/>
                  </a:lnTo>
                  <a:lnTo>
                    <a:pt x="67" y="23"/>
                  </a:lnTo>
                  <a:lnTo>
                    <a:pt x="65" y="20"/>
                  </a:lnTo>
                  <a:lnTo>
                    <a:pt x="65" y="4"/>
                  </a:lnTo>
                  <a:lnTo>
                    <a:pt x="65" y="4"/>
                  </a:lnTo>
                  <a:lnTo>
                    <a:pt x="67" y="1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69" y="0"/>
                  </a:lnTo>
                  <a:close/>
                  <a:moveTo>
                    <a:pt x="35" y="107"/>
                  </a:moveTo>
                  <a:lnTo>
                    <a:pt x="38" y="104"/>
                  </a:lnTo>
                  <a:lnTo>
                    <a:pt x="38" y="104"/>
                  </a:lnTo>
                  <a:lnTo>
                    <a:pt x="38" y="101"/>
                  </a:lnTo>
                  <a:lnTo>
                    <a:pt x="38" y="99"/>
                  </a:lnTo>
                  <a:lnTo>
                    <a:pt x="38" y="99"/>
                  </a:lnTo>
                  <a:lnTo>
                    <a:pt x="35" y="99"/>
                  </a:lnTo>
                  <a:lnTo>
                    <a:pt x="35" y="107"/>
                  </a:lnTo>
                  <a:lnTo>
                    <a:pt x="35" y="107"/>
                  </a:lnTo>
                  <a:close/>
                  <a:moveTo>
                    <a:pt x="35" y="38"/>
                  </a:moveTo>
                  <a:lnTo>
                    <a:pt x="35" y="38"/>
                  </a:lnTo>
                  <a:lnTo>
                    <a:pt x="38" y="36"/>
                  </a:lnTo>
                  <a:lnTo>
                    <a:pt x="38" y="36"/>
                  </a:lnTo>
                  <a:lnTo>
                    <a:pt x="38" y="34"/>
                  </a:lnTo>
                  <a:lnTo>
                    <a:pt x="38" y="31"/>
                  </a:lnTo>
                  <a:lnTo>
                    <a:pt x="35" y="30"/>
                  </a:lnTo>
                  <a:lnTo>
                    <a:pt x="35" y="38"/>
                  </a:lnTo>
                  <a:close/>
                  <a:moveTo>
                    <a:pt x="35" y="84"/>
                  </a:moveTo>
                  <a:lnTo>
                    <a:pt x="35" y="84"/>
                  </a:lnTo>
                  <a:lnTo>
                    <a:pt x="33" y="76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3" y="59"/>
                  </a:lnTo>
                  <a:lnTo>
                    <a:pt x="35" y="51"/>
                  </a:lnTo>
                  <a:lnTo>
                    <a:pt x="35" y="84"/>
                  </a:lnTo>
                  <a:lnTo>
                    <a:pt x="35" y="84"/>
                  </a:lnTo>
                  <a:close/>
                  <a:moveTo>
                    <a:pt x="35" y="30"/>
                  </a:moveTo>
                  <a:lnTo>
                    <a:pt x="35" y="38"/>
                  </a:lnTo>
                  <a:lnTo>
                    <a:pt x="35" y="38"/>
                  </a:lnTo>
                  <a:lnTo>
                    <a:pt x="33" y="36"/>
                  </a:lnTo>
                  <a:lnTo>
                    <a:pt x="33" y="36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9" y="23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3" y="19"/>
                  </a:lnTo>
                  <a:lnTo>
                    <a:pt x="26" y="20"/>
                  </a:lnTo>
                  <a:lnTo>
                    <a:pt x="35" y="30"/>
                  </a:lnTo>
                  <a:lnTo>
                    <a:pt x="35" y="30"/>
                  </a:lnTo>
                  <a:close/>
                  <a:moveTo>
                    <a:pt x="35" y="99"/>
                  </a:moveTo>
                  <a:lnTo>
                    <a:pt x="35" y="107"/>
                  </a:lnTo>
                  <a:lnTo>
                    <a:pt x="26" y="116"/>
                  </a:lnTo>
                  <a:lnTo>
                    <a:pt x="26" y="116"/>
                  </a:lnTo>
                  <a:lnTo>
                    <a:pt x="23" y="118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9" y="114"/>
                  </a:lnTo>
                  <a:lnTo>
                    <a:pt x="21" y="111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5" y="99"/>
                  </a:lnTo>
                  <a:lnTo>
                    <a:pt x="35" y="99"/>
                  </a:lnTo>
                  <a:close/>
                  <a:moveTo>
                    <a:pt x="4" y="65"/>
                  </a:moveTo>
                  <a:lnTo>
                    <a:pt x="4" y="65"/>
                  </a:lnTo>
                  <a:lnTo>
                    <a:pt x="21" y="65"/>
                  </a:lnTo>
                  <a:lnTo>
                    <a:pt x="21" y="65"/>
                  </a:lnTo>
                  <a:lnTo>
                    <a:pt x="23" y="65"/>
                  </a:lnTo>
                  <a:lnTo>
                    <a:pt x="25" y="68"/>
                  </a:lnTo>
                  <a:lnTo>
                    <a:pt x="25" y="68"/>
                  </a:lnTo>
                  <a:lnTo>
                    <a:pt x="23" y="70"/>
                  </a:lnTo>
                  <a:lnTo>
                    <a:pt x="21" y="72"/>
                  </a:lnTo>
                  <a:lnTo>
                    <a:pt x="4" y="72"/>
                  </a:lnTo>
                  <a:lnTo>
                    <a:pt x="4" y="72"/>
                  </a:lnTo>
                  <a:lnTo>
                    <a:pt x="2" y="7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" y="65"/>
                  </a:lnTo>
                  <a:lnTo>
                    <a:pt x="4" y="65"/>
                  </a:lnTo>
                  <a:lnTo>
                    <a:pt x="4" y="6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71" name="组合 314"/>
            <p:cNvGrpSpPr/>
            <p:nvPr/>
          </p:nvGrpSpPr>
          <p:grpSpPr>
            <a:xfrm>
              <a:off x="2296557" y="3383155"/>
              <a:ext cx="118349" cy="188645"/>
              <a:chOff x="2679701" y="2924175"/>
              <a:chExt cx="160337" cy="255588"/>
            </a:xfrm>
            <a:grpFill/>
          </p:grpSpPr>
          <p:sp>
            <p:nvSpPr>
              <p:cNvPr id="73" name="Freeform 190"/>
              <p:cNvSpPr/>
              <p:nvPr/>
            </p:nvSpPr>
            <p:spPr bwMode="auto">
              <a:xfrm>
                <a:off x="2770188" y="3103563"/>
                <a:ext cx="57150" cy="57150"/>
              </a:xfrm>
              <a:custGeom>
                <a:avLst/>
                <a:gdLst>
                  <a:gd name="T0" fmla="*/ 0 w 36"/>
                  <a:gd name="T1" fmla="*/ 22 h 36"/>
                  <a:gd name="T2" fmla="*/ 0 w 36"/>
                  <a:gd name="T3" fmla="*/ 22 h 36"/>
                  <a:gd name="T4" fmla="*/ 2 w 36"/>
                  <a:gd name="T5" fmla="*/ 27 h 36"/>
                  <a:gd name="T6" fmla="*/ 8 w 36"/>
                  <a:gd name="T7" fmla="*/ 33 h 36"/>
                  <a:gd name="T8" fmla="*/ 13 w 36"/>
                  <a:gd name="T9" fmla="*/ 36 h 36"/>
                  <a:gd name="T10" fmla="*/ 21 w 36"/>
                  <a:gd name="T11" fmla="*/ 36 h 36"/>
                  <a:gd name="T12" fmla="*/ 21 w 36"/>
                  <a:gd name="T13" fmla="*/ 36 h 36"/>
                  <a:gd name="T14" fmla="*/ 28 w 36"/>
                  <a:gd name="T15" fmla="*/ 33 h 36"/>
                  <a:gd name="T16" fmla="*/ 32 w 36"/>
                  <a:gd name="T17" fmla="*/ 29 h 36"/>
                  <a:gd name="T18" fmla="*/ 35 w 36"/>
                  <a:gd name="T19" fmla="*/ 22 h 36"/>
                  <a:gd name="T20" fmla="*/ 36 w 36"/>
                  <a:gd name="T21" fmla="*/ 15 h 36"/>
                  <a:gd name="T22" fmla="*/ 36 w 36"/>
                  <a:gd name="T23" fmla="*/ 15 h 36"/>
                  <a:gd name="T24" fmla="*/ 33 w 36"/>
                  <a:gd name="T25" fmla="*/ 8 h 36"/>
                  <a:gd name="T26" fmla="*/ 28 w 36"/>
                  <a:gd name="T27" fmla="*/ 3 h 36"/>
                  <a:gd name="T28" fmla="*/ 21 w 36"/>
                  <a:gd name="T29" fmla="*/ 0 h 36"/>
                  <a:gd name="T30" fmla="*/ 14 w 36"/>
                  <a:gd name="T31" fmla="*/ 0 h 36"/>
                  <a:gd name="T32" fmla="*/ 14 w 36"/>
                  <a:gd name="T33" fmla="*/ 0 h 36"/>
                  <a:gd name="T34" fmla="*/ 8 w 36"/>
                  <a:gd name="T35" fmla="*/ 3 h 36"/>
                  <a:gd name="T36" fmla="*/ 4 w 36"/>
                  <a:gd name="T37" fmla="*/ 8 h 36"/>
                  <a:gd name="T38" fmla="*/ 1 w 36"/>
                  <a:gd name="T39" fmla="*/ 14 h 36"/>
                  <a:gd name="T40" fmla="*/ 0 w 36"/>
                  <a:gd name="T41" fmla="*/ 22 h 36"/>
                  <a:gd name="T42" fmla="*/ 0 w 36"/>
                  <a:gd name="T43" fmla="*/ 2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6" h="36">
                    <a:moveTo>
                      <a:pt x="0" y="22"/>
                    </a:moveTo>
                    <a:lnTo>
                      <a:pt x="0" y="22"/>
                    </a:lnTo>
                    <a:lnTo>
                      <a:pt x="2" y="27"/>
                    </a:lnTo>
                    <a:lnTo>
                      <a:pt x="8" y="33"/>
                    </a:lnTo>
                    <a:lnTo>
                      <a:pt x="13" y="36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8" y="33"/>
                    </a:lnTo>
                    <a:lnTo>
                      <a:pt x="32" y="29"/>
                    </a:lnTo>
                    <a:lnTo>
                      <a:pt x="35" y="22"/>
                    </a:lnTo>
                    <a:lnTo>
                      <a:pt x="36" y="15"/>
                    </a:lnTo>
                    <a:lnTo>
                      <a:pt x="36" y="15"/>
                    </a:lnTo>
                    <a:lnTo>
                      <a:pt x="33" y="8"/>
                    </a:lnTo>
                    <a:lnTo>
                      <a:pt x="28" y="3"/>
                    </a:lnTo>
                    <a:lnTo>
                      <a:pt x="21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3"/>
                    </a:lnTo>
                    <a:lnTo>
                      <a:pt x="4" y="8"/>
                    </a:lnTo>
                    <a:lnTo>
                      <a:pt x="1" y="14"/>
                    </a:lnTo>
                    <a:lnTo>
                      <a:pt x="0" y="22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4" name="Freeform 191"/>
              <p:cNvSpPr/>
              <p:nvPr/>
            </p:nvSpPr>
            <p:spPr bwMode="auto">
              <a:xfrm>
                <a:off x="2786063" y="2924175"/>
                <a:ext cx="53975" cy="192088"/>
              </a:xfrm>
              <a:custGeom>
                <a:avLst/>
                <a:gdLst>
                  <a:gd name="T0" fmla="*/ 0 w 34"/>
                  <a:gd name="T1" fmla="*/ 121 h 121"/>
                  <a:gd name="T2" fmla="*/ 0 w 34"/>
                  <a:gd name="T3" fmla="*/ 121 h 121"/>
                  <a:gd name="T4" fmla="*/ 21 w 34"/>
                  <a:gd name="T5" fmla="*/ 17 h 121"/>
                  <a:gd name="T6" fmla="*/ 21 w 34"/>
                  <a:gd name="T7" fmla="*/ 17 h 121"/>
                  <a:gd name="T8" fmla="*/ 27 w 34"/>
                  <a:gd name="T9" fmla="*/ 9 h 121"/>
                  <a:gd name="T10" fmla="*/ 31 w 34"/>
                  <a:gd name="T11" fmla="*/ 2 h 121"/>
                  <a:gd name="T12" fmla="*/ 34 w 34"/>
                  <a:gd name="T13" fmla="*/ 0 h 121"/>
                  <a:gd name="T14" fmla="*/ 34 w 34"/>
                  <a:gd name="T15" fmla="*/ 0 h 121"/>
                  <a:gd name="T16" fmla="*/ 31 w 34"/>
                  <a:gd name="T17" fmla="*/ 19 h 121"/>
                  <a:gd name="T18" fmla="*/ 25 w 34"/>
                  <a:gd name="T19" fmla="*/ 61 h 121"/>
                  <a:gd name="T20" fmla="*/ 14 w 34"/>
                  <a:gd name="T21" fmla="*/ 121 h 121"/>
                  <a:gd name="T22" fmla="*/ 0 w 34"/>
                  <a:gd name="T23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" h="121">
                    <a:moveTo>
                      <a:pt x="0" y="121"/>
                    </a:moveTo>
                    <a:lnTo>
                      <a:pt x="0" y="121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27" y="9"/>
                    </a:lnTo>
                    <a:lnTo>
                      <a:pt x="31" y="2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1" y="19"/>
                    </a:lnTo>
                    <a:lnTo>
                      <a:pt x="25" y="61"/>
                    </a:lnTo>
                    <a:lnTo>
                      <a:pt x="14" y="121"/>
                    </a:lnTo>
                    <a:lnTo>
                      <a:pt x="0" y="12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5" name="Freeform 192"/>
              <p:cNvSpPr/>
              <p:nvPr/>
            </p:nvSpPr>
            <p:spPr bwMode="auto">
              <a:xfrm>
                <a:off x="2679701" y="2954338"/>
                <a:ext cx="123825" cy="166688"/>
              </a:xfrm>
              <a:custGeom>
                <a:avLst/>
                <a:gdLst>
                  <a:gd name="T0" fmla="*/ 77 w 78"/>
                  <a:gd name="T1" fmla="*/ 98 h 105"/>
                  <a:gd name="T2" fmla="*/ 19 w 78"/>
                  <a:gd name="T3" fmla="*/ 13 h 105"/>
                  <a:gd name="T4" fmla="*/ 0 w 78"/>
                  <a:gd name="T5" fmla="*/ 0 h 105"/>
                  <a:gd name="T6" fmla="*/ 8 w 78"/>
                  <a:gd name="T7" fmla="*/ 20 h 105"/>
                  <a:gd name="T8" fmla="*/ 66 w 78"/>
                  <a:gd name="T9" fmla="*/ 105 h 105"/>
                  <a:gd name="T10" fmla="*/ 78 w 78"/>
                  <a:gd name="T11" fmla="*/ 98 h 105"/>
                  <a:gd name="T12" fmla="*/ 77 w 78"/>
                  <a:gd name="T13" fmla="*/ 98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05">
                    <a:moveTo>
                      <a:pt x="77" y="98"/>
                    </a:moveTo>
                    <a:lnTo>
                      <a:pt x="19" y="13"/>
                    </a:lnTo>
                    <a:lnTo>
                      <a:pt x="0" y="0"/>
                    </a:lnTo>
                    <a:lnTo>
                      <a:pt x="8" y="20"/>
                    </a:lnTo>
                    <a:lnTo>
                      <a:pt x="66" y="105"/>
                    </a:lnTo>
                    <a:lnTo>
                      <a:pt x="78" y="98"/>
                    </a:lnTo>
                    <a:lnTo>
                      <a:pt x="77" y="98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6" name="Freeform 193"/>
              <p:cNvSpPr/>
              <p:nvPr/>
            </p:nvSpPr>
            <p:spPr bwMode="auto">
              <a:xfrm>
                <a:off x="2798763" y="3149600"/>
                <a:ext cx="14288" cy="30163"/>
              </a:xfrm>
              <a:custGeom>
                <a:avLst/>
                <a:gdLst>
                  <a:gd name="T0" fmla="*/ 7 w 9"/>
                  <a:gd name="T1" fmla="*/ 2 h 19"/>
                  <a:gd name="T2" fmla="*/ 7 w 9"/>
                  <a:gd name="T3" fmla="*/ 2 h 19"/>
                  <a:gd name="T4" fmla="*/ 6 w 9"/>
                  <a:gd name="T5" fmla="*/ 0 h 19"/>
                  <a:gd name="T6" fmla="*/ 3 w 9"/>
                  <a:gd name="T7" fmla="*/ 0 h 19"/>
                  <a:gd name="T8" fmla="*/ 3 w 9"/>
                  <a:gd name="T9" fmla="*/ 0 h 19"/>
                  <a:gd name="T10" fmla="*/ 0 w 9"/>
                  <a:gd name="T11" fmla="*/ 1 h 19"/>
                  <a:gd name="T12" fmla="*/ 0 w 9"/>
                  <a:gd name="T13" fmla="*/ 4 h 19"/>
                  <a:gd name="T14" fmla="*/ 3 w 9"/>
                  <a:gd name="T15" fmla="*/ 16 h 19"/>
                  <a:gd name="T16" fmla="*/ 3 w 9"/>
                  <a:gd name="T17" fmla="*/ 16 h 19"/>
                  <a:gd name="T18" fmla="*/ 3 w 9"/>
                  <a:gd name="T19" fmla="*/ 19 h 19"/>
                  <a:gd name="T20" fmla="*/ 6 w 9"/>
                  <a:gd name="T21" fmla="*/ 19 h 19"/>
                  <a:gd name="T22" fmla="*/ 6 w 9"/>
                  <a:gd name="T23" fmla="*/ 19 h 19"/>
                  <a:gd name="T24" fmla="*/ 9 w 9"/>
                  <a:gd name="T25" fmla="*/ 17 h 19"/>
                  <a:gd name="T26" fmla="*/ 9 w 9"/>
                  <a:gd name="T27" fmla="*/ 15 h 19"/>
                  <a:gd name="T28" fmla="*/ 7 w 9"/>
                  <a:gd name="T2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19">
                    <a:moveTo>
                      <a:pt x="7" y="2"/>
                    </a:moveTo>
                    <a:lnTo>
                      <a:pt x="7" y="2"/>
                    </a:lnTo>
                    <a:lnTo>
                      <a:pt x="6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1"/>
                    </a:lnTo>
                    <a:lnTo>
                      <a:pt x="0" y="4"/>
                    </a:lnTo>
                    <a:lnTo>
                      <a:pt x="3" y="16"/>
                    </a:lnTo>
                    <a:lnTo>
                      <a:pt x="3" y="16"/>
                    </a:lnTo>
                    <a:lnTo>
                      <a:pt x="3" y="19"/>
                    </a:lnTo>
                    <a:lnTo>
                      <a:pt x="6" y="19"/>
                    </a:lnTo>
                    <a:lnTo>
                      <a:pt x="6" y="19"/>
                    </a:lnTo>
                    <a:lnTo>
                      <a:pt x="9" y="17"/>
                    </a:lnTo>
                    <a:lnTo>
                      <a:pt x="9" y="15"/>
                    </a:lnTo>
                    <a:lnTo>
                      <a:pt x="7" y="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72" name="Freeform 194"/>
            <p:cNvSpPr>
              <a:spLocks noEditPoints="1"/>
            </p:cNvSpPr>
            <p:nvPr/>
          </p:nvSpPr>
          <p:spPr bwMode="auto">
            <a:xfrm>
              <a:off x="2283668" y="2416497"/>
              <a:ext cx="160533" cy="174585"/>
            </a:xfrm>
            <a:custGeom>
              <a:avLst/>
              <a:gdLst>
                <a:gd name="T0" fmla="*/ 105 w 137"/>
                <a:gd name="T1" fmla="*/ 69 h 149"/>
                <a:gd name="T2" fmla="*/ 103 w 137"/>
                <a:gd name="T3" fmla="*/ 51 h 149"/>
                <a:gd name="T4" fmla="*/ 103 w 137"/>
                <a:gd name="T5" fmla="*/ 99 h 149"/>
                <a:gd name="T6" fmla="*/ 116 w 137"/>
                <a:gd name="T7" fmla="*/ 112 h 149"/>
                <a:gd name="T8" fmla="*/ 114 w 137"/>
                <a:gd name="T9" fmla="*/ 118 h 149"/>
                <a:gd name="T10" fmla="*/ 103 w 137"/>
                <a:gd name="T11" fmla="*/ 38 h 149"/>
                <a:gd name="T12" fmla="*/ 114 w 137"/>
                <a:gd name="T13" fmla="*/ 19 h 149"/>
                <a:gd name="T14" fmla="*/ 116 w 137"/>
                <a:gd name="T15" fmla="*/ 26 h 149"/>
                <a:gd name="T16" fmla="*/ 103 w 137"/>
                <a:gd name="T17" fmla="*/ 38 h 149"/>
                <a:gd name="T18" fmla="*/ 112 w 137"/>
                <a:gd name="T19" fmla="*/ 69 h 149"/>
                <a:gd name="T20" fmla="*/ 133 w 137"/>
                <a:gd name="T21" fmla="*/ 65 h 149"/>
                <a:gd name="T22" fmla="*/ 135 w 137"/>
                <a:gd name="T23" fmla="*/ 72 h 149"/>
                <a:gd name="T24" fmla="*/ 114 w 137"/>
                <a:gd name="T25" fmla="*/ 72 h 149"/>
                <a:gd name="T26" fmla="*/ 69 w 137"/>
                <a:gd name="T27" fmla="*/ 31 h 149"/>
                <a:gd name="T28" fmla="*/ 103 w 137"/>
                <a:gd name="T29" fmla="*/ 51 h 149"/>
                <a:gd name="T30" fmla="*/ 89 w 137"/>
                <a:gd name="T31" fmla="*/ 100 h 149"/>
                <a:gd name="T32" fmla="*/ 84 w 137"/>
                <a:gd name="T33" fmla="*/ 144 h 149"/>
                <a:gd name="T34" fmla="*/ 69 w 137"/>
                <a:gd name="T35" fmla="*/ 115 h 149"/>
                <a:gd name="T36" fmla="*/ 81 w 137"/>
                <a:gd name="T37" fmla="*/ 96 h 149"/>
                <a:gd name="T38" fmla="*/ 95 w 137"/>
                <a:gd name="T39" fmla="*/ 84 h 149"/>
                <a:gd name="T40" fmla="*/ 97 w 137"/>
                <a:gd name="T41" fmla="*/ 62 h 149"/>
                <a:gd name="T42" fmla="*/ 89 w 137"/>
                <a:gd name="T43" fmla="*/ 47 h 149"/>
                <a:gd name="T44" fmla="*/ 69 w 137"/>
                <a:gd name="T45" fmla="*/ 39 h 149"/>
                <a:gd name="T46" fmla="*/ 100 w 137"/>
                <a:gd name="T47" fmla="*/ 33 h 149"/>
                <a:gd name="T48" fmla="*/ 100 w 137"/>
                <a:gd name="T49" fmla="*/ 38 h 149"/>
                <a:gd name="T50" fmla="*/ 103 w 137"/>
                <a:gd name="T51" fmla="*/ 99 h 149"/>
                <a:gd name="T52" fmla="*/ 99 w 137"/>
                <a:gd name="T53" fmla="*/ 103 h 149"/>
                <a:gd name="T54" fmla="*/ 103 w 137"/>
                <a:gd name="T55" fmla="*/ 99 h 149"/>
                <a:gd name="T56" fmla="*/ 70 w 137"/>
                <a:gd name="T57" fmla="*/ 1 h 149"/>
                <a:gd name="T58" fmla="*/ 70 w 137"/>
                <a:gd name="T59" fmla="*/ 23 h 149"/>
                <a:gd name="T60" fmla="*/ 66 w 137"/>
                <a:gd name="T61" fmla="*/ 149 h 149"/>
                <a:gd name="T62" fmla="*/ 49 w 137"/>
                <a:gd name="T63" fmla="*/ 137 h 149"/>
                <a:gd name="T64" fmla="*/ 39 w 137"/>
                <a:gd name="T65" fmla="*/ 93 h 149"/>
                <a:gd name="T66" fmla="*/ 40 w 137"/>
                <a:gd name="T67" fmla="*/ 43 h 149"/>
                <a:gd name="T68" fmla="*/ 69 w 137"/>
                <a:gd name="T69" fmla="*/ 31 h 149"/>
                <a:gd name="T70" fmla="*/ 57 w 137"/>
                <a:gd name="T71" fmla="*/ 41 h 149"/>
                <a:gd name="T72" fmla="*/ 43 w 137"/>
                <a:gd name="T73" fmla="*/ 51 h 149"/>
                <a:gd name="T74" fmla="*/ 38 w 137"/>
                <a:gd name="T75" fmla="*/ 69 h 149"/>
                <a:gd name="T76" fmla="*/ 53 w 137"/>
                <a:gd name="T77" fmla="*/ 95 h 149"/>
                <a:gd name="T78" fmla="*/ 55 w 137"/>
                <a:gd name="T79" fmla="*/ 98 h 149"/>
                <a:gd name="T80" fmla="*/ 69 w 137"/>
                <a:gd name="T81" fmla="*/ 149 h 149"/>
                <a:gd name="T82" fmla="*/ 68 w 137"/>
                <a:gd name="T83" fmla="*/ 24 h 149"/>
                <a:gd name="T84" fmla="*/ 65 w 137"/>
                <a:gd name="T85" fmla="*/ 4 h 149"/>
                <a:gd name="T86" fmla="*/ 69 w 137"/>
                <a:gd name="T87" fmla="*/ 0 h 149"/>
                <a:gd name="T88" fmla="*/ 36 w 137"/>
                <a:gd name="T89" fmla="*/ 106 h 149"/>
                <a:gd name="T90" fmla="*/ 34 w 137"/>
                <a:gd name="T91" fmla="*/ 99 h 149"/>
                <a:gd name="T92" fmla="*/ 34 w 137"/>
                <a:gd name="T93" fmla="*/ 38 h 149"/>
                <a:gd name="T94" fmla="*/ 36 w 137"/>
                <a:gd name="T95" fmla="*/ 33 h 149"/>
                <a:gd name="T96" fmla="*/ 34 w 137"/>
                <a:gd name="T97" fmla="*/ 85 h 149"/>
                <a:gd name="T98" fmla="*/ 31 w 137"/>
                <a:gd name="T99" fmla="*/ 61 h 149"/>
                <a:gd name="T100" fmla="*/ 34 w 137"/>
                <a:gd name="T101" fmla="*/ 30 h 149"/>
                <a:gd name="T102" fmla="*/ 31 w 137"/>
                <a:gd name="T103" fmla="*/ 38 h 149"/>
                <a:gd name="T104" fmla="*/ 20 w 137"/>
                <a:gd name="T105" fmla="*/ 20 h 149"/>
                <a:gd name="T106" fmla="*/ 34 w 137"/>
                <a:gd name="T107" fmla="*/ 30 h 149"/>
                <a:gd name="T108" fmla="*/ 24 w 137"/>
                <a:gd name="T109" fmla="*/ 116 h 149"/>
                <a:gd name="T110" fmla="*/ 20 w 137"/>
                <a:gd name="T111" fmla="*/ 116 h 149"/>
                <a:gd name="T112" fmla="*/ 31 w 137"/>
                <a:gd name="T113" fmla="*/ 100 h 149"/>
                <a:gd name="T114" fmla="*/ 4 w 137"/>
                <a:gd name="T115" fmla="*/ 65 h 149"/>
                <a:gd name="T116" fmla="*/ 23 w 137"/>
                <a:gd name="T117" fmla="*/ 66 h 149"/>
                <a:gd name="T118" fmla="*/ 20 w 137"/>
                <a:gd name="T119" fmla="*/ 72 h 149"/>
                <a:gd name="T120" fmla="*/ 0 w 137"/>
                <a:gd name="T121" fmla="*/ 69 h 149"/>
                <a:gd name="T122" fmla="*/ 4 w 137"/>
                <a:gd name="T123" fmla="*/ 6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9">
                  <a:moveTo>
                    <a:pt x="103" y="51"/>
                  </a:moveTo>
                  <a:lnTo>
                    <a:pt x="103" y="51"/>
                  </a:lnTo>
                  <a:lnTo>
                    <a:pt x="105" y="60"/>
                  </a:lnTo>
                  <a:lnTo>
                    <a:pt x="105" y="69"/>
                  </a:lnTo>
                  <a:lnTo>
                    <a:pt x="105" y="69"/>
                  </a:lnTo>
                  <a:lnTo>
                    <a:pt x="105" y="77"/>
                  </a:lnTo>
                  <a:lnTo>
                    <a:pt x="103" y="85"/>
                  </a:lnTo>
                  <a:lnTo>
                    <a:pt x="103" y="51"/>
                  </a:lnTo>
                  <a:lnTo>
                    <a:pt x="103" y="51"/>
                  </a:lnTo>
                  <a:close/>
                  <a:moveTo>
                    <a:pt x="103" y="108"/>
                  </a:moveTo>
                  <a:lnTo>
                    <a:pt x="103" y="99"/>
                  </a:lnTo>
                  <a:lnTo>
                    <a:pt x="103" y="99"/>
                  </a:lnTo>
                  <a:lnTo>
                    <a:pt x="104" y="100"/>
                  </a:lnTo>
                  <a:lnTo>
                    <a:pt x="104" y="100"/>
                  </a:lnTo>
                  <a:lnTo>
                    <a:pt x="116" y="112"/>
                  </a:lnTo>
                  <a:lnTo>
                    <a:pt x="116" y="112"/>
                  </a:lnTo>
                  <a:lnTo>
                    <a:pt x="118" y="115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14" y="118"/>
                  </a:lnTo>
                  <a:lnTo>
                    <a:pt x="111" y="116"/>
                  </a:lnTo>
                  <a:lnTo>
                    <a:pt x="103" y="108"/>
                  </a:lnTo>
                  <a:lnTo>
                    <a:pt x="103" y="108"/>
                  </a:lnTo>
                  <a:close/>
                  <a:moveTo>
                    <a:pt x="103" y="38"/>
                  </a:moveTo>
                  <a:lnTo>
                    <a:pt x="103" y="30"/>
                  </a:lnTo>
                  <a:lnTo>
                    <a:pt x="111" y="20"/>
                  </a:lnTo>
                  <a:lnTo>
                    <a:pt x="111" y="20"/>
                  </a:lnTo>
                  <a:lnTo>
                    <a:pt x="114" y="19"/>
                  </a:lnTo>
                  <a:lnTo>
                    <a:pt x="116" y="20"/>
                  </a:lnTo>
                  <a:lnTo>
                    <a:pt x="116" y="20"/>
                  </a:lnTo>
                  <a:lnTo>
                    <a:pt x="118" y="23"/>
                  </a:lnTo>
                  <a:lnTo>
                    <a:pt x="116" y="26"/>
                  </a:lnTo>
                  <a:lnTo>
                    <a:pt x="104" y="38"/>
                  </a:lnTo>
                  <a:lnTo>
                    <a:pt x="104" y="38"/>
                  </a:lnTo>
                  <a:lnTo>
                    <a:pt x="104" y="38"/>
                  </a:lnTo>
                  <a:lnTo>
                    <a:pt x="103" y="38"/>
                  </a:lnTo>
                  <a:lnTo>
                    <a:pt x="103" y="38"/>
                  </a:lnTo>
                  <a:close/>
                  <a:moveTo>
                    <a:pt x="112" y="69"/>
                  </a:moveTo>
                  <a:lnTo>
                    <a:pt x="112" y="69"/>
                  </a:lnTo>
                  <a:lnTo>
                    <a:pt x="112" y="69"/>
                  </a:lnTo>
                  <a:lnTo>
                    <a:pt x="114" y="66"/>
                  </a:lnTo>
                  <a:lnTo>
                    <a:pt x="116" y="65"/>
                  </a:lnTo>
                  <a:lnTo>
                    <a:pt x="133" y="65"/>
                  </a:lnTo>
                  <a:lnTo>
                    <a:pt x="133" y="65"/>
                  </a:lnTo>
                  <a:lnTo>
                    <a:pt x="135" y="66"/>
                  </a:lnTo>
                  <a:lnTo>
                    <a:pt x="137" y="69"/>
                  </a:lnTo>
                  <a:lnTo>
                    <a:pt x="137" y="69"/>
                  </a:lnTo>
                  <a:lnTo>
                    <a:pt x="135" y="72"/>
                  </a:lnTo>
                  <a:lnTo>
                    <a:pt x="133" y="72"/>
                  </a:lnTo>
                  <a:lnTo>
                    <a:pt x="116" y="72"/>
                  </a:lnTo>
                  <a:lnTo>
                    <a:pt x="116" y="72"/>
                  </a:lnTo>
                  <a:lnTo>
                    <a:pt x="114" y="72"/>
                  </a:lnTo>
                  <a:lnTo>
                    <a:pt x="112" y="69"/>
                  </a:lnTo>
                  <a:lnTo>
                    <a:pt x="112" y="69"/>
                  </a:lnTo>
                  <a:close/>
                  <a:moveTo>
                    <a:pt x="69" y="31"/>
                  </a:moveTo>
                  <a:lnTo>
                    <a:pt x="69" y="31"/>
                  </a:lnTo>
                  <a:lnTo>
                    <a:pt x="78" y="33"/>
                  </a:lnTo>
                  <a:lnTo>
                    <a:pt x="88" y="37"/>
                  </a:lnTo>
                  <a:lnTo>
                    <a:pt x="96" y="43"/>
                  </a:lnTo>
                  <a:lnTo>
                    <a:pt x="103" y="51"/>
                  </a:lnTo>
                  <a:lnTo>
                    <a:pt x="103" y="85"/>
                  </a:lnTo>
                  <a:lnTo>
                    <a:pt x="103" y="85"/>
                  </a:lnTo>
                  <a:lnTo>
                    <a:pt x="96" y="93"/>
                  </a:lnTo>
                  <a:lnTo>
                    <a:pt x="89" y="100"/>
                  </a:lnTo>
                  <a:lnTo>
                    <a:pt x="89" y="130"/>
                  </a:lnTo>
                  <a:lnTo>
                    <a:pt x="89" y="130"/>
                  </a:lnTo>
                  <a:lnTo>
                    <a:pt x="88" y="137"/>
                  </a:lnTo>
                  <a:lnTo>
                    <a:pt x="84" y="144"/>
                  </a:lnTo>
                  <a:lnTo>
                    <a:pt x="77" y="148"/>
                  </a:lnTo>
                  <a:lnTo>
                    <a:pt x="70" y="149"/>
                  </a:lnTo>
                  <a:lnTo>
                    <a:pt x="69" y="149"/>
                  </a:lnTo>
                  <a:lnTo>
                    <a:pt x="69" y="115"/>
                  </a:lnTo>
                  <a:lnTo>
                    <a:pt x="81" y="115"/>
                  </a:lnTo>
                  <a:lnTo>
                    <a:pt x="81" y="98"/>
                  </a:lnTo>
                  <a:lnTo>
                    <a:pt x="81" y="98"/>
                  </a:lnTo>
                  <a:lnTo>
                    <a:pt x="81" y="96"/>
                  </a:lnTo>
                  <a:lnTo>
                    <a:pt x="82" y="95"/>
                  </a:lnTo>
                  <a:lnTo>
                    <a:pt x="82" y="95"/>
                  </a:lnTo>
                  <a:lnTo>
                    <a:pt x="89" y="89"/>
                  </a:lnTo>
                  <a:lnTo>
                    <a:pt x="95" y="84"/>
                  </a:lnTo>
                  <a:lnTo>
                    <a:pt x="97" y="77"/>
                  </a:lnTo>
                  <a:lnTo>
                    <a:pt x="99" y="69"/>
                  </a:lnTo>
                  <a:lnTo>
                    <a:pt x="99" y="69"/>
                  </a:lnTo>
                  <a:lnTo>
                    <a:pt x="97" y="62"/>
                  </a:lnTo>
                  <a:lnTo>
                    <a:pt x="96" y="57"/>
                  </a:lnTo>
                  <a:lnTo>
                    <a:pt x="93" y="51"/>
                  </a:lnTo>
                  <a:lnTo>
                    <a:pt x="89" y="47"/>
                  </a:lnTo>
                  <a:lnTo>
                    <a:pt x="89" y="47"/>
                  </a:lnTo>
                  <a:lnTo>
                    <a:pt x="85" y="43"/>
                  </a:lnTo>
                  <a:lnTo>
                    <a:pt x="80" y="41"/>
                  </a:lnTo>
                  <a:lnTo>
                    <a:pt x="74" y="39"/>
                  </a:lnTo>
                  <a:lnTo>
                    <a:pt x="69" y="39"/>
                  </a:lnTo>
                  <a:lnTo>
                    <a:pt x="69" y="31"/>
                  </a:lnTo>
                  <a:lnTo>
                    <a:pt x="69" y="31"/>
                  </a:lnTo>
                  <a:close/>
                  <a:moveTo>
                    <a:pt x="103" y="30"/>
                  </a:moveTo>
                  <a:lnTo>
                    <a:pt x="100" y="33"/>
                  </a:lnTo>
                  <a:lnTo>
                    <a:pt x="100" y="33"/>
                  </a:lnTo>
                  <a:lnTo>
                    <a:pt x="99" y="35"/>
                  </a:lnTo>
                  <a:lnTo>
                    <a:pt x="100" y="38"/>
                  </a:lnTo>
                  <a:lnTo>
                    <a:pt x="100" y="38"/>
                  </a:lnTo>
                  <a:lnTo>
                    <a:pt x="103" y="38"/>
                  </a:lnTo>
                  <a:lnTo>
                    <a:pt x="103" y="30"/>
                  </a:lnTo>
                  <a:lnTo>
                    <a:pt x="103" y="30"/>
                  </a:lnTo>
                  <a:close/>
                  <a:moveTo>
                    <a:pt x="103" y="99"/>
                  </a:moveTo>
                  <a:lnTo>
                    <a:pt x="103" y="99"/>
                  </a:lnTo>
                  <a:lnTo>
                    <a:pt x="100" y="100"/>
                  </a:lnTo>
                  <a:lnTo>
                    <a:pt x="100" y="100"/>
                  </a:lnTo>
                  <a:lnTo>
                    <a:pt x="99" y="103"/>
                  </a:lnTo>
                  <a:lnTo>
                    <a:pt x="100" y="106"/>
                  </a:lnTo>
                  <a:lnTo>
                    <a:pt x="103" y="108"/>
                  </a:lnTo>
                  <a:lnTo>
                    <a:pt x="103" y="99"/>
                  </a:lnTo>
                  <a:lnTo>
                    <a:pt x="103" y="99"/>
                  </a:lnTo>
                  <a:close/>
                  <a:moveTo>
                    <a:pt x="69" y="24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70" y="1"/>
                  </a:lnTo>
                  <a:lnTo>
                    <a:pt x="72" y="4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0" y="23"/>
                  </a:lnTo>
                  <a:lnTo>
                    <a:pt x="69" y="24"/>
                  </a:lnTo>
                  <a:lnTo>
                    <a:pt x="69" y="24"/>
                  </a:lnTo>
                  <a:close/>
                  <a:moveTo>
                    <a:pt x="69" y="149"/>
                  </a:moveTo>
                  <a:lnTo>
                    <a:pt x="66" y="149"/>
                  </a:lnTo>
                  <a:lnTo>
                    <a:pt x="66" y="149"/>
                  </a:lnTo>
                  <a:lnTo>
                    <a:pt x="58" y="148"/>
                  </a:lnTo>
                  <a:lnTo>
                    <a:pt x="53" y="144"/>
                  </a:lnTo>
                  <a:lnTo>
                    <a:pt x="49" y="137"/>
                  </a:lnTo>
                  <a:lnTo>
                    <a:pt x="47" y="13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39" y="93"/>
                  </a:lnTo>
                  <a:lnTo>
                    <a:pt x="34" y="85"/>
                  </a:lnTo>
                  <a:lnTo>
                    <a:pt x="34" y="53"/>
                  </a:lnTo>
                  <a:lnTo>
                    <a:pt x="34" y="53"/>
                  </a:lnTo>
                  <a:lnTo>
                    <a:pt x="40" y="43"/>
                  </a:lnTo>
                  <a:lnTo>
                    <a:pt x="47" y="37"/>
                  </a:lnTo>
                  <a:lnTo>
                    <a:pt x="58" y="33"/>
                  </a:lnTo>
                  <a:lnTo>
                    <a:pt x="62" y="31"/>
                  </a:lnTo>
                  <a:lnTo>
                    <a:pt x="69" y="31"/>
                  </a:lnTo>
                  <a:lnTo>
                    <a:pt x="69" y="39"/>
                  </a:lnTo>
                  <a:lnTo>
                    <a:pt x="69" y="39"/>
                  </a:lnTo>
                  <a:lnTo>
                    <a:pt x="62" y="39"/>
                  </a:lnTo>
                  <a:lnTo>
                    <a:pt x="57" y="41"/>
                  </a:lnTo>
                  <a:lnTo>
                    <a:pt x="51" y="43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3" y="51"/>
                  </a:lnTo>
                  <a:lnTo>
                    <a:pt x="40" y="57"/>
                  </a:lnTo>
                  <a:lnTo>
                    <a:pt x="39" y="62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39" y="77"/>
                  </a:lnTo>
                  <a:lnTo>
                    <a:pt x="42" y="84"/>
                  </a:lnTo>
                  <a:lnTo>
                    <a:pt x="47" y="89"/>
                  </a:lnTo>
                  <a:lnTo>
                    <a:pt x="53" y="95"/>
                  </a:lnTo>
                  <a:lnTo>
                    <a:pt x="53" y="95"/>
                  </a:lnTo>
                  <a:lnTo>
                    <a:pt x="53" y="95"/>
                  </a:lnTo>
                  <a:lnTo>
                    <a:pt x="54" y="96"/>
                  </a:lnTo>
                  <a:lnTo>
                    <a:pt x="55" y="98"/>
                  </a:lnTo>
                  <a:lnTo>
                    <a:pt x="55" y="115"/>
                  </a:lnTo>
                  <a:lnTo>
                    <a:pt x="69" y="115"/>
                  </a:lnTo>
                  <a:lnTo>
                    <a:pt x="69" y="149"/>
                  </a:lnTo>
                  <a:lnTo>
                    <a:pt x="69" y="149"/>
                  </a:lnTo>
                  <a:close/>
                  <a:moveTo>
                    <a:pt x="69" y="0"/>
                  </a:moveTo>
                  <a:lnTo>
                    <a:pt x="69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3"/>
                  </a:lnTo>
                  <a:lnTo>
                    <a:pt x="65" y="20"/>
                  </a:lnTo>
                  <a:lnTo>
                    <a:pt x="65" y="4"/>
                  </a:lnTo>
                  <a:lnTo>
                    <a:pt x="65" y="4"/>
                  </a:lnTo>
                  <a:lnTo>
                    <a:pt x="66" y="1"/>
                  </a:lnTo>
                  <a:lnTo>
                    <a:pt x="68" y="0"/>
                  </a:lnTo>
                  <a:lnTo>
                    <a:pt x="69" y="0"/>
                  </a:lnTo>
                  <a:lnTo>
                    <a:pt x="69" y="0"/>
                  </a:lnTo>
                  <a:close/>
                  <a:moveTo>
                    <a:pt x="34" y="107"/>
                  </a:moveTo>
                  <a:lnTo>
                    <a:pt x="36" y="106"/>
                  </a:lnTo>
                  <a:lnTo>
                    <a:pt x="36" y="106"/>
                  </a:lnTo>
                  <a:lnTo>
                    <a:pt x="38" y="103"/>
                  </a:lnTo>
                  <a:lnTo>
                    <a:pt x="36" y="100"/>
                  </a:lnTo>
                  <a:lnTo>
                    <a:pt x="36" y="100"/>
                  </a:lnTo>
                  <a:lnTo>
                    <a:pt x="34" y="99"/>
                  </a:lnTo>
                  <a:lnTo>
                    <a:pt x="34" y="107"/>
                  </a:lnTo>
                  <a:lnTo>
                    <a:pt x="34" y="107"/>
                  </a:lnTo>
                  <a:close/>
                  <a:moveTo>
                    <a:pt x="34" y="38"/>
                  </a:moveTo>
                  <a:lnTo>
                    <a:pt x="34" y="38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8" y="35"/>
                  </a:lnTo>
                  <a:lnTo>
                    <a:pt x="36" y="33"/>
                  </a:lnTo>
                  <a:lnTo>
                    <a:pt x="34" y="30"/>
                  </a:lnTo>
                  <a:lnTo>
                    <a:pt x="34" y="38"/>
                  </a:lnTo>
                  <a:close/>
                  <a:moveTo>
                    <a:pt x="34" y="85"/>
                  </a:moveTo>
                  <a:lnTo>
                    <a:pt x="34" y="85"/>
                  </a:lnTo>
                  <a:lnTo>
                    <a:pt x="31" y="77"/>
                  </a:lnTo>
                  <a:lnTo>
                    <a:pt x="31" y="69"/>
                  </a:lnTo>
                  <a:lnTo>
                    <a:pt x="31" y="69"/>
                  </a:lnTo>
                  <a:lnTo>
                    <a:pt x="31" y="61"/>
                  </a:lnTo>
                  <a:lnTo>
                    <a:pt x="34" y="53"/>
                  </a:lnTo>
                  <a:lnTo>
                    <a:pt x="34" y="85"/>
                  </a:lnTo>
                  <a:lnTo>
                    <a:pt x="34" y="85"/>
                  </a:lnTo>
                  <a:close/>
                  <a:moveTo>
                    <a:pt x="34" y="30"/>
                  </a:moveTo>
                  <a:lnTo>
                    <a:pt x="34" y="38"/>
                  </a:lnTo>
                  <a:lnTo>
                    <a:pt x="34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9" y="23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3" y="19"/>
                  </a:lnTo>
                  <a:lnTo>
                    <a:pt x="24" y="20"/>
                  </a:lnTo>
                  <a:lnTo>
                    <a:pt x="34" y="30"/>
                  </a:lnTo>
                  <a:lnTo>
                    <a:pt x="34" y="30"/>
                  </a:lnTo>
                  <a:close/>
                  <a:moveTo>
                    <a:pt x="34" y="99"/>
                  </a:moveTo>
                  <a:lnTo>
                    <a:pt x="34" y="107"/>
                  </a:lnTo>
                  <a:lnTo>
                    <a:pt x="24" y="116"/>
                  </a:lnTo>
                  <a:lnTo>
                    <a:pt x="24" y="116"/>
                  </a:lnTo>
                  <a:lnTo>
                    <a:pt x="23" y="118"/>
                  </a:lnTo>
                  <a:lnTo>
                    <a:pt x="20" y="116"/>
                  </a:lnTo>
                  <a:lnTo>
                    <a:pt x="20" y="116"/>
                  </a:lnTo>
                  <a:lnTo>
                    <a:pt x="19" y="115"/>
                  </a:lnTo>
                  <a:lnTo>
                    <a:pt x="20" y="112"/>
                  </a:lnTo>
                  <a:lnTo>
                    <a:pt x="31" y="100"/>
                  </a:lnTo>
                  <a:lnTo>
                    <a:pt x="31" y="100"/>
                  </a:lnTo>
                  <a:lnTo>
                    <a:pt x="31" y="100"/>
                  </a:lnTo>
                  <a:lnTo>
                    <a:pt x="34" y="99"/>
                  </a:lnTo>
                  <a:lnTo>
                    <a:pt x="34" y="99"/>
                  </a:lnTo>
                  <a:close/>
                  <a:moveTo>
                    <a:pt x="4" y="65"/>
                  </a:moveTo>
                  <a:lnTo>
                    <a:pt x="4" y="65"/>
                  </a:lnTo>
                  <a:lnTo>
                    <a:pt x="20" y="65"/>
                  </a:lnTo>
                  <a:lnTo>
                    <a:pt x="20" y="65"/>
                  </a:lnTo>
                  <a:lnTo>
                    <a:pt x="23" y="66"/>
                  </a:lnTo>
                  <a:lnTo>
                    <a:pt x="24" y="69"/>
                  </a:lnTo>
                  <a:lnTo>
                    <a:pt x="24" y="69"/>
                  </a:lnTo>
                  <a:lnTo>
                    <a:pt x="23" y="72"/>
                  </a:lnTo>
                  <a:lnTo>
                    <a:pt x="20" y="72"/>
                  </a:lnTo>
                  <a:lnTo>
                    <a:pt x="4" y="72"/>
                  </a:lnTo>
                  <a:lnTo>
                    <a:pt x="4" y="72"/>
                  </a:lnTo>
                  <a:lnTo>
                    <a:pt x="1" y="72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1" y="66"/>
                  </a:lnTo>
                  <a:lnTo>
                    <a:pt x="4" y="65"/>
                  </a:lnTo>
                  <a:lnTo>
                    <a:pt x="4" y="6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320" name="Group 23"/>
          <p:cNvGrpSpPr/>
          <p:nvPr/>
        </p:nvGrpSpPr>
        <p:grpSpPr>
          <a:xfrm>
            <a:off x="7145655" y="2477770"/>
            <a:ext cx="506730" cy="480060"/>
            <a:chOff x="4910730" y="3874101"/>
            <a:chExt cx="812800" cy="812800"/>
          </a:xfrm>
        </p:grpSpPr>
        <p:sp>
          <p:nvSpPr>
            <p:cNvPr id="321" name="Oval 3"/>
            <p:cNvSpPr/>
            <p:nvPr/>
          </p:nvSpPr>
          <p:spPr>
            <a:xfrm>
              <a:off x="4910730" y="3874101"/>
              <a:ext cx="812800" cy="812800"/>
            </a:xfrm>
            <a:prstGeom prst="ellipse">
              <a:avLst/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Shape 2584"/>
            <p:cNvSpPr/>
            <p:nvPr/>
          </p:nvSpPr>
          <p:spPr>
            <a:xfrm>
              <a:off x="5130527" y="4093898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09" y="17673"/>
                  </a:moveTo>
                  <a:cubicBezTo>
                    <a:pt x="10445" y="17673"/>
                    <a:pt x="10567" y="17618"/>
                    <a:pt x="10656" y="17529"/>
                  </a:cubicBezTo>
                  <a:lnTo>
                    <a:pt x="12620" y="15565"/>
                  </a:lnTo>
                  <a:cubicBezTo>
                    <a:pt x="12709" y="15477"/>
                    <a:pt x="12764" y="15354"/>
                    <a:pt x="12764" y="15218"/>
                  </a:cubicBezTo>
                  <a:cubicBezTo>
                    <a:pt x="12764" y="14947"/>
                    <a:pt x="12544" y="14728"/>
                    <a:pt x="12273" y="14728"/>
                  </a:cubicBezTo>
                  <a:cubicBezTo>
                    <a:pt x="12137" y="14728"/>
                    <a:pt x="12014" y="14782"/>
                    <a:pt x="11926" y="14871"/>
                  </a:cubicBezTo>
                  <a:lnTo>
                    <a:pt x="9962" y="16835"/>
                  </a:lnTo>
                  <a:cubicBezTo>
                    <a:pt x="9873" y="16924"/>
                    <a:pt x="9818" y="17046"/>
                    <a:pt x="9818" y="17183"/>
                  </a:cubicBezTo>
                  <a:cubicBezTo>
                    <a:pt x="9818" y="17453"/>
                    <a:pt x="10038" y="17673"/>
                    <a:pt x="10309" y="17673"/>
                  </a:cubicBezTo>
                  <a:moveTo>
                    <a:pt x="10309" y="20415"/>
                  </a:moveTo>
                  <a:lnTo>
                    <a:pt x="982" y="11088"/>
                  </a:lnTo>
                  <a:lnTo>
                    <a:pt x="982" y="4418"/>
                  </a:lnTo>
                  <a:cubicBezTo>
                    <a:pt x="982" y="4147"/>
                    <a:pt x="1201" y="3927"/>
                    <a:pt x="1473" y="3927"/>
                  </a:cubicBezTo>
                  <a:lnTo>
                    <a:pt x="8142" y="3927"/>
                  </a:lnTo>
                  <a:lnTo>
                    <a:pt x="17469" y="13255"/>
                  </a:lnTo>
                  <a:cubicBezTo>
                    <a:pt x="17469" y="13255"/>
                    <a:pt x="10309" y="20415"/>
                    <a:pt x="10309" y="20415"/>
                  </a:cubicBezTo>
                  <a:close/>
                  <a:moveTo>
                    <a:pt x="8693" y="3090"/>
                  </a:moveTo>
                  <a:cubicBezTo>
                    <a:pt x="8604" y="3001"/>
                    <a:pt x="8481" y="2945"/>
                    <a:pt x="8345" y="2945"/>
                  </a:cubicBezTo>
                  <a:lnTo>
                    <a:pt x="1473" y="2945"/>
                  </a:lnTo>
                  <a:cubicBezTo>
                    <a:pt x="660" y="2945"/>
                    <a:pt x="0" y="3605"/>
                    <a:pt x="0" y="4418"/>
                  </a:cubicBezTo>
                  <a:lnTo>
                    <a:pt x="0" y="11291"/>
                  </a:lnTo>
                  <a:cubicBezTo>
                    <a:pt x="0" y="11427"/>
                    <a:pt x="55" y="11549"/>
                    <a:pt x="144" y="11638"/>
                  </a:cubicBezTo>
                  <a:lnTo>
                    <a:pt x="9962" y="21456"/>
                  </a:lnTo>
                  <a:cubicBezTo>
                    <a:pt x="10051" y="21546"/>
                    <a:pt x="10174" y="21600"/>
                    <a:pt x="10309" y="21600"/>
                  </a:cubicBezTo>
                  <a:cubicBezTo>
                    <a:pt x="10445" y="21600"/>
                    <a:pt x="10567" y="21546"/>
                    <a:pt x="10656" y="21456"/>
                  </a:cubicBezTo>
                  <a:lnTo>
                    <a:pt x="18511" y="13602"/>
                  </a:lnTo>
                  <a:cubicBezTo>
                    <a:pt x="18600" y="13513"/>
                    <a:pt x="18655" y="13390"/>
                    <a:pt x="18655" y="13255"/>
                  </a:cubicBezTo>
                  <a:cubicBezTo>
                    <a:pt x="18655" y="13119"/>
                    <a:pt x="18599" y="12997"/>
                    <a:pt x="18511" y="12908"/>
                  </a:cubicBezTo>
                  <a:cubicBezTo>
                    <a:pt x="18511" y="12908"/>
                    <a:pt x="8693" y="3090"/>
                    <a:pt x="8693" y="3090"/>
                  </a:cubicBezTo>
                  <a:close/>
                  <a:moveTo>
                    <a:pt x="7855" y="15218"/>
                  </a:moveTo>
                  <a:cubicBezTo>
                    <a:pt x="7855" y="15490"/>
                    <a:pt x="8074" y="15709"/>
                    <a:pt x="8345" y="15709"/>
                  </a:cubicBezTo>
                  <a:cubicBezTo>
                    <a:pt x="8481" y="15709"/>
                    <a:pt x="8604" y="15655"/>
                    <a:pt x="8693" y="15565"/>
                  </a:cubicBezTo>
                  <a:lnTo>
                    <a:pt x="9183" y="15074"/>
                  </a:lnTo>
                  <a:cubicBezTo>
                    <a:pt x="9273" y="14986"/>
                    <a:pt x="9327" y="14863"/>
                    <a:pt x="9327" y="14728"/>
                  </a:cubicBezTo>
                  <a:cubicBezTo>
                    <a:pt x="9327" y="14456"/>
                    <a:pt x="9108" y="14236"/>
                    <a:pt x="8836" y="14236"/>
                  </a:cubicBezTo>
                  <a:cubicBezTo>
                    <a:pt x="8701" y="14236"/>
                    <a:pt x="8578" y="14291"/>
                    <a:pt x="8489" y="14381"/>
                  </a:cubicBezTo>
                  <a:lnTo>
                    <a:pt x="7998" y="14871"/>
                  </a:lnTo>
                  <a:cubicBezTo>
                    <a:pt x="7910" y="14961"/>
                    <a:pt x="7855" y="15083"/>
                    <a:pt x="7855" y="15218"/>
                  </a:cubicBezTo>
                  <a:moveTo>
                    <a:pt x="21456" y="9962"/>
                  </a:moveTo>
                  <a:lnTo>
                    <a:pt x="11638" y="144"/>
                  </a:lnTo>
                  <a:cubicBezTo>
                    <a:pt x="11549" y="55"/>
                    <a:pt x="11427" y="0"/>
                    <a:pt x="11291" y="0"/>
                  </a:cubicBezTo>
                  <a:lnTo>
                    <a:pt x="4418" y="0"/>
                  </a:lnTo>
                  <a:cubicBezTo>
                    <a:pt x="3605" y="0"/>
                    <a:pt x="2945" y="660"/>
                    <a:pt x="2945" y="1473"/>
                  </a:cubicBezTo>
                  <a:cubicBezTo>
                    <a:pt x="2945" y="1744"/>
                    <a:pt x="3165" y="1964"/>
                    <a:pt x="3436" y="1964"/>
                  </a:cubicBezTo>
                  <a:cubicBezTo>
                    <a:pt x="3708" y="1964"/>
                    <a:pt x="3927" y="1744"/>
                    <a:pt x="3927" y="1473"/>
                  </a:cubicBezTo>
                  <a:cubicBezTo>
                    <a:pt x="3927" y="1202"/>
                    <a:pt x="4147" y="982"/>
                    <a:pt x="4418" y="982"/>
                  </a:cubicBezTo>
                  <a:lnTo>
                    <a:pt x="11088" y="982"/>
                  </a:lnTo>
                  <a:lnTo>
                    <a:pt x="20415" y="10310"/>
                  </a:lnTo>
                  <a:lnTo>
                    <a:pt x="19289" y="11435"/>
                  </a:lnTo>
                  <a:cubicBezTo>
                    <a:pt x="19201" y="11524"/>
                    <a:pt x="19145" y="11646"/>
                    <a:pt x="19145" y="11782"/>
                  </a:cubicBezTo>
                  <a:cubicBezTo>
                    <a:pt x="19145" y="12053"/>
                    <a:pt x="19366" y="12273"/>
                    <a:pt x="19636" y="12273"/>
                  </a:cubicBezTo>
                  <a:cubicBezTo>
                    <a:pt x="19772" y="12273"/>
                    <a:pt x="19895" y="12218"/>
                    <a:pt x="19983" y="12129"/>
                  </a:cubicBezTo>
                  <a:lnTo>
                    <a:pt x="21456" y="10656"/>
                  </a:lnTo>
                  <a:cubicBezTo>
                    <a:pt x="21545" y="10567"/>
                    <a:pt x="21600" y="10445"/>
                    <a:pt x="21600" y="10310"/>
                  </a:cubicBezTo>
                  <a:cubicBezTo>
                    <a:pt x="21600" y="10174"/>
                    <a:pt x="21545" y="10051"/>
                    <a:pt x="21456" y="9962"/>
                  </a:cubicBezTo>
                  <a:moveTo>
                    <a:pt x="10309" y="13745"/>
                  </a:moveTo>
                  <a:cubicBezTo>
                    <a:pt x="10445" y="13745"/>
                    <a:pt x="10567" y="13691"/>
                    <a:pt x="10656" y="13602"/>
                  </a:cubicBezTo>
                  <a:lnTo>
                    <a:pt x="11638" y="12620"/>
                  </a:lnTo>
                  <a:cubicBezTo>
                    <a:pt x="11727" y="12531"/>
                    <a:pt x="11782" y="12408"/>
                    <a:pt x="11782" y="12273"/>
                  </a:cubicBezTo>
                  <a:cubicBezTo>
                    <a:pt x="11782" y="12002"/>
                    <a:pt x="11562" y="11782"/>
                    <a:pt x="11291" y="11782"/>
                  </a:cubicBezTo>
                  <a:cubicBezTo>
                    <a:pt x="11156" y="11782"/>
                    <a:pt x="11033" y="11837"/>
                    <a:pt x="10944" y="11926"/>
                  </a:cubicBezTo>
                  <a:lnTo>
                    <a:pt x="9962" y="12908"/>
                  </a:lnTo>
                  <a:cubicBezTo>
                    <a:pt x="9873" y="12997"/>
                    <a:pt x="9818" y="13119"/>
                    <a:pt x="9818" y="13255"/>
                  </a:cubicBezTo>
                  <a:cubicBezTo>
                    <a:pt x="9818" y="13526"/>
                    <a:pt x="10038" y="13745"/>
                    <a:pt x="10309" y="13745"/>
                  </a:cubicBezTo>
                  <a:moveTo>
                    <a:pt x="4418" y="7855"/>
                  </a:moveTo>
                  <a:cubicBezTo>
                    <a:pt x="4147" y="7855"/>
                    <a:pt x="3927" y="7635"/>
                    <a:pt x="3927" y="7364"/>
                  </a:cubicBezTo>
                  <a:cubicBezTo>
                    <a:pt x="3927" y="7093"/>
                    <a:pt x="4147" y="6873"/>
                    <a:pt x="4418" y="6873"/>
                  </a:cubicBezTo>
                  <a:cubicBezTo>
                    <a:pt x="4690" y="6873"/>
                    <a:pt x="4909" y="7093"/>
                    <a:pt x="4909" y="7364"/>
                  </a:cubicBezTo>
                  <a:cubicBezTo>
                    <a:pt x="4909" y="7635"/>
                    <a:pt x="4690" y="7855"/>
                    <a:pt x="4418" y="7855"/>
                  </a:cubicBezTo>
                  <a:moveTo>
                    <a:pt x="4418" y="5891"/>
                  </a:moveTo>
                  <a:cubicBezTo>
                    <a:pt x="3605" y="5891"/>
                    <a:pt x="2945" y="6551"/>
                    <a:pt x="2945" y="7364"/>
                  </a:cubicBezTo>
                  <a:cubicBezTo>
                    <a:pt x="2945" y="8177"/>
                    <a:pt x="3605" y="8837"/>
                    <a:pt x="4418" y="8837"/>
                  </a:cubicBezTo>
                  <a:cubicBezTo>
                    <a:pt x="5232" y="8837"/>
                    <a:pt x="5891" y="8177"/>
                    <a:pt x="5891" y="7364"/>
                  </a:cubicBezTo>
                  <a:cubicBezTo>
                    <a:pt x="5891" y="6551"/>
                    <a:pt x="5232" y="5891"/>
                    <a:pt x="4418" y="5891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323" name="Group 21"/>
          <p:cNvGrpSpPr/>
          <p:nvPr/>
        </p:nvGrpSpPr>
        <p:grpSpPr>
          <a:xfrm>
            <a:off x="684530" y="2484120"/>
            <a:ext cx="521970" cy="502920"/>
            <a:chOff x="4910730" y="1892901"/>
            <a:chExt cx="812800" cy="812800"/>
          </a:xfrm>
        </p:grpSpPr>
        <p:sp>
          <p:nvSpPr>
            <p:cNvPr id="324" name="Oval 2"/>
            <p:cNvSpPr/>
            <p:nvPr/>
          </p:nvSpPr>
          <p:spPr>
            <a:xfrm>
              <a:off x="4910730" y="1892901"/>
              <a:ext cx="812800" cy="81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Shape 2587"/>
            <p:cNvSpPr/>
            <p:nvPr/>
          </p:nvSpPr>
          <p:spPr>
            <a:xfrm>
              <a:off x="5130527" y="2112698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81" y="19846"/>
                  </a:moveTo>
                  <a:lnTo>
                    <a:pt x="9413" y="12882"/>
                  </a:lnTo>
                  <a:lnTo>
                    <a:pt x="19655" y="2640"/>
                  </a:lnTo>
                  <a:cubicBezTo>
                    <a:pt x="19655" y="2640"/>
                    <a:pt x="12281" y="19846"/>
                    <a:pt x="12281" y="19846"/>
                  </a:cubicBezTo>
                  <a:close/>
                  <a:moveTo>
                    <a:pt x="1755" y="9320"/>
                  </a:moveTo>
                  <a:lnTo>
                    <a:pt x="18960" y="1945"/>
                  </a:lnTo>
                  <a:lnTo>
                    <a:pt x="8719" y="12187"/>
                  </a:lnTo>
                  <a:cubicBezTo>
                    <a:pt x="8719" y="12187"/>
                    <a:pt x="1755" y="9320"/>
                    <a:pt x="1755" y="9320"/>
                  </a:cubicBezTo>
                  <a:close/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1034" y="0"/>
                    <a:pt x="20964" y="20"/>
                    <a:pt x="20900" y="52"/>
                  </a:cubicBezTo>
                  <a:lnTo>
                    <a:pt x="20898" y="48"/>
                  </a:lnTo>
                  <a:lnTo>
                    <a:pt x="302" y="8875"/>
                  </a:lnTo>
                  <a:cubicBezTo>
                    <a:pt x="301" y="8875"/>
                    <a:pt x="299" y="8876"/>
                    <a:pt x="297" y="8877"/>
                  </a:cubicBezTo>
                  <a:lnTo>
                    <a:pt x="280" y="8885"/>
                  </a:lnTo>
                  <a:lnTo>
                    <a:pt x="281" y="8887"/>
                  </a:lnTo>
                  <a:cubicBezTo>
                    <a:pt x="116" y="8967"/>
                    <a:pt x="0" y="9132"/>
                    <a:pt x="0" y="9327"/>
                  </a:cubicBezTo>
                  <a:cubicBezTo>
                    <a:pt x="0" y="9550"/>
                    <a:pt x="151" y="9731"/>
                    <a:pt x="355" y="9791"/>
                  </a:cubicBezTo>
                  <a:lnTo>
                    <a:pt x="353" y="9799"/>
                  </a:lnTo>
                  <a:lnTo>
                    <a:pt x="8462" y="13138"/>
                  </a:lnTo>
                  <a:lnTo>
                    <a:pt x="11801" y="21248"/>
                  </a:lnTo>
                  <a:lnTo>
                    <a:pt x="11809" y="21245"/>
                  </a:lnTo>
                  <a:cubicBezTo>
                    <a:pt x="11869" y="21449"/>
                    <a:pt x="12050" y="21600"/>
                    <a:pt x="12273" y="21600"/>
                  </a:cubicBezTo>
                  <a:cubicBezTo>
                    <a:pt x="12468" y="21600"/>
                    <a:pt x="12634" y="21484"/>
                    <a:pt x="12713" y="21319"/>
                  </a:cubicBezTo>
                  <a:lnTo>
                    <a:pt x="12716" y="21320"/>
                  </a:lnTo>
                  <a:lnTo>
                    <a:pt x="12723" y="21303"/>
                  </a:lnTo>
                  <a:cubicBezTo>
                    <a:pt x="12724" y="21301"/>
                    <a:pt x="12725" y="21300"/>
                    <a:pt x="12725" y="21298"/>
                  </a:cubicBezTo>
                  <a:lnTo>
                    <a:pt x="21553" y="702"/>
                  </a:lnTo>
                  <a:lnTo>
                    <a:pt x="21547" y="699"/>
                  </a:lnTo>
                  <a:cubicBezTo>
                    <a:pt x="21578" y="636"/>
                    <a:pt x="21600" y="567"/>
                    <a:pt x="21600" y="491"/>
                  </a:cubicBezTo>
                  <a:moveTo>
                    <a:pt x="7855" y="16200"/>
                  </a:moveTo>
                  <a:cubicBezTo>
                    <a:pt x="7719" y="16200"/>
                    <a:pt x="7596" y="16255"/>
                    <a:pt x="7507" y="16344"/>
                  </a:cubicBezTo>
                  <a:lnTo>
                    <a:pt x="6035" y="17817"/>
                  </a:lnTo>
                  <a:cubicBezTo>
                    <a:pt x="5946" y="17905"/>
                    <a:pt x="5891" y="18029"/>
                    <a:pt x="5891" y="18164"/>
                  </a:cubicBezTo>
                  <a:cubicBezTo>
                    <a:pt x="5891" y="18435"/>
                    <a:pt x="6111" y="18655"/>
                    <a:pt x="6382" y="18655"/>
                  </a:cubicBezTo>
                  <a:cubicBezTo>
                    <a:pt x="6517" y="18655"/>
                    <a:pt x="6640" y="18600"/>
                    <a:pt x="6729" y="18511"/>
                  </a:cubicBezTo>
                  <a:lnTo>
                    <a:pt x="8202" y="17038"/>
                  </a:lnTo>
                  <a:cubicBezTo>
                    <a:pt x="8291" y="16950"/>
                    <a:pt x="8345" y="16827"/>
                    <a:pt x="8345" y="16691"/>
                  </a:cubicBezTo>
                  <a:cubicBezTo>
                    <a:pt x="8345" y="16420"/>
                    <a:pt x="8126" y="16200"/>
                    <a:pt x="7855" y="16200"/>
                  </a:cubicBezTo>
                  <a:moveTo>
                    <a:pt x="7855" y="14237"/>
                  </a:moveTo>
                  <a:cubicBezTo>
                    <a:pt x="7855" y="13966"/>
                    <a:pt x="7635" y="13745"/>
                    <a:pt x="7364" y="13745"/>
                  </a:cubicBezTo>
                  <a:cubicBezTo>
                    <a:pt x="7228" y="13745"/>
                    <a:pt x="7105" y="13801"/>
                    <a:pt x="7017" y="13889"/>
                  </a:cubicBezTo>
                  <a:lnTo>
                    <a:pt x="2107" y="18798"/>
                  </a:lnTo>
                  <a:cubicBezTo>
                    <a:pt x="2019" y="18888"/>
                    <a:pt x="1964" y="19011"/>
                    <a:pt x="1964" y="19145"/>
                  </a:cubicBezTo>
                  <a:cubicBezTo>
                    <a:pt x="1964" y="19417"/>
                    <a:pt x="2184" y="19636"/>
                    <a:pt x="2455" y="19636"/>
                  </a:cubicBezTo>
                  <a:cubicBezTo>
                    <a:pt x="2590" y="19636"/>
                    <a:pt x="2713" y="19582"/>
                    <a:pt x="2802" y="19493"/>
                  </a:cubicBezTo>
                  <a:lnTo>
                    <a:pt x="7711" y="14583"/>
                  </a:lnTo>
                  <a:cubicBezTo>
                    <a:pt x="7800" y="14495"/>
                    <a:pt x="7855" y="14372"/>
                    <a:pt x="7855" y="14237"/>
                  </a:cubicBezTo>
                  <a:moveTo>
                    <a:pt x="4765" y="14583"/>
                  </a:moveTo>
                  <a:lnTo>
                    <a:pt x="5256" y="14093"/>
                  </a:lnTo>
                  <a:cubicBezTo>
                    <a:pt x="5345" y="14004"/>
                    <a:pt x="5400" y="13881"/>
                    <a:pt x="5400" y="13745"/>
                  </a:cubicBezTo>
                  <a:cubicBezTo>
                    <a:pt x="5400" y="13475"/>
                    <a:pt x="5180" y="13255"/>
                    <a:pt x="4909" y="13255"/>
                  </a:cubicBezTo>
                  <a:cubicBezTo>
                    <a:pt x="4774" y="13255"/>
                    <a:pt x="4651" y="13310"/>
                    <a:pt x="4562" y="13398"/>
                  </a:cubicBezTo>
                  <a:lnTo>
                    <a:pt x="4071" y="13889"/>
                  </a:lnTo>
                  <a:cubicBezTo>
                    <a:pt x="3982" y="13979"/>
                    <a:pt x="3927" y="14101"/>
                    <a:pt x="3927" y="14237"/>
                  </a:cubicBezTo>
                  <a:cubicBezTo>
                    <a:pt x="3927" y="14507"/>
                    <a:pt x="4147" y="14727"/>
                    <a:pt x="4418" y="14727"/>
                  </a:cubicBezTo>
                  <a:cubicBezTo>
                    <a:pt x="4554" y="14727"/>
                    <a:pt x="4676" y="14673"/>
                    <a:pt x="4765" y="14583"/>
                  </a:cubicBezTo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328" name="Group 30"/>
          <p:cNvGrpSpPr/>
          <p:nvPr/>
        </p:nvGrpSpPr>
        <p:grpSpPr>
          <a:xfrm>
            <a:off x="1501140" y="2318385"/>
            <a:ext cx="3193415" cy="3747770"/>
            <a:chOff x="5893072" y="1823873"/>
            <a:chExt cx="2408336" cy="3746820"/>
          </a:xfrm>
        </p:grpSpPr>
        <p:sp>
          <p:nvSpPr>
            <p:cNvPr id="329" name="Rectangle 11"/>
            <p:cNvSpPr/>
            <p:nvPr/>
          </p:nvSpPr>
          <p:spPr>
            <a:xfrm>
              <a:off x="5943327" y="2129661"/>
              <a:ext cx="2248680" cy="16410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状态码：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b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缓存在本地，哪里需要数据，直接从本地获取即可，不用和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服务端交互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40000"/>
                </a:lnSpc>
              </a:pP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immutable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：数据冻结</a:t>
              </a:r>
              <a:b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immutable.js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【框架】：冻结数据，</a:t>
              </a:r>
              <a:b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Obiect.freeze() 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冻结数据的方法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0" name="TextBox 12"/>
            <p:cNvSpPr txBox="1"/>
            <p:nvPr/>
          </p:nvSpPr>
          <p:spPr>
            <a:xfrm>
              <a:off x="5943326" y="1823873"/>
              <a:ext cx="2147958" cy="368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强缓存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Rectangle 11"/>
            <p:cNvSpPr/>
            <p:nvPr/>
          </p:nvSpPr>
          <p:spPr>
            <a:xfrm>
              <a:off x="5893072" y="3961376"/>
              <a:ext cx="2408336" cy="160931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lnSpc>
                  <a:spcPct val="130000"/>
                </a:lnSpc>
              </a:pPr>
              <a:r>
                <a:rPr lang="zh-CN" altLang="en-US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字段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：主要有</a:t>
              </a:r>
              <a:r>
                <a:rPr lang="en-US" altLang="zh-CN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Expires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Cache-Control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，这两个字段如果有的话就代表强缓存，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Cache-Control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的优先级高于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Expires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优先级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cache-control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no-cache   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跳过了强缓存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cache-control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no-store   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没有任何缓存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7" name="Group 30"/>
          <p:cNvGrpSpPr/>
          <p:nvPr/>
        </p:nvGrpSpPr>
        <p:grpSpPr>
          <a:xfrm>
            <a:off x="7974330" y="2315845"/>
            <a:ext cx="2565400" cy="3883201"/>
            <a:chOff x="5943326" y="1823873"/>
            <a:chExt cx="2249238" cy="3409103"/>
          </a:xfrm>
        </p:grpSpPr>
        <p:sp>
          <p:nvSpPr>
            <p:cNvPr id="338" name="Rectangle 11"/>
            <p:cNvSpPr/>
            <p:nvPr/>
          </p:nvSpPr>
          <p:spPr>
            <a:xfrm>
              <a:off x="5943327" y="2129661"/>
              <a:ext cx="2248680" cy="15536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状态码：有变化：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。没有变化：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304.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缓存在本地，根据一些过期时间等等字段，来判断后台数据是否有更新，如果有更新，则前端浏览器获取后台最新字段，根据字段来更新数据。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9" name="TextBox 12"/>
            <p:cNvSpPr txBox="1"/>
            <p:nvPr/>
          </p:nvSpPr>
          <p:spPr>
            <a:xfrm>
              <a:off x="5943326" y="1823873"/>
              <a:ext cx="2147958" cy="323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协商缓存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Rectangle 11"/>
            <p:cNvSpPr/>
            <p:nvPr/>
          </p:nvSpPr>
          <p:spPr>
            <a:xfrm>
              <a:off x="5943884" y="3574493"/>
              <a:ext cx="2248680" cy="1658483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lnSpc>
                  <a:spcPct val="130000"/>
                </a:lnSpc>
              </a:pPr>
              <a:r>
                <a:rPr lang="zh-CN" altLang="en-US" sz="1400" b="1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字段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etag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last-modified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是服务端返回给前端的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400" b="1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etag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：每个文件有唯一值，一旦文件有修改，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etag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的值会跟着变化，每次值都不一样。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400" b="1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last-modified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：记录文件的最后修改时间。精确到秒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7805" y="358474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03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缓存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49300" y="1821180"/>
            <a:ext cx="4046220" cy="3973830"/>
            <a:chOff x="1180" y="2868"/>
            <a:chExt cx="6372" cy="6258"/>
          </a:xfrm>
        </p:grpSpPr>
        <p:grpSp>
          <p:nvGrpSpPr>
            <p:cNvPr id="4" name="组合 3"/>
            <p:cNvGrpSpPr/>
            <p:nvPr/>
          </p:nvGrpSpPr>
          <p:grpSpPr>
            <a:xfrm>
              <a:off x="1180" y="2868"/>
              <a:ext cx="6372" cy="6258"/>
              <a:chOff x="1810" y="2598"/>
              <a:chExt cx="7664" cy="6925"/>
            </a:xfrm>
          </p:grpSpPr>
          <p:sp>
            <p:nvSpPr>
              <p:cNvPr id="32" name="Line 20"/>
              <p:cNvSpPr>
                <a:spLocks noChangeShapeType="1"/>
              </p:cNvSpPr>
              <p:nvPr/>
            </p:nvSpPr>
            <p:spPr bwMode="auto">
              <a:xfrm flipH="1" flipV="1">
                <a:off x="5472" y="8014"/>
                <a:ext cx="4003" cy="0"/>
              </a:xfrm>
              <a:prstGeom prst="line">
                <a:avLst/>
              </a:prstGeom>
              <a:noFill/>
              <a:ln w="9525" cap="rnd">
                <a:solidFill>
                  <a:srgbClr val="476263"/>
                </a:solidFill>
                <a:prstDash val="sysDot"/>
                <a:round/>
                <a:headEnd type="diamond" w="lg" len="lg"/>
                <a:tailEnd type="oval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defTabSz="687070">
                  <a:defRPr/>
                </a:pPr>
                <a:endParaRPr lang="zh-CN" altLang="en-US" sz="1355" b="1" kern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3" name="Line 21"/>
              <p:cNvSpPr>
                <a:spLocks noChangeShapeType="1"/>
              </p:cNvSpPr>
              <p:nvPr/>
            </p:nvSpPr>
            <p:spPr bwMode="auto">
              <a:xfrm flipH="1" flipV="1">
                <a:off x="5000" y="3814"/>
                <a:ext cx="4475" cy="0"/>
              </a:xfrm>
              <a:prstGeom prst="line">
                <a:avLst/>
              </a:prstGeom>
              <a:noFill/>
              <a:ln w="9525" cap="rnd">
                <a:solidFill>
                  <a:srgbClr val="476263"/>
                </a:solidFill>
                <a:prstDash val="sysDot"/>
                <a:round/>
                <a:headEnd type="diamond" w="lg" len="lg"/>
                <a:tailEnd type="oval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defTabSz="687070">
                  <a:defRPr/>
                </a:pPr>
                <a:endParaRPr lang="zh-CN" altLang="en-US" sz="1355" b="1" kern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4" name="Line 22"/>
              <p:cNvSpPr>
                <a:spLocks noChangeShapeType="1"/>
              </p:cNvSpPr>
              <p:nvPr/>
            </p:nvSpPr>
            <p:spPr bwMode="auto">
              <a:xfrm flipH="1" flipV="1">
                <a:off x="4588" y="5977"/>
                <a:ext cx="4886" cy="0"/>
              </a:xfrm>
              <a:prstGeom prst="line">
                <a:avLst/>
              </a:prstGeom>
              <a:noFill/>
              <a:ln w="9525" cap="rnd">
                <a:solidFill>
                  <a:srgbClr val="476263"/>
                </a:solidFill>
                <a:prstDash val="sysDot"/>
                <a:round/>
                <a:headEnd type="diamond" w="lg" len="lg"/>
                <a:tailEnd type="oval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defTabSz="687070">
                  <a:defRPr/>
                </a:pPr>
                <a:endParaRPr lang="zh-CN" altLang="en-US" sz="1355" b="1" kern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grpSp>
            <p:nvGrpSpPr>
              <p:cNvPr id="41" name="Group 4"/>
              <p:cNvGrpSpPr/>
              <p:nvPr/>
            </p:nvGrpSpPr>
            <p:grpSpPr>
              <a:xfrm>
                <a:off x="1810" y="6387"/>
                <a:ext cx="6124" cy="3136"/>
                <a:chOff x="1047907" y="3811318"/>
                <a:chExt cx="3673475" cy="1881188"/>
              </a:xfrm>
              <a:effectLst>
                <a:outerShdw blurRad="152400" dist="317500" dir="5400000" sx="90000" sy="-19000" rotWithShape="0">
                  <a:prstClr val="black">
                    <a:alpha val="15000"/>
                  </a:prstClr>
                </a:outerShdw>
              </a:effectLst>
            </p:grpSpPr>
            <p:grpSp>
              <p:nvGrpSpPr>
                <p:cNvPr id="42" name="Group 5"/>
                <p:cNvGrpSpPr/>
                <p:nvPr/>
              </p:nvGrpSpPr>
              <p:grpSpPr bwMode="auto">
                <a:xfrm>
                  <a:off x="1047907" y="3965306"/>
                  <a:ext cx="3673475" cy="1727200"/>
                  <a:chOff x="1728" y="3024"/>
                  <a:chExt cx="2304" cy="1080"/>
                </a:xfrm>
              </p:grpSpPr>
              <p:sp>
                <p:nvSpPr>
                  <p:cNvPr id="44" name="Freeform 5"/>
                  <p:cNvSpPr/>
                  <p:nvPr/>
                </p:nvSpPr>
                <p:spPr bwMode="auto">
                  <a:xfrm>
                    <a:off x="1728" y="3024"/>
                    <a:ext cx="2304" cy="1080"/>
                  </a:xfrm>
                  <a:custGeom>
                    <a:avLst/>
                    <a:gdLst>
                      <a:gd name="T0" fmla="*/ 2304 w 2304"/>
                      <a:gd name="T1" fmla="*/ 792 h 1080"/>
                      <a:gd name="T2" fmla="*/ 2302 w 2304"/>
                      <a:gd name="T3" fmla="*/ 806 h 1080"/>
                      <a:gd name="T4" fmla="*/ 2290 w 2304"/>
                      <a:gd name="T5" fmla="*/ 836 h 1080"/>
                      <a:gd name="T6" fmla="*/ 2268 w 2304"/>
                      <a:gd name="T7" fmla="*/ 864 h 1080"/>
                      <a:gd name="T8" fmla="*/ 2234 w 2304"/>
                      <a:gd name="T9" fmla="*/ 892 h 1080"/>
                      <a:gd name="T10" fmla="*/ 2190 w 2304"/>
                      <a:gd name="T11" fmla="*/ 916 h 1080"/>
                      <a:gd name="T12" fmla="*/ 2108 w 2304"/>
                      <a:gd name="T13" fmla="*/ 954 h 1080"/>
                      <a:gd name="T14" fmla="*/ 1966 w 2304"/>
                      <a:gd name="T15" fmla="*/ 996 h 1080"/>
                      <a:gd name="T16" fmla="*/ 1796 w 2304"/>
                      <a:gd name="T17" fmla="*/ 1030 h 1080"/>
                      <a:gd name="T18" fmla="*/ 1600 w 2304"/>
                      <a:gd name="T19" fmla="*/ 1058 h 1080"/>
                      <a:gd name="T20" fmla="*/ 1384 w 2304"/>
                      <a:gd name="T21" fmla="*/ 1074 h 1080"/>
                      <a:gd name="T22" fmla="*/ 1152 w 2304"/>
                      <a:gd name="T23" fmla="*/ 1080 h 1080"/>
                      <a:gd name="T24" fmla="*/ 1034 w 2304"/>
                      <a:gd name="T25" fmla="*/ 1078 h 1080"/>
                      <a:gd name="T26" fmla="*/ 810 w 2304"/>
                      <a:gd name="T27" fmla="*/ 1068 h 1080"/>
                      <a:gd name="T28" fmla="*/ 602 w 2304"/>
                      <a:gd name="T29" fmla="*/ 1046 h 1080"/>
                      <a:gd name="T30" fmla="*/ 420 w 2304"/>
                      <a:gd name="T31" fmla="*/ 1014 h 1080"/>
                      <a:gd name="T32" fmla="*/ 264 w 2304"/>
                      <a:gd name="T33" fmla="*/ 976 h 1080"/>
                      <a:gd name="T34" fmla="*/ 140 w 2304"/>
                      <a:gd name="T35" fmla="*/ 930 h 1080"/>
                      <a:gd name="T36" fmla="*/ 90 w 2304"/>
                      <a:gd name="T37" fmla="*/ 904 h 1080"/>
                      <a:gd name="T38" fmla="*/ 52 w 2304"/>
                      <a:gd name="T39" fmla="*/ 878 h 1080"/>
                      <a:gd name="T40" fmla="*/ 24 w 2304"/>
                      <a:gd name="T41" fmla="*/ 850 h 1080"/>
                      <a:gd name="T42" fmla="*/ 6 w 2304"/>
                      <a:gd name="T43" fmla="*/ 822 h 1080"/>
                      <a:gd name="T44" fmla="*/ 0 w 2304"/>
                      <a:gd name="T45" fmla="*/ 792 h 1080"/>
                      <a:gd name="T46" fmla="*/ 288 w 2304"/>
                      <a:gd name="T47" fmla="*/ 216 h 1080"/>
                      <a:gd name="T48" fmla="*/ 292 w 2304"/>
                      <a:gd name="T49" fmla="*/ 194 h 1080"/>
                      <a:gd name="T50" fmla="*/ 306 w 2304"/>
                      <a:gd name="T51" fmla="*/ 172 h 1080"/>
                      <a:gd name="T52" fmla="*/ 326 w 2304"/>
                      <a:gd name="T53" fmla="*/ 152 h 1080"/>
                      <a:gd name="T54" fmla="*/ 356 w 2304"/>
                      <a:gd name="T55" fmla="*/ 132 h 1080"/>
                      <a:gd name="T56" fmla="*/ 436 w 2304"/>
                      <a:gd name="T57" fmla="*/ 96 h 1080"/>
                      <a:gd name="T58" fmla="*/ 542 w 2304"/>
                      <a:gd name="T59" fmla="*/ 64 h 1080"/>
                      <a:gd name="T60" fmla="*/ 668 w 2304"/>
                      <a:gd name="T61" fmla="*/ 36 h 1080"/>
                      <a:gd name="T62" fmla="*/ 816 w 2304"/>
                      <a:gd name="T63" fmla="*/ 16 h 1080"/>
                      <a:gd name="T64" fmla="*/ 978 w 2304"/>
                      <a:gd name="T65" fmla="*/ 4 h 1080"/>
                      <a:gd name="T66" fmla="*/ 1152 w 2304"/>
                      <a:gd name="T67" fmla="*/ 0 h 1080"/>
                      <a:gd name="T68" fmla="*/ 1240 w 2304"/>
                      <a:gd name="T69" fmla="*/ 2 h 1080"/>
                      <a:gd name="T70" fmla="*/ 1408 w 2304"/>
                      <a:gd name="T71" fmla="*/ 10 h 1080"/>
                      <a:gd name="T72" fmla="*/ 1564 w 2304"/>
                      <a:gd name="T73" fmla="*/ 26 h 1080"/>
                      <a:gd name="T74" fmla="*/ 1702 w 2304"/>
                      <a:gd name="T75" fmla="*/ 50 h 1080"/>
                      <a:gd name="T76" fmla="*/ 1818 w 2304"/>
                      <a:gd name="T77" fmla="*/ 78 h 1080"/>
                      <a:gd name="T78" fmla="*/ 1912 w 2304"/>
                      <a:gd name="T79" fmla="*/ 114 h 1080"/>
                      <a:gd name="T80" fmla="*/ 1964 w 2304"/>
                      <a:gd name="T81" fmla="*/ 142 h 1080"/>
                      <a:gd name="T82" fmla="*/ 1988 w 2304"/>
                      <a:gd name="T83" fmla="*/ 162 h 1080"/>
                      <a:gd name="T84" fmla="*/ 2006 w 2304"/>
                      <a:gd name="T85" fmla="*/ 184 h 1080"/>
                      <a:gd name="T86" fmla="*/ 2014 w 2304"/>
                      <a:gd name="T87" fmla="*/ 204 h 1080"/>
                      <a:gd name="T88" fmla="*/ 2016 w 2304"/>
                      <a:gd name="T89" fmla="*/ 216 h 1080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w 2304"/>
                      <a:gd name="T136" fmla="*/ 0 h 1080"/>
                      <a:gd name="T137" fmla="*/ 2304 w 2304"/>
                      <a:gd name="T138" fmla="*/ 1080 h 1080"/>
                    </a:gdLst>
                    <a:ahLst/>
                    <a:cxnLst>
                      <a:cxn ang="T90">
                        <a:pos x="T0" y="T1"/>
                      </a:cxn>
                      <a:cxn ang="T91">
                        <a:pos x="T2" y="T3"/>
                      </a:cxn>
                      <a:cxn ang="T92">
                        <a:pos x="T4" y="T5"/>
                      </a:cxn>
                      <a:cxn ang="T93">
                        <a:pos x="T6" y="T7"/>
                      </a:cxn>
                      <a:cxn ang="T94">
                        <a:pos x="T8" y="T9"/>
                      </a:cxn>
                      <a:cxn ang="T95">
                        <a:pos x="T10" y="T11"/>
                      </a:cxn>
                      <a:cxn ang="T96">
                        <a:pos x="T12" y="T13"/>
                      </a:cxn>
                      <a:cxn ang="T97">
                        <a:pos x="T14" y="T15"/>
                      </a:cxn>
                      <a:cxn ang="T98">
                        <a:pos x="T16" y="T17"/>
                      </a:cxn>
                      <a:cxn ang="T99">
                        <a:pos x="T18" y="T19"/>
                      </a:cxn>
                      <a:cxn ang="T100">
                        <a:pos x="T20" y="T21"/>
                      </a:cxn>
                      <a:cxn ang="T101">
                        <a:pos x="T22" y="T23"/>
                      </a:cxn>
                      <a:cxn ang="T102">
                        <a:pos x="T24" y="T25"/>
                      </a:cxn>
                      <a:cxn ang="T103">
                        <a:pos x="T26" y="T27"/>
                      </a:cxn>
                      <a:cxn ang="T104">
                        <a:pos x="T28" y="T29"/>
                      </a:cxn>
                      <a:cxn ang="T105">
                        <a:pos x="T30" y="T31"/>
                      </a:cxn>
                      <a:cxn ang="T106">
                        <a:pos x="T32" y="T33"/>
                      </a:cxn>
                      <a:cxn ang="T107">
                        <a:pos x="T34" y="T35"/>
                      </a:cxn>
                      <a:cxn ang="T108">
                        <a:pos x="T36" y="T37"/>
                      </a:cxn>
                      <a:cxn ang="T109">
                        <a:pos x="T38" y="T39"/>
                      </a:cxn>
                      <a:cxn ang="T110">
                        <a:pos x="T40" y="T41"/>
                      </a:cxn>
                      <a:cxn ang="T111">
                        <a:pos x="T42" y="T43"/>
                      </a:cxn>
                      <a:cxn ang="T112">
                        <a:pos x="T44" y="T45"/>
                      </a:cxn>
                      <a:cxn ang="T113">
                        <a:pos x="T46" y="T47"/>
                      </a:cxn>
                      <a:cxn ang="T114">
                        <a:pos x="T48" y="T49"/>
                      </a:cxn>
                      <a:cxn ang="T115">
                        <a:pos x="T50" y="T51"/>
                      </a:cxn>
                      <a:cxn ang="T116">
                        <a:pos x="T52" y="T53"/>
                      </a:cxn>
                      <a:cxn ang="T117">
                        <a:pos x="T54" y="T55"/>
                      </a:cxn>
                      <a:cxn ang="T118">
                        <a:pos x="T56" y="T57"/>
                      </a:cxn>
                      <a:cxn ang="T119">
                        <a:pos x="T58" y="T59"/>
                      </a:cxn>
                      <a:cxn ang="T120">
                        <a:pos x="T60" y="T61"/>
                      </a:cxn>
                      <a:cxn ang="T121">
                        <a:pos x="T62" y="T63"/>
                      </a:cxn>
                      <a:cxn ang="T122">
                        <a:pos x="T64" y="T65"/>
                      </a:cxn>
                      <a:cxn ang="T123">
                        <a:pos x="T66" y="T67"/>
                      </a:cxn>
                      <a:cxn ang="T124">
                        <a:pos x="T68" y="T69"/>
                      </a:cxn>
                      <a:cxn ang="T125">
                        <a:pos x="T70" y="T71"/>
                      </a:cxn>
                      <a:cxn ang="T126">
                        <a:pos x="T72" y="T73"/>
                      </a:cxn>
                      <a:cxn ang="T127">
                        <a:pos x="T74" y="T75"/>
                      </a:cxn>
                      <a:cxn ang="T128">
                        <a:pos x="T76" y="T77"/>
                      </a:cxn>
                      <a:cxn ang="T129">
                        <a:pos x="T78" y="T79"/>
                      </a:cxn>
                      <a:cxn ang="T130">
                        <a:pos x="T80" y="T81"/>
                      </a:cxn>
                      <a:cxn ang="T131">
                        <a:pos x="T82" y="T83"/>
                      </a:cxn>
                      <a:cxn ang="T132">
                        <a:pos x="T84" y="T85"/>
                      </a:cxn>
                      <a:cxn ang="T133">
                        <a:pos x="T86" y="T87"/>
                      </a:cxn>
                      <a:cxn ang="T134">
                        <a:pos x="T88" y="T89"/>
                      </a:cxn>
                    </a:cxnLst>
                    <a:rect l="T135" t="T136" r="T137" b="T138"/>
                    <a:pathLst>
                      <a:path w="2304" h="1080">
                        <a:moveTo>
                          <a:pt x="2016" y="216"/>
                        </a:moveTo>
                        <a:lnTo>
                          <a:pt x="2304" y="792"/>
                        </a:lnTo>
                        <a:lnTo>
                          <a:pt x="2302" y="806"/>
                        </a:lnTo>
                        <a:lnTo>
                          <a:pt x="2298" y="822"/>
                        </a:lnTo>
                        <a:lnTo>
                          <a:pt x="2290" y="836"/>
                        </a:lnTo>
                        <a:lnTo>
                          <a:pt x="2280" y="850"/>
                        </a:lnTo>
                        <a:lnTo>
                          <a:pt x="2268" y="864"/>
                        </a:lnTo>
                        <a:lnTo>
                          <a:pt x="2252" y="878"/>
                        </a:lnTo>
                        <a:lnTo>
                          <a:pt x="2234" y="892"/>
                        </a:lnTo>
                        <a:lnTo>
                          <a:pt x="2214" y="904"/>
                        </a:lnTo>
                        <a:lnTo>
                          <a:pt x="2190" y="916"/>
                        </a:lnTo>
                        <a:lnTo>
                          <a:pt x="2164" y="930"/>
                        </a:lnTo>
                        <a:lnTo>
                          <a:pt x="2108" y="954"/>
                        </a:lnTo>
                        <a:lnTo>
                          <a:pt x="2040" y="976"/>
                        </a:lnTo>
                        <a:lnTo>
                          <a:pt x="1966" y="996"/>
                        </a:lnTo>
                        <a:lnTo>
                          <a:pt x="1884" y="1014"/>
                        </a:lnTo>
                        <a:lnTo>
                          <a:pt x="1796" y="1030"/>
                        </a:lnTo>
                        <a:lnTo>
                          <a:pt x="1702" y="1046"/>
                        </a:lnTo>
                        <a:lnTo>
                          <a:pt x="1600" y="1058"/>
                        </a:lnTo>
                        <a:lnTo>
                          <a:pt x="1494" y="1068"/>
                        </a:lnTo>
                        <a:lnTo>
                          <a:pt x="1384" y="1074"/>
                        </a:lnTo>
                        <a:lnTo>
                          <a:pt x="1270" y="1078"/>
                        </a:lnTo>
                        <a:lnTo>
                          <a:pt x="1152" y="1080"/>
                        </a:lnTo>
                        <a:lnTo>
                          <a:pt x="1034" y="1078"/>
                        </a:lnTo>
                        <a:lnTo>
                          <a:pt x="920" y="1074"/>
                        </a:lnTo>
                        <a:lnTo>
                          <a:pt x="810" y="1068"/>
                        </a:lnTo>
                        <a:lnTo>
                          <a:pt x="704" y="1058"/>
                        </a:lnTo>
                        <a:lnTo>
                          <a:pt x="602" y="1046"/>
                        </a:lnTo>
                        <a:lnTo>
                          <a:pt x="508" y="1030"/>
                        </a:lnTo>
                        <a:lnTo>
                          <a:pt x="420" y="1014"/>
                        </a:lnTo>
                        <a:lnTo>
                          <a:pt x="338" y="996"/>
                        </a:lnTo>
                        <a:lnTo>
                          <a:pt x="264" y="976"/>
                        </a:lnTo>
                        <a:lnTo>
                          <a:pt x="196" y="954"/>
                        </a:lnTo>
                        <a:lnTo>
                          <a:pt x="140" y="930"/>
                        </a:lnTo>
                        <a:lnTo>
                          <a:pt x="114" y="916"/>
                        </a:lnTo>
                        <a:lnTo>
                          <a:pt x="90" y="904"/>
                        </a:lnTo>
                        <a:lnTo>
                          <a:pt x="70" y="892"/>
                        </a:lnTo>
                        <a:lnTo>
                          <a:pt x="52" y="878"/>
                        </a:lnTo>
                        <a:lnTo>
                          <a:pt x="36" y="864"/>
                        </a:lnTo>
                        <a:lnTo>
                          <a:pt x="24" y="850"/>
                        </a:lnTo>
                        <a:lnTo>
                          <a:pt x="14" y="836"/>
                        </a:lnTo>
                        <a:lnTo>
                          <a:pt x="6" y="822"/>
                        </a:lnTo>
                        <a:lnTo>
                          <a:pt x="2" y="806"/>
                        </a:lnTo>
                        <a:lnTo>
                          <a:pt x="0" y="792"/>
                        </a:lnTo>
                        <a:lnTo>
                          <a:pt x="288" y="216"/>
                        </a:lnTo>
                        <a:lnTo>
                          <a:pt x="290" y="204"/>
                        </a:lnTo>
                        <a:lnTo>
                          <a:pt x="292" y="194"/>
                        </a:lnTo>
                        <a:lnTo>
                          <a:pt x="298" y="184"/>
                        </a:lnTo>
                        <a:lnTo>
                          <a:pt x="306" y="172"/>
                        </a:lnTo>
                        <a:lnTo>
                          <a:pt x="316" y="162"/>
                        </a:lnTo>
                        <a:lnTo>
                          <a:pt x="326" y="152"/>
                        </a:lnTo>
                        <a:lnTo>
                          <a:pt x="340" y="142"/>
                        </a:lnTo>
                        <a:lnTo>
                          <a:pt x="356" y="132"/>
                        </a:lnTo>
                        <a:lnTo>
                          <a:pt x="392" y="114"/>
                        </a:lnTo>
                        <a:lnTo>
                          <a:pt x="436" y="96"/>
                        </a:lnTo>
                        <a:lnTo>
                          <a:pt x="486" y="78"/>
                        </a:lnTo>
                        <a:lnTo>
                          <a:pt x="542" y="64"/>
                        </a:lnTo>
                        <a:lnTo>
                          <a:pt x="602" y="50"/>
                        </a:lnTo>
                        <a:lnTo>
                          <a:pt x="668" y="36"/>
                        </a:lnTo>
                        <a:lnTo>
                          <a:pt x="740" y="26"/>
                        </a:lnTo>
                        <a:lnTo>
                          <a:pt x="816" y="16"/>
                        </a:lnTo>
                        <a:lnTo>
                          <a:pt x="896" y="10"/>
                        </a:lnTo>
                        <a:lnTo>
                          <a:pt x="978" y="4"/>
                        </a:lnTo>
                        <a:lnTo>
                          <a:pt x="1064" y="2"/>
                        </a:lnTo>
                        <a:lnTo>
                          <a:pt x="1152" y="0"/>
                        </a:lnTo>
                        <a:lnTo>
                          <a:pt x="1240" y="2"/>
                        </a:lnTo>
                        <a:lnTo>
                          <a:pt x="1326" y="4"/>
                        </a:lnTo>
                        <a:lnTo>
                          <a:pt x="1408" y="10"/>
                        </a:lnTo>
                        <a:lnTo>
                          <a:pt x="1488" y="16"/>
                        </a:lnTo>
                        <a:lnTo>
                          <a:pt x="1564" y="26"/>
                        </a:lnTo>
                        <a:lnTo>
                          <a:pt x="1636" y="36"/>
                        </a:lnTo>
                        <a:lnTo>
                          <a:pt x="1702" y="50"/>
                        </a:lnTo>
                        <a:lnTo>
                          <a:pt x="1762" y="64"/>
                        </a:lnTo>
                        <a:lnTo>
                          <a:pt x="1818" y="78"/>
                        </a:lnTo>
                        <a:lnTo>
                          <a:pt x="1868" y="96"/>
                        </a:lnTo>
                        <a:lnTo>
                          <a:pt x="1912" y="114"/>
                        </a:lnTo>
                        <a:lnTo>
                          <a:pt x="1948" y="132"/>
                        </a:lnTo>
                        <a:lnTo>
                          <a:pt x="1964" y="142"/>
                        </a:lnTo>
                        <a:lnTo>
                          <a:pt x="1978" y="152"/>
                        </a:lnTo>
                        <a:lnTo>
                          <a:pt x="1988" y="162"/>
                        </a:lnTo>
                        <a:lnTo>
                          <a:pt x="1998" y="172"/>
                        </a:lnTo>
                        <a:lnTo>
                          <a:pt x="2006" y="184"/>
                        </a:lnTo>
                        <a:lnTo>
                          <a:pt x="2012" y="194"/>
                        </a:lnTo>
                        <a:lnTo>
                          <a:pt x="2014" y="204"/>
                        </a:lnTo>
                        <a:lnTo>
                          <a:pt x="2016" y="216"/>
                        </a:lnTo>
                        <a:close/>
                      </a:path>
                    </a:pathLst>
                  </a:custGeom>
                  <a:solidFill>
                    <a:srgbClr val="97B9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algn="just">
                      <a:lnSpc>
                        <a:spcPct val="120000"/>
                      </a:lnSpc>
                    </a:pPr>
                    <a:endParaRPr lang="zh-CN" altLang="en-US" sz="585" b="1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5" name="Freeform 6"/>
                  <p:cNvSpPr/>
                  <p:nvPr/>
                </p:nvSpPr>
                <p:spPr bwMode="auto">
                  <a:xfrm>
                    <a:off x="2016" y="3024"/>
                    <a:ext cx="1728" cy="432"/>
                  </a:xfrm>
                  <a:custGeom>
                    <a:avLst/>
                    <a:gdLst>
                      <a:gd name="T0" fmla="*/ 1728 w 1728"/>
                      <a:gd name="T1" fmla="*/ 216 h 432"/>
                      <a:gd name="T2" fmla="*/ 1724 w 1728"/>
                      <a:gd name="T3" fmla="*/ 238 h 432"/>
                      <a:gd name="T4" fmla="*/ 1710 w 1728"/>
                      <a:gd name="T5" fmla="*/ 260 h 432"/>
                      <a:gd name="T6" fmla="*/ 1690 w 1728"/>
                      <a:gd name="T7" fmla="*/ 280 h 432"/>
                      <a:gd name="T8" fmla="*/ 1660 w 1728"/>
                      <a:gd name="T9" fmla="*/ 300 h 432"/>
                      <a:gd name="T10" fmla="*/ 1580 w 1728"/>
                      <a:gd name="T11" fmla="*/ 336 h 432"/>
                      <a:gd name="T12" fmla="*/ 1474 w 1728"/>
                      <a:gd name="T13" fmla="*/ 368 h 432"/>
                      <a:gd name="T14" fmla="*/ 1348 w 1728"/>
                      <a:gd name="T15" fmla="*/ 396 h 432"/>
                      <a:gd name="T16" fmla="*/ 1200 w 1728"/>
                      <a:gd name="T17" fmla="*/ 416 h 432"/>
                      <a:gd name="T18" fmla="*/ 1038 w 1728"/>
                      <a:gd name="T19" fmla="*/ 428 h 432"/>
                      <a:gd name="T20" fmla="*/ 864 w 1728"/>
                      <a:gd name="T21" fmla="*/ 432 h 432"/>
                      <a:gd name="T22" fmla="*/ 776 w 1728"/>
                      <a:gd name="T23" fmla="*/ 430 h 432"/>
                      <a:gd name="T24" fmla="*/ 608 w 1728"/>
                      <a:gd name="T25" fmla="*/ 422 h 432"/>
                      <a:gd name="T26" fmla="*/ 452 w 1728"/>
                      <a:gd name="T27" fmla="*/ 406 h 432"/>
                      <a:gd name="T28" fmla="*/ 314 w 1728"/>
                      <a:gd name="T29" fmla="*/ 382 h 432"/>
                      <a:gd name="T30" fmla="*/ 198 w 1728"/>
                      <a:gd name="T31" fmla="*/ 354 h 432"/>
                      <a:gd name="T32" fmla="*/ 104 w 1728"/>
                      <a:gd name="T33" fmla="*/ 318 h 432"/>
                      <a:gd name="T34" fmla="*/ 52 w 1728"/>
                      <a:gd name="T35" fmla="*/ 290 h 432"/>
                      <a:gd name="T36" fmla="*/ 28 w 1728"/>
                      <a:gd name="T37" fmla="*/ 270 h 432"/>
                      <a:gd name="T38" fmla="*/ 10 w 1728"/>
                      <a:gd name="T39" fmla="*/ 248 h 432"/>
                      <a:gd name="T40" fmla="*/ 2 w 1728"/>
                      <a:gd name="T41" fmla="*/ 228 h 432"/>
                      <a:gd name="T42" fmla="*/ 0 w 1728"/>
                      <a:gd name="T43" fmla="*/ 216 h 432"/>
                      <a:gd name="T44" fmla="*/ 4 w 1728"/>
                      <a:gd name="T45" fmla="*/ 194 h 432"/>
                      <a:gd name="T46" fmla="*/ 18 w 1728"/>
                      <a:gd name="T47" fmla="*/ 172 h 432"/>
                      <a:gd name="T48" fmla="*/ 38 w 1728"/>
                      <a:gd name="T49" fmla="*/ 152 h 432"/>
                      <a:gd name="T50" fmla="*/ 68 w 1728"/>
                      <a:gd name="T51" fmla="*/ 132 h 432"/>
                      <a:gd name="T52" fmla="*/ 148 w 1728"/>
                      <a:gd name="T53" fmla="*/ 96 h 432"/>
                      <a:gd name="T54" fmla="*/ 254 w 1728"/>
                      <a:gd name="T55" fmla="*/ 64 h 432"/>
                      <a:gd name="T56" fmla="*/ 380 w 1728"/>
                      <a:gd name="T57" fmla="*/ 36 h 432"/>
                      <a:gd name="T58" fmla="*/ 528 w 1728"/>
                      <a:gd name="T59" fmla="*/ 16 h 432"/>
                      <a:gd name="T60" fmla="*/ 690 w 1728"/>
                      <a:gd name="T61" fmla="*/ 4 h 432"/>
                      <a:gd name="T62" fmla="*/ 864 w 1728"/>
                      <a:gd name="T63" fmla="*/ 0 h 432"/>
                      <a:gd name="T64" fmla="*/ 952 w 1728"/>
                      <a:gd name="T65" fmla="*/ 2 h 432"/>
                      <a:gd name="T66" fmla="*/ 1120 w 1728"/>
                      <a:gd name="T67" fmla="*/ 10 h 432"/>
                      <a:gd name="T68" fmla="*/ 1276 w 1728"/>
                      <a:gd name="T69" fmla="*/ 26 h 432"/>
                      <a:gd name="T70" fmla="*/ 1414 w 1728"/>
                      <a:gd name="T71" fmla="*/ 50 h 432"/>
                      <a:gd name="T72" fmla="*/ 1530 w 1728"/>
                      <a:gd name="T73" fmla="*/ 78 h 432"/>
                      <a:gd name="T74" fmla="*/ 1624 w 1728"/>
                      <a:gd name="T75" fmla="*/ 114 h 432"/>
                      <a:gd name="T76" fmla="*/ 1676 w 1728"/>
                      <a:gd name="T77" fmla="*/ 142 h 432"/>
                      <a:gd name="T78" fmla="*/ 1700 w 1728"/>
                      <a:gd name="T79" fmla="*/ 162 h 432"/>
                      <a:gd name="T80" fmla="*/ 1718 w 1728"/>
                      <a:gd name="T81" fmla="*/ 184 h 432"/>
                      <a:gd name="T82" fmla="*/ 1726 w 1728"/>
                      <a:gd name="T83" fmla="*/ 204 h 432"/>
                      <a:gd name="T84" fmla="*/ 1728 w 1728"/>
                      <a:gd name="T85" fmla="*/ 216 h 432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w 1728"/>
                      <a:gd name="T130" fmla="*/ 0 h 432"/>
                      <a:gd name="T131" fmla="*/ 1728 w 1728"/>
                      <a:gd name="T132" fmla="*/ 432 h 432"/>
                    </a:gdLst>
                    <a:ahLst/>
                    <a:cxnLst>
                      <a:cxn ang="T86">
                        <a:pos x="T0" y="T1"/>
                      </a:cxn>
                      <a:cxn ang="T87">
                        <a:pos x="T2" y="T3"/>
                      </a:cxn>
                      <a:cxn ang="T88">
                        <a:pos x="T4" y="T5"/>
                      </a:cxn>
                      <a:cxn ang="T89">
                        <a:pos x="T6" y="T7"/>
                      </a:cxn>
                      <a:cxn ang="T90">
                        <a:pos x="T8" y="T9"/>
                      </a:cxn>
                      <a:cxn ang="T91">
                        <a:pos x="T10" y="T11"/>
                      </a:cxn>
                      <a:cxn ang="T92">
                        <a:pos x="T12" y="T13"/>
                      </a:cxn>
                      <a:cxn ang="T93">
                        <a:pos x="T14" y="T15"/>
                      </a:cxn>
                      <a:cxn ang="T94">
                        <a:pos x="T16" y="T17"/>
                      </a:cxn>
                      <a:cxn ang="T95">
                        <a:pos x="T18" y="T19"/>
                      </a:cxn>
                      <a:cxn ang="T96">
                        <a:pos x="T20" y="T21"/>
                      </a:cxn>
                      <a:cxn ang="T97">
                        <a:pos x="T22" y="T23"/>
                      </a:cxn>
                      <a:cxn ang="T98">
                        <a:pos x="T24" y="T25"/>
                      </a:cxn>
                      <a:cxn ang="T99">
                        <a:pos x="T26" y="T27"/>
                      </a:cxn>
                      <a:cxn ang="T100">
                        <a:pos x="T28" y="T29"/>
                      </a:cxn>
                      <a:cxn ang="T101">
                        <a:pos x="T30" y="T31"/>
                      </a:cxn>
                      <a:cxn ang="T102">
                        <a:pos x="T32" y="T33"/>
                      </a:cxn>
                      <a:cxn ang="T103">
                        <a:pos x="T34" y="T35"/>
                      </a:cxn>
                      <a:cxn ang="T104">
                        <a:pos x="T36" y="T37"/>
                      </a:cxn>
                      <a:cxn ang="T105">
                        <a:pos x="T38" y="T39"/>
                      </a:cxn>
                      <a:cxn ang="T106">
                        <a:pos x="T40" y="T41"/>
                      </a:cxn>
                      <a:cxn ang="T107">
                        <a:pos x="T42" y="T43"/>
                      </a:cxn>
                      <a:cxn ang="T108">
                        <a:pos x="T44" y="T45"/>
                      </a:cxn>
                      <a:cxn ang="T109">
                        <a:pos x="T46" y="T47"/>
                      </a:cxn>
                      <a:cxn ang="T110">
                        <a:pos x="T48" y="T49"/>
                      </a:cxn>
                      <a:cxn ang="T111">
                        <a:pos x="T50" y="T51"/>
                      </a:cxn>
                      <a:cxn ang="T112">
                        <a:pos x="T52" y="T53"/>
                      </a:cxn>
                      <a:cxn ang="T113">
                        <a:pos x="T54" y="T55"/>
                      </a:cxn>
                      <a:cxn ang="T114">
                        <a:pos x="T56" y="T57"/>
                      </a:cxn>
                      <a:cxn ang="T115">
                        <a:pos x="T58" y="T59"/>
                      </a:cxn>
                      <a:cxn ang="T116">
                        <a:pos x="T60" y="T61"/>
                      </a:cxn>
                      <a:cxn ang="T117">
                        <a:pos x="T62" y="T63"/>
                      </a:cxn>
                      <a:cxn ang="T118">
                        <a:pos x="T64" y="T65"/>
                      </a:cxn>
                      <a:cxn ang="T119">
                        <a:pos x="T66" y="T67"/>
                      </a:cxn>
                      <a:cxn ang="T120">
                        <a:pos x="T68" y="T69"/>
                      </a:cxn>
                      <a:cxn ang="T121">
                        <a:pos x="T70" y="T71"/>
                      </a:cxn>
                      <a:cxn ang="T122">
                        <a:pos x="T72" y="T73"/>
                      </a:cxn>
                      <a:cxn ang="T123">
                        <a:pos x="T74" y="T75"/>
                      </a:cxn>
                      <a:cxn ang="T124">
                        <a:pos x="T76" y="T77"/>
                      </a:cxn>
                      <a:cxn ang="T125">
                        <a:pos x="T78" y="T79"/>
                      </a:cxn>
                      <a:cxn ang="T126">
                        <a:pos x="T80" y="T81"/>
                      </a:cxn>
                      <a:cxn ang="T127">
                        <a:pos x="T82" y="T83"/>
                      </a:cxn>
                      <a:cxn ang="T128">
                        <a:pos x="T84" y="T85"/>
                      </a:cxn>
                    </a:cxnLst>
                    <a:rect l="T129" t="T130" r="T131" b="T132"/>
                    <a:pathLst>
                      <a:path w="1728" h="432">
                        <a:moveTo>
                          <a:pt x="1728" y="216"/>
                        </a:moveTo>
                        <a:lnTo>
                          <a:pt x="1728" y="216"/>
                        </a:lnTo>
                        <a:lnTo>
                          <a:pt x="1726" y="228"/>
                        </a:lnTo>
                        <a:lnTo>
                          <a:pt x="1724" y="238"/>
                        </a:lnTo>
                        <a:lnTo>
                          <a:pt x="1718" y="248"/>
                        </a:lnTo>
                        <a:lnTo>
                          <a:pt x="1710" y="260"/>
                        </a:lnTo>
                        <a:lnTo>
                          <a:pt x="1700" y="270"/>
                        </a:lnTo>
                        <a:lnTo>
                          <a:pt x="1690" y="280"/>
                        </a:lnTo>
                        <a:lnTo>
                          <a:pt x="1676" y="290"/>
                        </a:lnTo>
                        <a:lnTo>
                          <a:pt x="1660" y="300"/>
                        </a:lnTo>
                        <a:lnTo>
                          <a:pt x="1624" y="318"/>
                        </a:lnTo>
                        <a:lnTo>
                          <a:pt x="1580" y="336"/>
                        </a:lnTo>
                        <a:lnTo>
                          <a:pt x="1530" y="354"/>
                        </a:lnTo>
                        <a:lnTo>
                          <a:pt x="1474" y="368"/>
                        </a:lnTo>
                        <a:lnTo>
                          <a:pt x="1414" y="382"/>
                        </a:lnTo>
                        <a:lnTo>
                          <a:pt x="1348" y="396"/>
                        </a:lnTo>
                        <a:lnTo>
                          <a:pt x="1276" y="406"/>
                        </a:lnTo>
                        <a:lnTo>
                          <a:pt x="1200" y="416"/>
                        </a:lnTo>
                        <a:lnTo>
                          <a:pt x="1120" y="422"/>
                        </a:lnTo>
                        <a:lnTo>
                          <a:pt x="1038" y="428"/>
                        </a:lnTo>
                        <a:lnTo>
                          <a:pt x="952" y="430"/>
                        </a:lnTo>
                        <a:lnTo>
                          <a:pt x="864" y="432"/>
                        </a:lnTo>
                        <a:lnTo>
                          <a:pt x="776" y="430"/>
                        </a:lnTo>
                        <a:lnTo>
                          <a:pt x="690" y="428"/>
                        </a:lnTo>
                        <a:lnTo>
                          <a:pt x="608" y="422"/>
                        </a:lnTo>
                        <a:lnTo>
                          <a:pt x="528" y="416"/>
                        </a:lnTo>
                        <a:lnTo>
                          <a:pt x="452" y="406"/>
                        </a:lnTo>
                        <a:lnTo>
                          <a:pt x="380" y="396"/>
                        </a:lnTo>
                        <a:lnTo>
                          <a:pt x="314" y="382"/>
                        </a:lnTo>
                        <a:lnTo>
                          <a:pt x="254" y="368"/>
                        </a:lnTo>
                        <a:lnTo>
                          <a:pt x="198" y="354"/>
                        </a:lnTo>
                        <a:lnTo>
                          <a:pt x="148" y="336"/>
                        </a:lnTo>
                        <a:lnTo>
                          <a:pt x="104" y="318"/>
                        </a:lnTo>
                        <a:lnTo>
                          <a:pt x="68" y="300"/>
                        </a:lnTo>
                        <a:lnTo>
                          <a:pt x="52" y="290"/>
                        </a:lnTo>
                        <a:lnTo>
                          <a:pt x="38" y="280"/>
                        </a:lnTo>
                        <a:lnTo>
                          <a:pt x="28" y="270"/>
                        </a:lnTo>
                        <a:lnTo>
                          <a:pt x="18" y="260"/>
                        </a:lnTo>
                        <a:lnTo>
                          <a:pt x="10" y="248"/>
                        </a:lnTo>
                        <a:lnTo>
                          <a:pt x="4" y="238"/>
                        </a:lnTo>
                        <a:lnTo>
                          <a:pt x="2" y="228"/>
                        </a:lnTo>
                        <a:lnTo>
                          <a:pt x="0" y="216"/>
                        </a:lnTo>
                        <a:lnTo>
                          <a:pt x="2" y="204"/>
                        </a:lnTo>
                        <a:lnTo>
                          <a:pt x="4" y="194"/>
                        </a:lnTo>
                        <a:lnTo>
                          <a:pt x="10" y="184"/>
                        </a:lnTo>
                        <a:lnTo>
                          <a:pt x="18" y="172"/>
                        </a:lnTo>
                        <a:lnTo>
                          <a:pt x="28" y="162"/>
                        </a:lnTo>
                        <a:lnTo>
                          <a:pt x="38" y="152"/>
                        </a:lnTo>
                        <a:lnTo>
                          <a:pt x="52" y="142"/>
                        </a:lnTo>
                        <a:lnTo>
                          <a:pt x="68" y="132"/>
                        </a:lnTo>
                        <a:lnTo>
                          <a:pt x="104" y="114"/>
                        </a:lnTo>
                        <a:lnTo>
                          <a:pt x="148" y="96"/>
                        </a:lnTo>
                        <a:lnTo>
                          <a:pt x="198" y="78"/>
                        </a:lnTo>
                        <a:lnTo>
                          <a:pt x="254" y="64"/>
                        </a:lnTo>
                        <a:lnTo>
                          <a:pt x="314" y="50"/>
                        </a:lnTo>
                        <a:lnTo>
                          <a:pt x="380" y="36"/>
                        </a:lnTo>
                        <a:lnTo>
                          <a:pt x="452" y="26"/>
                        </a:lnTo>
                        <a:lnTo>
                          <a:pt x="528" y="16"/>
                        </a:lnTo>
                        <a:lnTo>
                          <a:pt x="608" y="10"/>
                        </a:lnTo>
                        <a:lnTo>
                          <a:pt x="690" y="4"/>
                        </a:lnTo>
                        <a:lnTo>
                          <a:pt x="776" y="2"/>
                        </a:lnTo>
                        <a:lnTo>
                          <a:pt x="864" y="0"/>
                        </a:lnTo>
                        <a:lnTo>
                          <a:pt x="952" y="2"/>
                        </a:lnTo>
                        <a:lnTo>
                          <a:pt x="1038" y="4"/>
                        </a:lnTo>
                        <a:lnTo>
                          <a:pt x="1120" y="10"/>
                        </a:lnTo>
                        <a:lnTo>
                          <a:pt x="1200" y="16"/>
                        </a:lnTo>
                        <a:lnTo>
                          <a:pt x="1276" y="26"/>
                        </a:lnTo>
                        <a:lnTo>
                          <a:pt x="1348" y="36"/>
                        </a:lnTo>
                        <a:lnTo>
                          <a:pt x="1414" y="50"/>
                        </a:lnTo>
                        <a:lnTo>
                          <a:pt x="1474" y="64"/>
                        </a:lnTo>
                        <a:lnTo>
                          <a:pt x="1530" y="78"/>
                        </a:lnTo>
                        <a:lnTo>
                          <a:pt x="1580" y="96"/>
                        </a:lnTo>
                        <a:lnTo>
                          <a:pt x="1624" y="114"/>
                        </a:lnTo>
                        <a:lnTo>
                          <a:pt x="1660" y="132"/>
                        </a:lnTo>
                        <a:lnTo>
                          <a:pt x="1676" y="142"/>
                        </a:lnTo>
                        <a:lnTo>
                          <a:pt x="1690" y="152"/>
                        </a:lnTo>
                        <a:lnTo>
                          <a:pt x="1700" y="162"/>
                        </a:lnTo>
                        <a:lnTo>
                          <a:pt x="1710" y="172"/>
                        </a:lnTo>
                        <a:lnTo>
                          <a:pt x="1718" y="184"/>
                        </a:lnTo>
                        <a:lnTo>
                          <a:pt x="1724" y="194"/>
                        </a:lnTo>
                        <a:lnTo>
                          <a:pt x="1726" y="204"/>
                        </a:lnTo>
                        <a:lnTo>
                          <a:pt x="1728" y="216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767676">
                          <a:alpha val="0"/>
                        </a:srgbClr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endParaRPr lang="zh-CN" altLang="en-US" sz="585" b="1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43" name="Oval 7"/>
                <p:cNvSpPr>
                  <a:spLocks noChangeArrowheads="1"/>
                </p:cNvSpPr>
                <p:nvPr/>
              </p:nvSpPr>
              <p:spPr bwMode="auto">
                <a:xfrm>
                  <a:off x="1467007" y="3811318"/>
                  <a:ext cx="2832099" cy="920750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000000">
                        <a:alpha val="50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2000" b="1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2pPr>
                  <a:lvl3pPr marL="11430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3pPr>
                  <a:lvl4pPr marL="16002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4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4pPr>
                  <a:lvl5pPr marL="20574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5pPr>
                  <a:lvl6pPr marL="25146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6pPr>
                  <a:lvl7pPr marL="29718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7pPr>
                  <a:lvl8pPr marL="34290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8pPr>
                  <a:lvl9pPr marL="38862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9pPr>
                </a:lstStyle>
                <a:p>
                  <a:pPr algn="just" defTabSz="687070" eaLnBrk="1" fontAlgn="base" hangingPunct="1">
                    <a:spcBef>
                      <a:spcPts val="0"/>
                    </a:spcBef>
                    <a:buClrTx/>
                    <a:buSzTx/>
                    <a:buNone/>
                    <a:defRPr/>
                  </a:pPr>
                  <a:endParaRPr lang="zh-CN" altLang="en-US" sz="585" b="0" kern="0">
                    <a:solidFill>
                      <a:srgbClr val="000000"/>
                    </a:solidFill>
                    <a:latin typeface="Arial" panose="020B0604020202020204" pitchFamily="34" charset="0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46" name="Group 9"/>
              <p:cNvGrpSpPr/>
              <p:nvPr/>
            </p:nvGrpSpPr>
            <p:grpSpPr>
              <a:xfrm>
                <a:off x="2801" y="4552"/>
                <a:ext cx="4142" cy="2570"/>
                <a:chOff x="1659095" y="2788969"/>
                <a:chExt cx="2484437" cy="1541462"/>
              </a:xfrm>
            </p:grpSpPr>
            <p:grpSp>
              <p:nvGrpSpPr>
                <p:cNvPr id="47" name="Group 8"/>
                <p:cNvGrpSpPr/>
                <p:nvPr/>
              </p:nvGrpSpPr>
              <p:grpSpPr bwMode="auto">
                <a:xfrm>
                  <a:off x="1659095" y="2957244"/>
                  <a:ext cx="2484437" cy="1373187"/>
                  <a:chOff x="2016" y="1944"/>
                  <a:chExt cx="1728" cy="936"/>
                </a:xfrm>
              </p:grpSpPr>
              <p:sp>
                <p:nvSpPr>
                  <p:cNvPr id="49" name="Freeform 9"/>
                  <p:cNvSpPr/>
                  <p:nvPr/>
                </p:nvSpPr>
                <p:spPr bwMode="auto">
                  <a:xfrm>
                    <a:off x="2016" y="1944"/>
                    <a:ext cx="1728" cy="936"/>
                  </a:xfrm>
                  <a:custGeom>
                    <a:avLst/>
                    <a:gdLst>
                      <a:gd name="T0" fmla="*/ 1728 w 1728"/>
                      <a:gd name="T1" fmla="*/ 720 h 936"/>
                      <a:gd name="T2" fmla="*/ 1726 w 1728"/>
                      <a:gd name="T3" fmla="*/ 732 h 936"/>
                      <a:gd name="T4" fmla="*/ 1718 w 1728"/>
                      <a:gd name="T5" fmla="*/ 752 h 936"/>
                      <a:gd name="T6" fmla="*/ 1700 w 1728"/>
                      <a:gd name="T7" fmla="*/ 774 h 936"/>
                      <a:gd name="T8" fmla="*/ 1676 w 1728"/>
                      <a:gd name="T9" fmla="*/ 794 h 936"/>
                      <a:gd name="T10" fmla="*/ 1624 w 1728"/>
                      <a:gd name="T11" fmla="*/ 822 h 936"/>
                      <a:gd name="T12" fmla="*/ 1530 w 1728"/>
                      <a:gd name="T13" fmla="*/ 858 h 936"/>
                      <a:gd name="T14" fmla="*/ 1414 w 1728"/>
                      <a:gd name="T15" fmla="*/ 886 h 936"/>
                      <a:gd name="T16" fmla="*/ 1276 w 1728"/>
                      <a:gd name="T17" fmla="*/ 910 h 936"/>
                      <a:gd name="T18" fmla="*/ 1120 w 1728"/>
                      <a:gd name="T19" fmla="*/ 926 h 936"/>
                      <a:gd name="T20" fmla="*/ 952 w 1728"/>
                      <a:gd name="T21" fmla="*/ 934 h 936"/>
                      <a:gd name="T22" fmla="*/ 864 w 1728"/>
                      <a:gd name="T23" fmla="*/ 936 h 936"/>
                      <a:gd name="T24" fmla="*/ 690 w 1728"/>
                      <a:gd name="T25" fmla="*/ 932 h 936"/>
                      <a:gd name="T26" fmla="*/ 528 w 1728"/>
                      <a:gd name="T27" fmla="*/ 920 h 936"/>
                      <a:gd name="T28" fmla="*/ 380 w 1728"/>
                      <a:gd name="T29" fmla="*/ 900 h 936"/>
                      <a:gd name="T30" fmla="*/ 254 w 1728"/>
                      <a:gd name="T31" fmla="*/ 872 h 936"/>
                      <a:gd name="T32" fmla="*/ 148 w 1728"/>
                      <a:gd name="T33" fmla="*/ 840 h 936"/>
                      <a:gd name="T34" fmla="*/ 68 w 1728"/>
                      <a:gd name="T35" fmla="*/ 804 h 936"/>
                      <a:gd name="T36" fmla="*/ 38 w 1728"/>
                      <a:gd name="T37" fmla="*/ 784 h 936"/>
                      <a:gd name="T38" fmla="*/ 18 w 1728"/>
                      <a:gd name="T39" fmla="*/ 764 h 936"/>
                      <a:gd name="T40" fmla="*/ 4 w 1728"/>
                      <a:gd name="T41" fmla="*/ 742 h 936"/>
                      <a:gd name="T42" fmla="*/ 0 w 1728"/>
                      <a:gd name="T43" fmla="*/ 720 h 936"/>
                      <a:gd name="T44" fmla="*/ 288 w 1728"/>
                      <a:gd name="T45" fmla="*/ 144 h 936"/>
                      <a:gd name="T46" fmla="*/ 290 w 1728"/>
                      <a:gd name="T47" fmla="*/ 130 h 936"/>
                      <a:gd name="T48" fmla="*/ 300 w 1728"/>
                      <a:gd name="T49" fmla="*/ 114 h 936"/>
                      <a:gd name="T50" fmla="*/ 334 w 1728"/>
                      <a:gd name="T51" fmla="*/ 88 h 936"/>
                      <a:gd name="T52" fmla="*/ 386 w 1728"/>
                      <a:gd name="T53" fmla="*/ 64 h 936"/>
                      <a:gd name="T54" fmla="*/ 456 w 1728"/>
                      <a:gd name="T55" fmla="*/ 42 h 936"/>
                      <a:gd name="T56" fmla="*/ 542 w 1728"/>
                      <a:gd name="T57" fmla="*/ 24 h 936"/>
                      <a:gd name="T58" fmla="*/ 640 w 1728"/>
                      <a:gd name="T59" fmla="*/ 12 h 936"/>
                      <a:gd name="T60" fmla="*/ 748 w 1728"/>
                      <a:gd name="T61" fmla="*/ 2 h 936"/>
                      <a:gd name="T62" fmla="*/ 864 w 1728"/>
                      <a:gd name="T63" fmla="*/ 0 h 936"/>
                      <a:gd name="T64" fmla="*/ 922 w 1728"/>
                      <a:gd name="T65" fmla="*/ 0 h 936"/>
                      <a:gd name="T66" fmla="*/ 1036 w 1728"/>
                      <a:gd name="T67" fmla="*/ 6 h 936"/>
                      <a:gd name="T68" fmla="*/ 1138 w 1728"/>
                      <a:gd name="T69" fmla="*/ 18 h 936"/>
                      <a:gd name="T70" fmla="*/ 1230 w 1728"/>
                      <a:gd name="T71" fmla="*/ 32 h 936"/>
                      <a:gd name="T72" fmla="*/ 1308 w 1728"/>
                      <a:gd name="T73" fmla="*/ 52 h 936"/>
                      <a:gd name="T74" fmla="*/ 1370 w 1728"/>
                      <a:gd name="T75" fmla="*/ 76 h 936"/>
                      <a:gd name="T76" fmla="*/ 1414 w 1728"/>
                      <a:gd name="T77" fmla="*/ 102 h 936"/>
                      <a:gd name="T78" fmla="*/ 1434 w 1728"/>
                      <a:gd name="T79" fmla="*/ 122 h 936"/>
                      <a:gd name="T80" fmla="*/ 1440 w 1728"/>
                      <a:gd name="T81" fmla="*/ 136 h 936"/>
                      <a:gd name="T82" fmla="*/ 1440 w 1728"/>
                      <a:gd name="T83" fmla="*/ 144 h 9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w 1728"/>
                      <a:gd name="T127" fmla="*/ 0 h 936"/>
                      <a:gd name="T128" fmla="*/ 1728 w 1728"/>
                      <a:gd name="T129" fmla="*/ 936 h 936"/>
                    </a:gdLst>
                    <a:ahLst/>
                    <a:cxnLst>
                      <a:cxn ang="T84">
                        <a:pos x="T0" y="T1"/>
                      </a:cxn>
                      <a:cxn ang="T85">
                        <a:pos x="T2" y="T3"/>
                      </a:cxn>
                      <a:cxn ang="T86">
                        <a:pos x="T4" y="T5"/>
                      </a:cxn>
                      <a:cxn ang="T87">
                        <a:pos x="T6" y="T7"/>
                      </a:cxn>
                      <a:cxn ang="T88">
                        <a:pos x="T8" y="T9"/>
                      </a:cxn>
                      <a:cxn ang="T89">
                        <a:pos x="T10" y="T11"/>
                      </a:cxn>
                      <a:cxn ang="T90">
                        <a:pos x="T12" y="T13"/>
                      </a:cxn>
                      <a:cxn ang="T91">
                        <a:pos x="T14" y="T15"/>
                      </a:cxn>
                      <a:cxn ang="T92">
                        <a:pos x="T16" y="T17"/>
                      </a:cxn>
                      <a:cxn ang="T93">
                        <a:pos x="T18" y="T19"/>
                      </a:cxn>
                      <a:cxn ang="T94">
                        <a:pos x="T20" y="T21"/>
                      </a:cxn>
                      <a:cxn ang="T95">
                        <a:pos x="T22" y="T23"/>
                      </a:cxn>
                      <a:cxn ang="T96">
                        <a:pos x="T24" y="T25"/>
                      </a:cxn>
                      <a:cxn ang="T97">
                        <a:pos x="T26" y="T27"/>
                      </a:cxn>
                      <a:cxn ang="T98">
                        <a:pos x="T28" y="T29"/>
                      </a:cxn>
                      <a:cxn ang="T99">
                        <a:pos x="T30" y="T31"/>
                      </a:cxn>
                      <a:cxn ang="T100">
                        <a:pos x="T32" y="T33"/>
                      </a:cxn>
                      <a:cxn ang="T101">
                        <a:pos x="T34" y="T35"/>
                      </a:cxn>
                      <a:cxn ang="T102">
                        <a:pos x="T36" y="T37"/>
                      </a:cxn>
                      <a:cxn ang="T103">
                        <a:pos x="T38" y="T39"/>
                      </a:cxn>
                      <a:cxn ang="T104">
                        <a:pos x="T40" y="T41"/>
                      </a:cxn>
                      <a:cxn ang="T105">
                        <a:pos x="T42" y="T43"/>
                      </a:cxn>
                      <a:cxn ang="T106">
                        <a:pos x="T44" y="T45"/>
                      </a:cxn>
                      <a:cxn ang="T107">
                        <a:pos x="T46" y="T47"/>
                      </a:cxn>
                      <a:cxn ang="T108">
                        <a:pos x="T48" y="T49"/>
                      </a:cxn>
                      <a:cxn ang="T109">
                        <a:pos x="T50" y="T51"/>
                      </a:cxn>
                      <a:cxn ang="T110">
                        <a:pos x="T52" y="T53"/>
                      </a:cxn>
                      <a:cxn ang="T111">
                        <a:pos x="T54" y="T55"/>
                      </a:cxn>
                      <a:cxn ang="T112">
                        <a:pos x="T56" y="T57"/>
                      </a:cxn>
                      <a:cxn ang="T113">
                        <a:pos x="T58" y="T59"/>
                      </a:cxn>
                      <a:cxn ang="T114">
                        <a:pos x="T60" y="T61"/>
                      </a:cxn>
                      <a:cxn ang="T115">
                        <a:pos x="T62" y="T63"/>
                      </a:cxn>
                      <a:cxn ang="T116">
                        <a:pos x="T64" y="T65"/>
                      </a:cxn>
                      <a:cxn ang="T117">
                        <a:pos x="T66" y="T67"/>
                      </a:cxn>
                      <a:cxn ang="T118">
                        <a:pos x="T68" y="T69"/>
                      </a:cxn>
                      <a:cxn ang="T119">
                        <a:pos x="T70" y="T71"/>
                      </a:cxn>
                      <a:cxn ang="T120">
                        <a:pos x="T72" y="T73"/>
                      </a:cxn>
                      <a:cxn ang="T121">
                        <a:pos x="T74" y="T75"/>
                      </a:cxn>
                      <a:cxn ang="T122">
                        <a:pos x="T76" y="T77"/>
                      </a:cxn>
                      <a:cxn ang="T123">
                        <a:pos x="T78" y="T79"/>
                      </a:cxn>
                      <a:cxn ang="T124">
                        <a:pos x="T80" y="T81"/>
                      </a:cxn>
                      <a:cxn ang="T125">
                        <a:pos x="T82" y="T83"/>
                      </a:cxn>
                    </a:cxnLst>
                    <a:rect l="T126" t="T127" r="T128" b="T129"/>
                    <a:pathLst>
                      <a:path w="1728" h="936">
                        <a:moveTo>
                          <a:pt x="1440" y="144"/>
                        </a:moveTo>
                        <a:lnTo>
                          <a:pt x="1728" y="720"/>
                        </a:lnTo>
                        <a:lnTo>
                          <a:pt x="1726" y="732"/>
                        </a:lnTo>
                        <a:lnTo>
                          <a:pt x="1724" y="742"/>
                        </a:lnTo>
                        <a:lnTo>
                          <a:pt x="1718" y="752"/>
                        </a:lnTo>
                        <a:lnTo>
                          <a:pt x="1710" y="764"/>
                        </a:lnTo>
                        <a:lnTo>
                          <a:pt x="1700" y="774"/>
                        </a:lnTo>
                        <a:lnTo>
                          <a:pt x="1690" y="784"/>
                        </a:lnTo>
                        <a:lnTo>
                          <a:pt x="1676" y="794"/>
                        </a:lnTo>
                        <a:lnTo>
                          <a:pt x="1660" y="804"/>
                        </a:lnTo>
                        <a:lnTo>
                          <a:pt x="1624" y="822"/>
                        </a:lnTo>
                        <a:lnTo>
                          <a:pt x="1580" y="840"/>
                        </a:lnTo>
                        <a:lnTo>
                          <a:pt x="1530" y="858"/>
                        </a:lnTo>
                        <a:lnTo>
                          <a:pt x="1474" y="872"/>
                        </a:lnTo>
                        <a:lnTo>
                          <a:pt x="1414" y="886"/>
                        </a:lnTo>
                        <a:lnTo>
                          <a:pt x="1348" y="900"/>
                        </a:lnTo>
                        <a:lnTo>
                          <a:pt x="1276" y="910"/>
                        </a:lnTo>
                        <a:lnTo>
                          <a:pt x="1200" y="920"/>
                        </a:lnTo>
                        <a:lnTo>
                          <a:pt x="1120" y="926"/>
                        </a:lnTo>
                        <a:lnTo>
                          <a:pt x="1038" y="932"/>
                        </a:lnTo>
                        <a:lnTo>
                          <a:pt x="952" y="934"/>
                        </a:lnTo>
                        <a:lnTo>
                          <a:pt x="864" y="936"/>
                        </a:lnTo>
                        <a:lnTo>
                          <a:pt x="776" y="934"/>
                        </a:lnTo>
                        <a:lnTo>
                          <a:pt x="690" y="932"/>
                        </a:lnTo>
                        <a:lnTo>
                          <a:pt x="608" y="926"/>
                        </a:lnTo>
                        <a:lnTo>
                          <a:pt x="528" y="920"/>
                        </a:lnTo>
                        <a:lnTo>
                          <a:pt x="452" y="910"/>
                        </a:lnTo>
                        <a:lnTo>
                          <a:pt x="380" y="900"/>
                        </a:lnTo>
                        <a:lnTo>
                          <a:pt x="314" y="886"/>
                        </a:lnTo>
                        <a:lnTo>
                          <a:pt x="254" y="872"/>
                        </a:lnTo>
                        <a:lnTo>
                          <a:pt x="198" y="858"/>
                        </a:lnTo>
                        <a:lnTo>
                          <a:pt x="148" y="840"/>
                        </a:lnTo>
                        <a:lnTo>
                          <a:pt x="104" y="822"/>
                        </a:lnTo>
                        <a:lnTo>
                          <a:pt x="68" y="804"/>
                        </a:lnTo>
                        <a:lnTo>
                          <a:pt x="52" y="794"/>
                        </a:lnTo>
                        <a:lnTo>
                          <a:pt x="38" y="784"/>
                        </a:lnTo>
                        <a:lnTo>
                          <a:pt x="28" y="774"/>
                        </a:lnTo>
                        <a:lnTo>
                          <a:pt x="18" y="764"/>
                        </a:lnTo>
                        <a:lnTo>
                          <a:pt x="10" y="752"/>
                        </a:lnTo>
                        <a:lnTo>
                          <a:pt x="4" y="742"/>
                        </a:lnTo>
                        <a:lnTo>
                          <a:pt x="2" y="732"/>
                        </a:lnTo>
                        <a:lnTo>
                          <a:pt x="0" y="720"/>
                        </a:lnTo>
                        <a:lnTo>
                          <a:pt x="288" y="144"/>
                        </a:lnTo>
                        <a:lnTo>
                          <a:pt x="288" y="136"/>
                        </a:lnTo>
                        <a:lnTo>
                          <a:pt x="290" y="130"/>
                        </a:lnTo>
                        <a:lnTo>
                          <a:pt x="294" y="122"/>
                        </a:lnTo>
                        <a:lnTo>
                          <a:pt x="300" y="114"/>
                        </a:lnTo>
                        <a:lnTo>
                          <a:pt x="314" y="102"/>
                        </a:lnTo>
                        <a:lnTo>
                          <a:pt x="334" y="88"/>
                        </a:lnTo>
                        <a:lnTo>
                          <a:pt x="358" y="76"/>
                        </a:lnTo>
                        <a:lnTo>
                          <a:pt x="386" y="64"/>
                        </a:lnTo>
                        <a:lnTo>
                          <a:pt x="420" y="52"/>
                        </a:lnTo>
                        <a:lnTo>
                          <a:pt x="456" y="42"/>
                        </a:lnTo>
                        <a:lnTo>
                          <a:pt x="498" y="32"/>
                        </a:lnTo>
                        <a:lnTo>
                          <a:pt x="542" y="24"/>
                        </a:lnTo>
                        <a:lnTo>
                          <a:pt x="590" y="18"/>
                        </a:lnTo>
                        <a:lnTo>
                          <a:pt x="640" y="12"/>
                        </a:lnTo>
                        <a:lnTo>
                          <a:pt x="692" y="6"/>
                        </a:lnTo>
                        <a:lnTo>
                          <a:pt x="748" y="2"/>
                        </a:lnTo>
                        <a:lnTo>
                          <a:pt x="806" y="0"/>
                        </a:lnTo>
                        <a:lnTo>
                          <a:pt x="864" y="0"/>
                        </a:lnTo>
                        <a:lnTo>
                          <a:pt x="922" y="0"/>
                        </a:lnTo>
                        <a:lnTo>
                          <a:pt x="980" y="2"/>
                        </a:lnTo>
                        <a:lnTo>
                          <a:pt x="1036" y="6"/>
                        </a:lnTo>
                        <a:lnTo>
                          <a:pt x="1088" y="12"/>
                        </a:lnTo>
                        <a:lnTo>
                          <a:pt x="1138" y="18"/>
                        </a:lnTo>
                        <a:lnTo>
                          <a:pt x="1186" y="24"/>
                        </a:lnTo>
                        <a:lnTo>
                          <a:pt x="1230" y="32"/>
                        </a:lnTo>
                        <a:lnTo>
                          <a:pt x="1272" y="42"/>
                        </a:lnTo>
                        <a:lnTo>
                          <a:pt x="1308" y="52"/>
                        </a:lnTo>
                        <a:lnTo>
                          <a:pt x="1342" y="64"/>
                        </a:lnTo>
                        <a:lnTo>
                          <a:pt x="1370" y="76"/>
                        </a:lnTo>
                        <a:lnTo>
                          <a:pt x="1394" y="88"/>
                        </a:lnTo>
                        <a:lnTo>
                          <a:pt x="1414" y="102"/>
                        </a:lnTo>
                        <a:lnTo>
                          <a:pt x="1428" y="114"/>
                        </a:lnTo>
                        <a:lnTo>
                          <a:pt x="1434" y="122"/>
                        </a:lnTo>
                        <a:lnTo>
                          <a:pt x="1438" y="130"/>
                        </a:lnTo>
                        <a:lnTo>
                          <a:pt x="1440" y="136"/>
                        </a:lnTo>
                        <a:lnTo>
                          <a:pt x="1440" y="144"/>
                        </a:lnTo>
                        <a:close/>
                      </a:path>
                    </a:pathLst>
                  </a:custGeom>
                  <a:solidFill>
                    <a:srgbClr val="4762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algn="just">
                      <a:lnSpc>
                        <a:spcPct val="120000"/>
                      </a:lnSpc>
                    </a:pPr>
                    <a:endParaRPr lang="zh-CN" altLang="en-US" sz="585" b="1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50" name="Freeform 10"/>
                  <p:cNvSpPr/>
                  <p:nvPr/>
                </p:nvSpPr>
                <p:spPr bwMode="auto">
                  <a:xfrm>
                    <a:off x="2304" y="1944"/>
                    <a:ext cx="1152" cy="288"/>
                  </a:xfrm>
                  <a:custGeom>
                    <a:avLst/>
                    <a:gdLst>
                      <a:gd name="T0" fmla="*/ 1152 w 1152"/>
                      <a:gd name="T1" fmla="*/ 144 h 288"/>
                      <a:gd name="T2" fmla="*/ 1150 w 1152"/>
                      <a:gd name="T3" fmla="*/ 158 h 288"/>
                      <a:gd name="T4" fmla="*/ 1140 w 1152"/>
                      <a:gd name="T5" fmla="*/ 174 h 288"/>
                      <a:gd name="T6" fmla="*/ 1106 w 1152"/>
                      <a:gd name="T7" fmla="*/ 200 h 288"/>
                      <a:gd name="T8" fmla="*/ 1054 w 1152"/>
                      <a:gd name="T9" fmla="*/ 224 h 288"/>
                      <a:gd name="T10" fmla="*/ 984 w 1152"/>
                      <a:gd name="T11" fmla="*/ 246 h 288"/>
                      <a:gd name="T12" fmla="*/ 898 w 1152"/>
                      <a:gd name="T13" fmla="*/ 264 h 288"/>
                      <a:gd name="T14" fmla="*/ 800 w 1152"/>
                      <a:gd name="T15" fmla="*/ 276 h 288"/>
                      <a:gd name="T16" fmla="*/ 692 w 1152"/>
                      <a:gd name="T17" fmla="*/ 286 h 288"/>
                      <a:gd name="T18" fmla="*/ 576 w 1152"/>
                      <a:gd name="T19" fmla="*/ 288 h 288"/>
                      <a:gd name="T20" fmla="*/ 518 w 1152"/>
                      <a:gd name="T21" fmla="*/ 288 h 288"/>
                      <a:gd name="T22" fmla="*/ 404 w 1152"/>
                      <a:gd name="T23" fmla="*/ 282 h 288"/>
                      <a:gd name="T24" fmla="*/ 302 w 1152"/>
                      <a:gd name="T25" fmla="*/ 270 h 288"/>
                      <a:gd name="T26" fmla="*/ 210 w 1152"/>
                      <a:gd name="T27" fmla="*/ 256 h 288"/>
                      <a:gd name="T28" fmla="*/ 132 w 1152"/>
                      <a:gd name="T29" fmla="*/ 236 h 288"/>
                      <a:gd name="T30" fmla="*/ 70 w 1152"/>
                      <a:gd name="T31" fmla="*/ 212 h 288"/>
                      <a:gd name="T32" fmla="*/ 26 w 1152"/>
                      <a:gd name="T33" fmla="*/ 186 h 288"/>
                      <a:gd name="T34" fmla="*/ 6 w 1152"/>
                      <a:gd name="T35" fmla="*/ 166 h 288"/>
                      <a:gd name="T36" fmla="*/ 0 w 1152"/>
                      <a:gd name="T37" fmla="*/ 152 h 288"/>
                      <a:gd name="T38" fmla="*/ 0 w 1152"/>
                      <a:gd name="T39" fmla="*/ 144 h 288"/>
                      <a:gd name="T40" fmla="*/ 2 w 1152"/>
                      <a:gd name="T41" fmla="*/ 130 h 288"/>
                      <a:gd name="T42" fmla="*/ 12 w 1152"/>
                      <a:gd name="T43" fmla="*/ 114 h 288"/>
                      <a:gd name="T44" fmla="*/ 46 w 1152"/>
                      <a:gd name="T45" fmla="*/ 88 h 288"/>
                      <a:gd name="T46" fmla="*/ 98 w 1152"/>
                      <a:gd name="T47" fmla="*/ 64 h 288"/>
                      <a:gd name="T48" fmla="*/ 168 w 1152"/>
                      <a:gd name="T49" fmla="*/ 42 h 288"/>
                      <a:gd name="T50" fmla="*/ 254 w 1152"/>
                      <a:gd name="T51" fmla="*/ 24 h 288"/>
                      <a:gd name="T52" fmla="*/ 352 w 1152"/>
                      <a:gd name="T53" fmla="*/ 12 h 288"/>
                      <a:gd name="T54" fmla="*/ 460 w 1152"/>
                      <a:gd name="T55" fmla="*/ 2 h 288"/>
                      <a:gd name="T56" fmla="*/ 576 w 1152"/>
                      <a:gd name="T57" fmla="*/ 0 h 288"/>
                      <a:gd name="T58" fmla="*/ 634 w 1152"/>
                      <a:gd name="T59" fmla="*/ 0 h 288"/>
                      <a:gd name="T60" fmla="*/ 748 w 1152"/>
                      <a:gd name="T61" fmla="*/ 6 h 288"/>
                      <a:gd name="T62" fmla="*/ 850 w 1152"/>
                      <a:gd name="T63" fmla="*/ 18 h 288"/>
                      <a:gd name="T64" fmla="*/ 942 w 1152"/>
                      <a:gd name="T65" fmla="*/ 32 h 288"/>
                      <a:gd name="T66" fmla="*/ 1020 w 1152"/>
                      <a:gd name="T67" fmla="*/ 52 h 288"/>
                      <a:gd name="T68" fmla="*/ 1082 w 1152"/>
                      <a:gd name="T69" fmla="*/ 76 h 288"/>
                      <a:gd name="T70" fmla="*/ 1126 w 1152"/>
                      <a:gd name="T71" fmla="*/ 102 h 288"/>
                      <a:gd name="T72" fmla="*/ 1146 w 1152"/>
                      <a:gd name="T73" fmla="*/ 122 h 288"/>
                      <a:gd name="T74" fmla="*/ 1152 w 1152"/>
                      <a:gd name="T75" fmla="*/ 136 h 288"/>
                      <a:gd name="T76" fmla="*/ 1152 w 1152"/>
                      <a:gd name="T77" fmla="*/ 144 h 288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w 1152"/>
                      <a:gd name="T118" fmla="*/ 0 h 288"/>
                      <a:gd name="T119" fmla="*/ 1152 w 1152"/>
                      <a:gd name="T120" fmla="*/ 288 h 288"/>
                    </a:gdLst>
                    <a:ahLst/>
                    <a:cxnLst>
                      <a:cxn ang="T78">
                        <a:pos x="T0" y="T1"/>
                      </a:cxn>
                      <a:cxn ang="T79">
                        <a:pos x="T2" y="T3"/>
                      </a:cxn>
                      <a:cxn ang="T80">
                        <a:pos x="T4" y="T5"/>
                      </a:cxn>
                      <a:cxn ang="T81">
                        <a:pos x="T6" y="T7"/>
                      </a:cxn>
                      <a:cxn ang="T82">
                        <a:pos x="T8" y="T9"/>
                      </a:cxn>
                      <a:cxn ang="T83">
                        <a:pos x="T10" y="T11"/>
                      </a:cxn>
                      <a:cxn ang="T84">
                        <a:pos x="T12" y="T13"/>
                      </a:cxn>
                      <a:cxn ang="T85">
                        <a:pos x="T14" y="T15"/>
                      </a:cxn>
                      <a:cxn ang="T86">
                        <a:pos x="T16" y="T17"/>
                      </a:cxn>
                      <a:cxn ang="T87">
                        <a:pos x="T18" y="T19"/>
                      </a:cxn>
                      <a:cxn ang="T88">
                        <a:pos x="T20" y="T21"/>
                      </a:cxn>
                      <a:cxn ang="T89">
                        <a:pos x="T22" y="T23"/>
                      </a:cxn>
                      <a:cxn ang="T90">
                        <a:pos x="T24" y="T25"/>
                      </a:cxn>
                      <a:cxn ang="T91">
                        <a:pos x="T26" y="T27"/>
                      </a:cxn>
                      <a:cxn ang="T92">
                        <a:pos x="T28" y="T29"/>
                      </a:cxn>
                      <a:cxn ang="T93">
                        <a:pos x="T30" y="T31"/>
                      </a:cxn>
                      <a:cxn ang="T94">
                        <a:pos x="T32" y="T33"/>
                      </a:cxn>
                      <a:cxn ang="T95">
                        <a:pos x="T34" y="T35"/>
                      </a:cxn>
                      <a:cxn ang="T96">
                        <a:pos x="T36" y="T37"/>
                      </a:cxn>
                      <a:cxn ang="T97">
                        <a:pos x="T38" y="T39"/>
                      </a:cxn>
                      <a:cxn ang="T98">
                        <a:pos x="T40" y="T41"/>
                      </a:cxn>
                      <a:cxn ang="T99">
                        <a:pos x="T42" y="T43"/>
                      </a:cxn>
                      <a:cxn ang="T100">
                        <a:pos x="T44" y="T45"/>
                      </a:cxn>
                      <a:cxn ang="T101">
                        <a:pos x="T46" y="T47"/>
                      </a:cxn>
                      <a:cxn ang="T102">
                        <a:pos x="T48" y="T49"/>
                      </a:cxn>
                      <a:cxn ang="T103">
                        <a:pos x="T50" y="T51"/>
                      </a:cxn>
                      <a:cxn ang="T104">
                        <a:pos x="T52" y="T53"/>
                      </a:cxn>
                      <a:cxn ang="T105">
                        <a:pos x="T54" y="T55"/>
                      </a:cxn>
                      <a:cxn ang="T106">
                        <a:pos x="T56" y="T57"/>
                      </a:cxn>
                      <a:cxn ang="T107">
                        <a:pos x="T58" y="T59"/>
                      </a:cxn>
                      <a:cxn ang="T108">
                        <a:pos x="T60" y="T61"/>
                      </a:cxn>
                      <a:cxn ang="T109">
                        <a:pos x="T62" y="T63"/>
                      </a:cxn>
                      <a:cxn ang="T110">
                        <a:pos x="T64" y="T65"/>
                      </a:cxn>
                      <a:cxn ang="T111">
                        <a:pos x="T66" y="T67"/>
                      </a:cxn>
                      <a:cxn ang="T112">
                        <a:pos x="T68" y="T69"/>
                      </a:cxn>
                      <a:cxn ang="T113">
                        <a:pos x="T70" y="T71"/>
                      </a:cxn>
                      <a:cxn ang="T114">
                        <a:pos x="T72" y="T73"/>
                      </a:cxn>
                      <a:cxn ang="T115">
                        <a:pos x="T74" y="T75"/>
                      </a:cxn>
                      <a:cxn ang="T116">
                        <a:pos x="T76" y="T77"/>
                      </a:cxn>
                    </a:cxnLst>
                    <a:rect l="T117" t="T118" r="T119" b="T120"/>
                    <a:pathLst>
                      <a:path w="1152" h="288">
                        <a:moveTo>
                          <a:pt x="1152" y="144"/>
                        </a:moveTo>
                        <a:lnTo>
                          <a:pt x="1152" y="144"/>
                        </a:lnTo>
                        <a:lnTo>
                          <a:pt x="1152" y="152"/>
                        </a:lnTo>
                        <a:lnTo>
                          <a:pt x="1150" y="158"/>
                        </a:lnTo>
                        <a:lnTo>
                          <a:pt x="1146" y="166"/>
                        </a:lnTo>
                        <a:lnTo>
                          <a:pt x="1140" y="174"/>
                        </a:lnTo>
                        <a:lnTo>
                          <a:pt x="1126" y="186"/>
                        </a:lnTo>
                        <a:lnTo>
                          <a:pt x="1106" y="200"/>
                        </a:lnTo>
                        <a:lnTo>
                          <a:pt x="1082" y="212"/>
                        </a:lnTo>
                        <a:lnTo>
                          <a:pt x="1054" y="224"/>
                        </a:lnTo>
                        <a:lnTo>
                          <a:pt x="1020" y="236"/>
                        </a:lnTo>
                        <a:lnTo>
                          <a:pt x="984" y="246"/>
                        </a:lnTo>
                        <a:lnTo>
                          <a:pt x="942" y="256"/>
                        </a:lnTo>
                        <a:lnTo>
                          <a:pt x="898" y="264"/>
                        </a:lnTo>
                        <a:lnTo>
                          <a:pt x="850" y="270"/>
                        </a:lnTo>
                        <a:lnTo>
                          <a:pt x="800" y="276"/>
                        </a:lnTo>
                        <a:lnTo>
                          <a:pt x="748" y="282"/>
                        </a:lnTo>
                        <a:lnTo>
                          <a:pt x="692" y="286"/>
                        </a:lnTo>
                        <a:lnTo>
                          <a:pt x="634" y="288"/>
                        </a:lnTo>
                        <a:lnTo>
                          <a:pt x="576" y="288"/>
                        </a:lnTo>
                        <a:lnTo>
                          <a:pt x="518" y="288"/>
                        </a:lnTo>
                        <a:lnTo>
                          <a:pt x="460" y="286"/>
                        </a:lnTo>
                        <a:lnTo>
                          <a:pt x="404" y="282"/>
                        </a:lnTo>
                        <a:lnTo>
                          <a:pt x="352" y="276"/>
                        </a:lnTo>
                        <a:lnTo>
                          <a:pt x="302" y="270"/>
                        </a:lnTo>
                        <a:lnTo>
                          <a:pt x="254" y="264"/>
                        </a:lnTo>
                        <a:lnTo>
                          <a:pt x="210" y="256"/>
                        </a:lnTo>
                        <a:lnTo>
                          <a:pt x="168" y="246"/>
                        </a:lnTo>
                        <a:lnTo>
                          <a:pt x="132" y="236"/>
                        </a:lnTo>
                        <a:lnTo>
                          <a:pt x="98" y="224"/>
                        </a:lnTo>
                        <a:lnTo>
                          <a:pt x="70" y="212"/>
                        </a:lnTo>
                        <a:lnTo>
                          <a:pt x="46" y="200"/>
                        </a:lnTo>
                        <a:lnTo>
                          <a:pt x="26" y="186"/>
                        </a:lnTo>
                        <a:lnTo>
                          <a:pt x="12" y="174"/>
                        </a:lnTo>
                        <a:lnTo>
                          <a:pt x="6" y="166"/>
                        </a:lnTo>
                        <a:lnTo>
                          <a:pt x="2" y="158"/>
                        </a:lnTo>
                        <a:lnTo>
                          <a:pt x="0" y="152"/>
                        </a:lnTo>
                        <a:lnTo>
                          <a:pt x="0" y="144"/>
                        </a:lnTo>
                        <a:lnTo>
                          <a:pt x="0" y="136"/>
                        </a:lnTo>
                        <a:lnTo>
                          <a:pt x="2" y="130"/>
                        </a:lnTo>
                        <a:lnTo>
                          <a:pt x="6" y="122"/>
                        </a:lnTo>
                        <a:lnTo>
                          <a:pt x="12" y="114"/>
                        </a:lnTo>
                        <a:lnTo>
                          <a:pt x="26" y="102"/>
                        </a:lnTo>
                        <a:lnTo>
                          <a:pt x="46" y="88"/>
                        </a:lnTo>
                        <a:lnTo>
                          <a:pt x="70" y="76"/>
                        </a:lnTo>
                        <a:lnTo>
                          <a:pt x="98" y="64"/>
                        </a:lnTo>
                        <a:lnTo>
                          <a:pt x="132" y="52"/>
                        </a:lnTo>
                        <a:lnTo>
                          <a:pt x="168" y="42"/>
                        </a:lnTo>
                        <a:lnTo>
                          <a:pt x="210" y="32"/>
                        </a:lnTo>
                        <a:lnTo>
                          <a:pt x="254" y="24"/>
                        </a:lnTo>
                        <a:lnTo>
                          <a:pt x="302" y="18"/>
                        </a:lnTo>
                        <a:lnTo>
                          <a:pt x="352" y="12"/>
                        </a:lnTo>
                        <a:lnTo>
                          <a:pt x="404" y="6"/>
                        </a:lnTo>
                        <a:lnTo>
                          <a:pt x="460" y="2"/>
                        </a:lnTo>
                        <a:lnTo>
                          <a:pt x="518" y="0"/>
                        </a:lnTo>
                        <a:lnTo>
                          <a:pt x="576" y="0"/>
                        </a:lnTo>
                        <a:lnTo>
                          <a:pt x="634" y="0"/>
                        </a:lnTo>
                        <a:lnTo>
                          <a:pt x="692" y="2"/>
                        </a:lnTo>
                        <a:lnTo>
                          <a:pt x="748" y="6"/>
                        </a:lnTo>
                        <a:lnTo>
                          <a:pt x="800" y="12"/>
                        </a:lnTo>
                        <a:lnTo>
                          <a:pt x="850" y="18"/>
                        </a:lnTo>
                        <a:lnTo>
                          <a:pt x="898" y="24"/>
                        </a:lnTo>
                        <a:lnTo>
                          <a:pt x="942" y="32"/>
                        </a:lnTo>
                        <a:lnTo>
                          <a:pt x="984" y="42"/>
                        </a:lnTo>
                        <a:lnTo>
                          <a:pt x="1020" y="52"/>
                        </a:lnTo>
                        <a:lnTo>
                          <a:pt x="1054" y="64"/>
                        </a:lnTo>
                        <a:lnTo>
                          <a:pt x="1082" y="76"/>
                        </a:lnTo>
                        <a:lnTo>
                          <a:pt x="1106" y="88"/>
                        </a:lnTo>
                        <a:lnTo>
                          <a:pt x="1126" y="102"/>
                        </a:lnTo>
                        <a:lnTo>
                          <a:pt x="1140" y="114"/>
                        </a:lnTo>
                        <a:lnTo>
                          <a:pt x="1146" y="122"/>
                        </a:lnTo>
                        <a:lnTo>
                          <a:pt x="1150" y="130"/>
                        </a:lnTo>
                        <a:lnTo>
                          <a:pt x="1152" y="136"/>
                        </a:lnTo>
                        <a:lnTo>
                          <a:pt x="1152" y="144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767676">
                          <a:alpha val="0"/>
                        </a:srgbClr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endParaRPr lang="zh-CN" altLang="en-US" sz="585" b="1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48" name="Oval 11"/>
                <p:cNvSpPr>
                  <a:spLocks noChangeArrowheads="1"/>
                </p:cNvSpPr>
                <p:nvPr/>
              </p:nvSpPr>
              <p:spPr bwMode="auto">
                <a:xfrm>
                  <a:off x="1927382" y="2788969"/>
                  <a:ext cx="1911350" cy="622300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000000">
                        <a:alpha val="50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2000" b="1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2pPr>
                  <a:lvl3pPr marL="11430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3pPr>
                  <a:lvl4pPr marL="16002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4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4pPr>
                  <a:lvl5pPr marL="20574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5pPr>
                  <a:lvl6pPr marL="25146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6pPr>
                  <a:lvl7pPr marL="29718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7pPr>
                  <a:lvl8pPr marL="34290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8pPr>
                  <a:lvl9pPr marL="38862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9pPr>
                </a:lstStyle>
                <a:p>
                  <a:pPr algn="just" defTabSz="687070" eaLnBrk="1" fontAlgn="base" hangingPunct="1">
                    <a:spcBef>
                      <a:spcPts val="0"/>
                    </a:spcBef>
                    <a:buClrTx/>
                    <a:buSzTx/>
                    <a:buNone/>
                    <a:defRPr/>
                  </a:pPr>
                  <a:endParaRPr lang="zh-CN" altLang="en-US" sz="585" b="0" kern="0">
                    <a:solidFill>
                      <a:srgbClr val="000000"/>
                    </a:solidFill>
                    <a:latin typeface="Arial" panose="020B0604020202020204" pitchFamily="34" charset="0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1" name="Freeform 12"/>
              <p:cNvSpPr/>
              <p:nvPr/>
            </p:nvSpPr>
            <p:spPr bwMode="auto">
              <a:xfrm>
                <a:off x="3679" y="2598"/>
                <a:ext cx="2385" cy="2446"/>
              </a:xfrm>
              <a:custGeom>
                <a:avLst/>
                <a:gdLst>
                  <a:gd name="T0" fmla="*/ 2147483647 w 576"/>
                  <a:gd name="T1" fmla="*/ 2147483647 h 648"/>
                  <a:gd name="T2" fmla="*/ 2147483647 w 576"/>
                  <a:gd name="T3" fmla="*/ 2147483647 h 648"/>
                  <a:gd name="T4" fmla="*/ 2147483647 w 576"/>
                  <a:gd name="T5" fmla="*/ 2147483647 h 648"/>
                  <a:gd name="T6" fmla="*/ 2147483647 w 576"/>
                  <a:gd name="T7" fmla="*/ 2147483647 h 648"/>
                  <a:gd name="T8" fmla="*/ 2147483647 w 576"/>
                  <a:gd name="T9" fmla="*/ 2147483647 h 648"/>
                  <a:gd name="T10" fmla="*/ 2147483647 w 576"/>
                  <a:gd name="T11" fmla="*/ 2147483647 h 648"/>
                  <a:gd name="T12" fmla="*/ 2147483647 w 576"/>
                  <a:gd name="T13" fmla="*/ 2147483647 h 648"/>
                  <a:gd name="T14" fmla="*/ 2147483647 w 576"/>
                  <a:gd name="T15" fmla="*/ 2147483647 h 648"/>
                  <a:gd name="T16" fmla="*/ 2147483647 w 576"/>
                  <a:gd name="T17" fmla="*/ 2147483647 h 648"/>
                  <a:gd name="T18" fmla="*/ 2147483647 w 576"/>
                  <a:gd name="T19" fmla="*/ 2147483647 h 648"/>
                  <a:gd name="T20" fmla="*/ 2147483647 w 576"/>
                  <a:gd name="T21" fmla="*/ 2147483647 h 648"/>
                  <a:gd name="T22" fmla="*/ 2133573609 w 576"/>
                  <a:gd name="T23" fmla="*/ 2147483647 h 648"/>
                  <a:gd name="T24" fmla="*/ 1775924795 w 576"/>
                  <a:gd name="T25" fmla="*/ 2147483647 h 648"/>
                  <a:gd name="T26" fmla="*/ 1775924795 w 576"/>
                  <a:gd name="T27" fmla="*/ 2147483647 h 648"/>
                  <a:gd name="T28" fmla="*/ 1418273498 w 576"/>
                  <a:gd name="T29" fmla="*/ 2147483647 h 648"/>
                  <a:gd name="T30" fmla="*/ 1085285581 w 576"/>
                  <a:gd name="T31" fmla="*/ 2147483647 h 648"/>
                  <a:gd name="T32" fmla="*/ 776966011 w 576"/>
                  <a:gd name="T33" fmla="*/ 2147483647 h 648"/>
                  <a:gd name="T34" fmla="*/ 517978169 w 576"/>
                  <a:gd name="T35" fmla="*/ 2147483647 h 648"/>
                  <a:gd name="T36" fmla="*/ 308319570 w 576"/>
                  <a:gd name="T37" fmla="*/ 2147483647 h 648"/>
                  <a:gd name="T38" fmla="*/ 209658599 w 576"/>
                  <a:gd name="T39" fmla="*/ 2147483647 h 648"/>
                  <a:gd name="T40" fmla="*/ 135661008 w 576"/>
                  <a:gd name="T41" fmla="*/ 2147483647 h 648"/>
                  <a:gd name="T42" fmla="*/ 73997591 w 576"/>
                  <a:gd name="T43" fmla="*/ 2147483647 h 648"/>
                  <a:gd name="T44" fmla="*/ 36997554 w 576"/>
                  <a:gd name="T45" fmla="*/ 2147483647 h 648"/>
                  <a:gd name="T46" fmla="*/ 12331690 w 576"/>
                  <a:gd name="T47" fmla="*/ 2147483647 h 648"/>
                  <a:gd name="T48" fmla="*/ 0 w 576"/>
                  <a:gd name="T49" fmla="*/ 2147483647 h 648"/>
                  <a:gd name="T50" fmla="*/ 1775924795 w 576"/>
                  <a:gd name="T51" fmla="*/ 0 h 648"/>
                  <a:gd name="T52" fmla="*/ 2147483647 w 576"/>
                  <a:gd name="T53" fmla="*/ 2147483647 h 64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576"/>
                  <a:gd name="T82" fmla="*/ 0 h 648"/>
                  <a:gd name="T83" fmla="*/ 576 w 576"/>
                  <a:gd name="T84" fmla="*/ 648 h 648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576" h="648">
                    <a:moveTo>
                      <a:pt x="576" y="576"/>
                    </a:moveTo>
                    <a:lnTo>
                      <a:pt x="576" y="576"/>
                    </a:lnTo>
                    <a:lnTo>
                      <a:pt x="574" y="584"/>
                    </a:lnTo>
                    <a:lnTo>
                      <a:pt x="570" y="590"/>
                    </a:lnTo>
                    <a:lnTo>
                      <a:pt x="564" y="598"/>
                    </a:lnTo>
                    <a:lnTo>
                      <a:pt x="554" y="604"/>
                    </a:lnTo>
                    <a:lnTo>
                      <a:pt x="542" y="610"/>
                    </a:lnTo>
                    <a:lnTo>
                      <a:pt x="526" y="616"/>
                    </a:lnTo>
                    <a:lnTo>
                      <a:pt x="492" y="626"/>
                    </a:lnTo>
                    <a:lnTo>
                      <a:pt x="450" y="636"/>
                    </a:lnTo>
                    <a:lnTo>
                      <a:pt x="400" y="642"/>
                    </a:lnTo>
                    <a:lnTo>
                      <a:pt x="346" y="646"/>
                    </a:lnTo>
                    <a:lnTo>
                      <a:pt x="288" y="648"/>
                    </a:lnTo>
                    <a:lnTo>
                      <a:pt x="230" y="646"/>
                    </a:lnTo>
                    <a:lnTo>
                      <a:pt x="176" y="642"/>
                    </a:lnTo>
                    <a:lnTo>
                      <a:pt x="126" y="636"/>
                    </a:lnTo>
                    <a:lnTo>
                      <a:pt x="84" y="626"/>
                    </a:lnTo>
                    <a:lnTo>
                      <a:pt x="50" y="616"/>
                    </a:lnTo>
                    <a:lnTo>
                      <a:pt x="34" y="610"/>
                    </a:lnTo>
                    <a:lnTo>
                      <a:pt x="22" y="604"/>
                    </a:lnTo>
                    <a:lnTo>
                      <a:pt x="12" y="598"/>
                    </a:lnTo>
                    <a:lnTo>
                      <a:pt x="6" y="590"/>
                    </a:lnTo>
                    <a:lnTo>
                      <a:pt x="2" y="584"/>
                    </a:lnTo>
                    <a:lnTo>
                      <a:pt x="0" y="576"/>
                    </a:lnTo>
                    <a:lnTo>
                      <a:pt x="288" y="0"/>
                    </a:lnTo>
                    <a:lnTo>
                      <a:pt x="576" y="576"/>
                    </a:lnTo>
                    <a:close/>
                  </a:path>
                </a:pathLst>
              </a:custGeom>
              <a:solidFill>
                <a:srgbClr val="97B9A1"/>
              </a:solidFill>
              <a:ln>
                <a:noFill/>
              </a:ln>
            </p:spPr>
            <p:txBody>
              <a:bodyPr wrap="none" anchor="ctr"/>
              <a:lstStyle/>
              <a:p>
                <a:pPr algn="just" defTabSz="687070">
                  <a:lnSpc>
                    <a:spcPct val="120000"/>
                  </a:lnSpc>
                  <a:defRPr/>
                </a:pPr>
                <a:endParaRPr lang="zh-CN" altLang="en-US" sz="585" b="1" kern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52" name="Freeform 19"/>
            <p:cNvSpPr>
              <a:spLocks noEditPoints="1"/>
            </p:cNvSpPr>
            <p:nvPr/>
          </p:nvSpPr>
          <p:spPr bwMode="auto">
            <a:xfrm>
              <a:off x="4489" y="5977"/>
              <a:ext cx="765" cy="738"/>
            </a:xfrm>
            <a:custGeom>
              <a:avLst/>
              <a:gdLst>
                <a:gd name="T0" fmla="*/ 94 w 132"/>
                <a:gd name="T1" fmla="*/ 0 h 128"/>
                <a:gd name="T2" fmla="*/ 56 w 132"/>
                <a:gd name="T3" fmla="*/ 27 h 128"/>
                <a:gd name="T4" fmla="*/ 55 w 132"/>
                <a:gd name="T5" fmla="*/ 27 h 128"/>
                <a:gd name="T6" fmla="*/ 14 w 132"/>
                <a:gd name="T7" fmla="*/ 69 h 128"/>
                <a:gd name="T8" fmla="*/ 1 w 132"/>
                <a:gd name="T9" fmla="*/ 110 h 128"/>
                <a:gd name="T10" fmla="*/ 14 w 132"/>
                <a:gd name="T11" fmla="*/ 128 h 128"/>
                <a:gd name="T12" fmla="*/ 53 w 132"/>
                <a:gd name="T13" fmla="*/ 118 h 128"/>
                <a:gd name="T14" fmla="*/ 120 w 132"/>
                <a:gd name="T15" fmla="*/ 53 h 128"/>
                <a:gd name="T16" fmla="*/ 64 w 132"/>
                <a:gd name="T17" fmla="*/ 95 h 128"/>
                <a:gd name="T18" fmla="*/ 99 w 132"/>
                <a:gd name="T19" fmla="*/ 47 h 128"/>
                <a:gd name="T20" fmla="*/ 95 w 132"/>
                <a:gd name="T21" fmla="*/ 67 h 128"/>
                <a:gd name="T22" fmla="*/ 64 w 132"/>
                <a:gd name="T23" fmla="*/ 98 h 128"/>
                <a:gd name="T24" fmla="*/ 59 w 132"/>
                <a:gd name="T25" fmla="*/ 81 h 128"/>
                <a:gd name="T26" fmla="*/ 46 w 132"/>
                <a:gd name="T27" fmla="*/ 68 h 128"/>
                <a:gd name="T28" fmla="*/ 92 w 132"/>
                <a:gd name="T29" fmla="*/ 36 h 128"/>
                <a:gd name="T30" fmla="*/ 59 w 132"/>
                <a:gd name="T31" fmla="*/ 81 h 128"/>
                <a:gd name="T32" fmla="*/ 30 w 132"/>
                <a:gd name="T33" fmla="*/ 64 h 128"/>
                <a:gd name="T34" fmla="*/ 80 w 132"/>
                <a:gd name="T35" fmla="*/ 29 h 128"/>
                <a:gd name="T36" fmla="*/ 17 w 132"/>
                <a:gd name="T37" fmla="*/ 119 h 128"/>
                <a:gd name="T38" fmla="*/ 8 w 132"/>
                <a:gd name="T39" fmla="*/ 114 h 128"/>
                <a:gd name="T40" fmla="*/ 13 w 132"/>
                <a:gd name="T41" fmla="*/ 96 h 128"/>
                <a:gd name="T42" fmla="*/ 32 w 132"/>
                <a:gd name="T43" fmla="*/ 116 h 128"/>
                <a:gd name="T44" fmla="*/ 35 w 132"/>
                <a:gd name="T45" fmla="*/ 115 h 128"/>
                <a:gd name="T46" fmla="*/ 14 w 132"/>
                <a:gd name="T47" fmla="*/ 92 h 128"/>
                <a:gd name="T48" fmla="*/ 19 w 132"/>
                <a:gd name="T49" fmla="*/ 75 h 128"/>
                <a:gd name="T50" fmla="*/ 52 w 132"/>
                <a:gd name="T51" fmla="*/ 110 h 128"/>
                <a:gd name="T52" fmla="*/ 35 w 132"/>
                <a:gd name="T53" fmla="*/ 115 h 128"/>
                <a:gd name="T54" fmla="*/ 108 w 132"/>
                <a:gd name="T55" fmla="*/ 54 h 128"/>
                <a:gd name="T56" fmla="*/ 98 w 132"/>
                <a:gd name="T57" fmla="*/ 30 h 128"/>
                <a:gd name="T58" fmla="*/ 81 w 132"/>
                <a:gd name="T59" fmla="*/ 13 h 128"/>
                <a:gd name="T60" fmla="*/ 112 w 132"/>
                <a:gd name="T61" fmla="*/ 16 h 128"/>
                <a:gd name="T62" fmla="*/ 115 w 132"/>
                <a:gd name="T63" fmla="*/ 4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2" h="128">
                  <a:moveTo>
                    <a:pt x="118" y="10"/>
                  </a:moveTo>
                  <a:cubicBezTo>
                    <a:pt x="111" y="4"/>
                    <a:pt x="102" y="0"/>
                    <a:pt x="94" y="0"/>
                  </a:cubicBezTo>
                  <a:cubicBezTo>
                    <a:pt x="87" y="0"/>
                    <a:pt x="80" y="3"/>
                    <a:pt x="75" y="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5" y="27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2" y="71"/>
                    <a:pt x="11" y="73"/>
                    <a:pt x="10" y="76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0" y="113"/>
                    <a:pt x="0" y="114"/>
                  </a:cubicBezTo>
                  <a:cubicBezTo>
                    <a:pt x="0" y="122"/>
                    <a:pt x="6" y="128"/>
                    <a:pt x="14" y="128"/>
                  </a:cubicBezTo>
                  <a:cubicBezTo>
                    <a:pt x="16" y="128"/>
                    <a:pt x="19" y="127"/>
                    <a:pt x="19" y="127"/>
                  </a:cubicBezTo>
                  <a:cubicBezTo>
                    <a:pt x="53" y="118"/>
                    <a:pt x="53" y="118"/>
                    <a:pt x="53" y="118"/>
                  </a:cubicBezTo>
                  <a:cubicBezTo>
                    <a:pt x="55" y="118"/>
                    <a:pt x="57" y="116"/>
                    <a:pt x="59" y="114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32" y="42"/>
                    <a:pt x="130" y="23"/>
                    <a:pt x="118" y="10"/>
                  </a:cubicBezTo>
                  <a:close/>
                  <a:moveTo>
                    <a:pt x="64" y="95"/>
                  </a:moveTo>
                  <a:cubicBezTo>
                    <a:pt x="64" y="92"/>
                    <a:pt x="63" y="88"/>
                    <a:pt x="61" y="85"/>
                  </a:cubicBezTo>
                  <a:cubicBezTo>
                    <a:pt x="99" y="47"/>
                    <a:pt x="99" y="47"/>
                    <a:pt x="99" y="47"/>
                  </a:cubicBezTo>
                  <a:cubicBezTo>
                    <a:pt x="101" y="54"/>
                    <a:pt x="100" y="62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64" y="98"/>
                    <a:pt x="64" y="98"/>
                    <a:pt x="64" y="98"/>
                  </a:cubicBezTo>
                  <a:cubicBezTo>
                    <a:pt x="64" y="97"/>
                    <a:pt x="64" y="96"/>
                    <a:pt x="64" y="95"/>
                  </a:cubicBezTo>
                  <a:close/>
                  <a:moveTo>
                    <a:pt x="59" y="81"/>
                  </a:moveTo>
                  <a:cubicBezTo>
                    <a:pt x="58" y="79"/>
                    <a:pt x="56" y="76"/>
                    <a:pt x="54" y="74"/>
                  </a:cubicBezTo>
                  <a:cubicBezTo>
                    <a:pt x="51" y="72"/>
                    <a:pt x="49" y="70"/>
                    <a:pt x="46" y="68"/>
                  </a:cubicBezTo>
                  <a:cubicBezTo>
                    <a:pt x="84" y="30"/>
                    <a:pt x="84" y="30"/>
                    <a:pt x="84" y="30"/>
                  </a:cubicBezTo>
                  <a:cubicBezTo>
                    <a:pt x="87" y="31"/>
                    <a:pt x="90" y="33"/>
                    <a:pt x="92" y="36"/>
                  </a:cubicBezTo>
                  <a:cubicBezTo>
                    <a:pt x="94" y="38"/>
                    <a:pt x="96" y="40"/>
                    <a:pt x="97" y="43"/>
                  </a:cubicBezTo>
                  <a:lnTo>
                    <a:pt x="59" y="81"/>
                  </a:lnTo>
                  <a:close/>
                  <a:moveTo>
                    <a:pt x="42" y="66"/>
                  </a:moveTo>
                  <a:cubicBezTo>
                    <a:pt x="38" y="65"/>
                    <a:pt x="34" y="64"/>
                    <a:pt x="30" y="64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6" y="28"/>
                    <a:pt x="73" y="27"/>
                    <a:pt x="80" y="29"/>
                  </a:cubicBezTo>
                  <a:lnTo>
                    <a:pt x="42" y="66"/>
                  </a:lnTo>
                  <a:close/>
                  <a:moveTo>
                    <a:pt x="17" y="119"/>
                  </a:moveTo>
                  <a:cubicBezTo>
                    <a:pt x="16" y="120"/>
                    <a:pt x="15" y="120"/>
                    <a:pt x="14" y="120"/>
                  </a:cubicBezTo>
                  <a:cubicBezTo>
                    <a:pt x="11" y="120"/>
                    <a:pt x="8" y="117"/>
                    <a:pt x="8" y="114"/>
                  </a:cubicBezTo>
                  <a:cubicBezTo>
                    <a:pt x="8" y="113"/>
                    <a:pt x="8" y="112"/>
                    <a:pt x="8" y="112"/>
                  </a:cubicBezTo>
                  <a:cubicBezTo>
                    <a:pt x="13" y="96"/>
                    <a:pt x="13" y="96"/>
                    <a:pt x="13" y="96"/>
                  </a:cubicBezTo>
                  <a:cubicBezTo>
                    <a:pt x="17" y="96"/>
                    <a:pt x="22" y="98"/>
                    <a:pt x="26" y="102"/>
                  </a:cubicBezTo>
                  <a:cubicBezTo>
                    <a:pt x="30" y="106"/>
                    <a:pt x="32" y="111"/>
                    <a:pt x="32" y="116"/>
                  </a:cubicBezTo>
                  <a:lnTo>
                    <a:pt x="17" y="119"/>
                  </a:lnTo>
                  <a:close/>
                  <a:moveTo>
                    <a:pt x="35" y="115"/>
                  </a:moveTo>
                  <a:cubicBezTo>
                    <a:pt x="35" y="109"/>
                    <a:pt x="33" y="104"/>
                    <a:pt x="29" y="99"/>
                  </a:cubicBezTo>
                  <a:cubicBezTo>
                    <a:pt x="25" y="95"/>
                    <a:pt x="19" y="93"/>
                    <a:pt x="14" y="92"/>
                  </a:cubicBezTo>
                  <a:cubicBezTo>
                    <a:pt x="18" y="78"/>
                    <a:pt x="18" y="78"/>
                    <a:pt x="18" y="78"/>
                  </a:cubicBezTo>
                  <a:cubicBezTo>
                    <a:pt x="18" y="77"/>
                    <a:pt x="19" y="76"/>
                    <a:pt x="19" y="75"/>
                  </a:cubicBezTo>
                  <a:cubicBezTo>
                    <a:pt x="27" y="69"/>
                    <a:pt x="40" y="71"/>
                    <a:pt x="48" y="80"/>
                  </a:cubicBezTo>
                  <a:cubicBezTo>
                    <a:pt x="57" y="89"/>
                    <a:pt x="59" y="102"/>
                    <a:pt x="52" y="110"/>
                  </a:cubicBezTo>
                  <a:cubicBezTo>
                    <a:pt x="51" y="110"/>
                    <a:pt x="51" y="111"/>
                    <a:pt x="50" y="111"/>
                  </a:cubicBezTo>
                  <a:lnTo>
                    <a:pt x="35" y="115"/>
                  </a:lnTo>
                  <a:close/>
                  <a:moveTo>
                    <a:pt x="115" y="47"/>
                  </a:moveTo>
                  <a:cubicBezTo>
                    <a:pt x="108" y="54"/>
                    <a:pt x="108" y="54"/>
                    <a:pt x="108" y="54"/>
                  </a:cubicBezTo>
                  <a:cubicBezTo>
                    <a:pt x="108" y="53"/>
                    <a:pt x="108" y="52"/>
                    <a:pt x="108" y="51"/>
                  </a:cubicBezTo>
                  <a:cubicBezTo>
                    <a:pt x="107" y="43"/>
                    <a:pt x="104" y="36"/>
                    <a:pt x="98" y="30"/>
                  </a:cubicBezTo>
                  <a:cubicBezTo>
                    <a:pt x="91" y="24"/>
                    <a:pt x="83" y="20"/>
                    <a:pt x="74" y="20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4" y="10"/>
                    <a:pt x="89" y="8"/>
                    <a:pt x="94" y="8"/>
                  </a:cubicBezTo>
                  <a:cubicBezTo>
                    <a:pt x="100" y="8"/>
                    <a:pt x="107" y="11"/>
                    <a:pt x="112" y="16"/>
                  </a:cubicBezTo>
                  <a:cubicBezTo>
                    <a:pt x="117" y="21"/>
                    <a:pt x="120" y="27"/>
                    <a:pt x="120" y="33"/>
                  </a:cubicBezTo>
                  <a:cubicBezTo>
                    <a:pt x="120" y="38"/>
                    <a:pt x="118" y="43"/>
                    <a:pt x="115" y="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696" tIns="34347" rIns="68696" bIns="3434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8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3" name="Freeform 11"/>
            <p:cNvSpPr>
              <a:spLocks noChangeAspect="1" noEditPoints="1"/>
            </p:cNvSpPr>
            <p:nvPr/>
          </p:nvSpPr>
          <p:spPr bwMode="auto">
            <a:xfrm>
              <a:off x="4472" y="4008"/>
              <a:ext cx="800" cy="800"/>
            </a:xfrm>
            <a:custGeom>
              <a:avLst/>
              <a:gdLst>
                <a:gd name="T0" fmla="*/ 360 w 400"/>
                <a:gd name="T1" fmla="*/ 184 h 400"/>
                <a:gd name="T2" fmla="*/ 360 w 400"/>
                <a:gd name="T3" fmla="*/ 216 h 400"/>
                <a:gd name="T4" fmla="*/ 400 w 400"/>
                <a:gd name="T5" fmla="*/ 200 h 400"/>
                <a:gd name="T6" fmla="*/ 200 w 400"/>
                <a:gd name="T7" fmla="*/ 90 h 400"/>
                <a:gd name="T8" fmla="*/ 200 w 400"/>
                <a:gd name="T9" fmla="*/ 310 h 400"/>
                <a:gd name="T10" fmla="*/ 200 w 400"/>
                <a:gd name="T11" fmla="*/ 90 h 400"/>
                <a:gd name="T12" fmla="*/ 120 w 400"/>
                <a:gd name="T13" fmla="*/ 200 h 400"/>
                <a:gd name="T14" fmla="*/ 280 w 400"/>
                <a:gd name="T15" fmla="*/ 200 h 400"/>
                <a:gd name="T16" fmla="*/ 59 w 400"/>
                <a:gd name="T17" fmla="*/ 200 h 400"/>
                <a:gd name="T18" fmla="*/ 20 w 400"/>
                <a:gd name="T19" fmla="*/ 184 h 400"/>
                <a:gd name="T20" fmla="*/ 20 w 400"/>
                <a:gd name="T21" fmla="*/ 216 h 400"/>
                <a:gd name="T22" fmla="*/ 59 w 400"/>
                <a:gd name="T23" fmla="*/ 200 h 400"/>
                <a:gd name="T24" fmla="*/ 216 w 400"/>
                <a:gd name="T25" fmla="*/ 40 h 400"/>
                <a:gd name="T26" fmla="*/ 200 w 400"/>
                <a:gd name="T27" fmla="*/ 0 h 400"/>
                <a:gd name="T28" fmla="*/ 184 w 400"/>
                <a:gd name="T29" fmla="*/ 40 h 400"/>
                <a:gd name="T30" fmla="*/ 200 w 400"/>
                <a:gd name="T31" fmla="*/ 340 h 400"/>
                <a:gd name="T32" fmla="*/ 184 w 400"/>
                <a:gd name="T33" fmla="*/ 380 h 400"/>
                <a:gd name="T34" fmla="*/ 216 w 400"/>
                <a:gd name="T35" fmla="*/ 380 h 400"/>
                <a:gd name="T36" fmla="*/ 200 w 400"/>
                <a:gd name="T37" fmla="*/ 340 h 400"/>
                <a:gd name="T38" fmla="*/ 350 w 400"/>
                <a:gd name="T39" fmla="*/ 50 h 400"/>
                <a:gd name="T40" fmla="*/ 310 w 400"/>
                <a:gd name="T41" fmla="*/ 67 h 400"/>
                <a:gd name="T42" fmla="*/ 333 w 400"/>
                <a:gd name="T43" fmla="*/ 89 h 400"/>
                <a:gd name="T44" fmla="*/ 66 w 400"/>
                <a:gd name="T45" fmla="*/ 311 h 400"/>
                <a:gd name="T46" fmla="*/ 50 w 400"/>
                <a:gd name="T47" fmla="*/ 350 h 400"/>
                <a:gd name="T48" fmla="*/ 89 w 400"/>
                <a:gd name="T49" fmla="*/ 333 h 400"/>
                <a:gd name="T50" fmla="*/ 66 w 400"/>
                <a:gd name="T51" fmla="*/ 311 h 400"/>
                <a:gd name="T52" fmla="*/ 50 w 400"/>
                <a:gd name="T53" fmla="*/ 50 h 400"/>
                <a:gd name="T54" fmla="*/ 66 w 400"/>
                <a:gd name="T55" fmla="*/ 89 h 400"/>
                <a:gd name="T56" fmla="*/ 89 w 400"/>
                <a:gd name="T57" fmla="*/ 67 h 400"/>
                <a:gd name="T58" fmla="*/ 310 w 400"/>
                <a:gd name="T59" fmla="*/ 333 h 400"/>
                <a:gd name="T60" fmla="*/ 350 w 400"/>
                <a:gd name="T61" fmla="*/ 350 h 400"/>
                <a:gd name="T62" fmla="*/ 333 w 400"/>
                <a:gd name="T63" fmla="*/ 311 h 400"/>
                <a:gd name="T64" fmla="*/ 310 w 400"/>
                <a:gd name="T65" fmla="*/ 333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0" h="400">
                  <a:moveTo>
                    <a:pt x="380" y="184"/>
                  </a:moveTo>
                  <a:cubicBezTo>
                    <a:pt x="376" y="184"/>
                    <a:pt x="364" y="184"/>
                    <a:pt x="360" y="184"/>
                  </a:cubicBezTo>
                  <a:cubicBezTo>
                    <a:pt x="349" y="184"/>
                    <a:pt x="340" y="191"/>
                    <a:pt x="340" y="200"/>
                  </a:cubicBezTo>
                  <a:cubicBezTo>
                    <a:pt x="340" y="209"/>
                    <a:pt x="349" y="216"/>
                    <a:pt x="360" y="216"/>
                  </a:cubicBezTo>
                  <a:cubicBezTo>
                    <a:pt x="364" y="216"/>
                    <a:pt x="376" y="216"/>
                    <a:pt x="380" y="216"/>
                  </a:cubicBezTo>
                  <a:cubicBezTo>
                    <a:pt x="391" y="216"/>
                    <a:pt x="400" y="209"/>
                    <a:pt x="400" y="200"/>
                  </a:cubicBezTo>
                  <a:cubicBezTo>
                    <a:pt x="400" y="191"/>
                    <a:pt x="391" y="184"/>
                    <a:pt x="380" y="184"/>
                  </a:cubicBezTo>
                  <a:close/>
                  <a:moveTo>
                    <a:pt x="200" y="90"/>
                  </a:moveTo>
                  <a:cubicBezTo>
                    <a:pt x="139" y="90"/>
                    <a:pt x="90" y="139"/>
                    <a:pt x="90" y="200"/>
                  </a:cubicBezTo>
                  <a:cubicBezTo>
                    <a:pt x="90" y="261"/>
                    <a:pt x="139" y="310"/>
                    <a:pt x="200" y="310"/>
                  </a:cubicBezTo>
                  <a:cubicBezTo>
                    <a:pt x="261" y="310"/>
                    <a:pt x="310" y="261"/>
                    <a:pt x="310" y="200"/>
                  </a:cubicBezTo>
                  <a:cubicBezTo>
                    <a:pt x="310" y="139"/>
                    <a:pt x="261" y="90"/>
                    <a:pt x="200" y="90"/>
                  </a:cubicBezTo>
                  <a:close/>
                  <a:moveTo>
                    <a:pt x="200" y="280"/>
                  </a:moveTo>
                  <a:cubicBezTo>
                    <a:pt x="156" y="280"/>
                    <a:pt x="120" y="244"/>
                    <a:pt x="120" y="200"/>
                  </a:cubicBezTo>
                  <a:cubicBezTo>
                    <a:pt x="120" y="156"/>
                    <a:pt x="156" y="120"/>
                    <a:pt x="200" y="120"/>
                  </a:cubicBezTo>
                  <a:cubicBezTo>
                    <a:pt x="244" y="120"/>
                    <a:pt x="280" y="156"/>
                    <a:pt x="280" y="200"/>
                  </a:cubicBezTo>
                  <a:cubicBezTo>
                    <a:pt x="280" y="244"/>
                    <a:pt x="244" y="280"/>
                    <a:pt x="200" y="280"/>
                  </a:cubicBezTo>
                  <a:close/>
                  <a:moveTo>
                    <a:pt x="59" y="200"/>
                  </a:moveTo>
                  <a:cubicBezTo>
                    <a:pt x="59" y="191"/>
                    <a:pt x="51" y="184"/>
                    <a:pt x="40" y="184"/>
                  </a:cubicBezTo>
                  <a:cubicBezTo>
                    <a:pt x="36" y="184"/>
                    <a:pt x="23" y="184"/>
                    <a:pt x="20" y="184"/>
                  </a:cubicBezTo>
                  <a:cubicBezTo>
                    <a:pt x="9" y="184"/>
                    <a:pt x="0" y="191"/>
                    <a:pt x="0" y="200"/>
                  </a:cubicBezTo>
                  <a:cubicBezTo>
                    <a:pt x="0" y="209"/>
                    <a:pt x="9" y="216"/>
                    <a:pt x="20" y="216"/>
                  </a:cubicBezTo>
                  <a:cubicBezTo>
                    <a:pt x="23" y="216"/>
                    <a:pt x="36" y="216"/>
                    <a:pt x="40" y="216"/>
                  </a:cubicBezTo>
                  <a:cubicBezTo>
                    <a:pt x="51" y="216"/>
                    <a:pt x="59" y="209"/>
                    <a:pt x="59" y="200"/>
                  </a:cubicBezTo>
                  <a:close/>
                  <a:moveTo>
                    <a:pt x="200" y="60"/>
                  </a:moveTo>
                  <a:cubicBezTo>
                    <a:pt x="209" y="60"/>
                    <a:pt x="216" y="51"/>
                    <a:pt x="216" y="40"/>
                  </a:cubicBezTo>
                  <a:cubicBezTo>
                    <a:pt x="216" y="36"/>
                    <a:pt x="216" y="24"/>
                    <a:pt x="216" y="20"/>
                  </a:cubicBezTo>
                  <a:cubicBezTo>
                    <a:pt x="216" y="9"/>
                    <a:pt x="209" y="0"/>
                    <a:pt x="200" y="0"/>
                  </a:cubicBezTo>
                  <a:cubicBezTo>
                    <a:pt x="191" y="0"/>
                    <a:pt x="184" y="9"/>
                    <a:pt x="184" y="20"/>
                  </a:cubicBezTo>
                  <a:cubicBezTo>
                    <a:pt x="184" y="24"/>
                    <a:pt x="184" y="36"/>
                    <a:pt x="184" y="40"/>
                  </a:cubicBezTo>
                  <a:cubicBezTo>
                    <a:pt x="184" y="51"/>
                    <a:pt x="191" y="60"/>
                    <a:pt x="200" y="60"/>
                  </a:cubicBezTo>
                  <a:close/>
                  <a:moveTo>
                    <a:pt x="200" y="340"/>
                  </a:moveTo>
                  <a:cubicBezTo>
                    <a:pt x="191" y="340"/>
                    <a:pt x="184" y="349"/>
                    <a:pt x="184" y="360"/>
                  </a:cubicBezTo>
                  <a:cubicBezTo>
                    <a:pt x="184" y="364"/>
                    <a:pt x="184" y="376"/>
                    <a:pt x="184" y="380"/>
                  </a:cubicBezTo>
                  <a:cubicBezTo>
                    <a:pt x="184" y="391"/>
                    <a:pt x="191" y="400"/>
                    <a:pt x="200" y="400"/>
                  </a:cubicBezTo>
                  <a:cubicBezTo>
                    <a:pt x="209" y="400"/>
                    <a:pt x="216" y="391"/>
                    <a:pt x="216" y="380"/>
                  </a:cubicBezTo>
                  <a:cubicBezTo>
                    <a:pt x="216" y="376"/>
                    <a:pt x="216" y="364"/>
                    <a:pt x="216" y="360"/>
                  </a:cubicBezTo>
                  <a:cubicBezTo>
                    <a:pt x="216" y="349"/>
                    <a:pt x="209" y="340"/>
                    <a:pt x="200" y="340"/>
                  </a:cubicBezTo>
                  <a:close/>
                  <a:moveTo>
                    <a:pt x="347" y="75"/>
                  </a:moveTo>
                  <a:cubicBezTo>
                    <a:pt x="355" y="67"/>
                    <a:pt x="356" y="56"/>
                    <a:pt x="350" y="50"/>
                  </a:cubicBezTo>
                  <a:cubicBezTo>
                    <a:pt x="344" y="44"/>
                    <a:pt x="332" y="45"/>
                    <a:pt x="324" y="53"/>
                  </a:cubicBezTo>
                  <a:cubicBezTo>
                    <a:pt x="322" y="55"/>
                    <a:pt x="313" y="64"/>
                    <a:pt x="310" y="67"/>
                  </a:cubicBezTo>
                  <a:cubicBezTo>
                    <a:pt x="303" y="74"/>
                    <a:pt x="301" y="86"/>
                    <a:pt x="308" y="92"/>
                  </a:cubicBezTo>
                  <a:cubicBezTo>
                    <a:pt x="314" y="98"/>
                    <a:pt x="325" y="97"/>
                    <a:pt x="333" y="89"/>
                  </a:cubicBezTo>
                  <a:cubicBezTo>
                    <a:pt x="335" y="87"/>
                    <a:pt x="345" y="77"/>
                    <a:pt x="347" y="75"/>
                  </a:cubicBezTo>
                  <a:close/>
                  <a:moveTo>
                    <a:pt x="66" y="311"/>
                  </a:moveTo>
                  <a:cubicBezTo>
                    <a:pt x="64" y="313"/>
                    <a:pt x="55" y="322"/>
                    <a:pt x="52" y="325"/>
                  </a:cubicBezTo>
                  <a:cubicBezTo>
                    <a:pt x="45" y="332"/>
                    <a:pt x="43" y="344"/>
                    <a:pt x="50" y="350"/>
                  </a:cubicBezTo>
                  <a:cubicBezTo>
                    <a:pt x="56" y="356"/>
                    <a:pt x="67" y="355"/>
                    <a:pt x="75" y="347"/>
                  </a:cubicBezTo>
                  <a:cubicBezTo>
                    <a:pt x="77" y="345"/>
                    <a:pt x="87" y="335"/>
                    <a:pt x="89" y="333"/>
                  </a:cubicBezTo>
                  <a:cubicBezTo>
                    <a:pt x="97" y="325"/>
                    <a:pt x="98" y="314"/>
                    <a:pt x="92" y="308"/>
                  </a:cubicBezTo>
                  <a:cubicBezTo>
                    <a:pt x="86" y="302"/>
                    <a:pt x="74" y="303"/>
                    <a:pt x="66" y="311"/>
                  </a:cubicBezTo>
                  <a:close/>
                  <a:moveTo>
                    <a:pt x="75" y="53"/>
                  </a:moveTo>
                  <a:cubicBezTo>
                    <a:pt x="67" y="45"/>
                    <a:pt x="56" y="44"/>
                    <a:pt x="50" y="50"/>
                  </a:cubicBezTo>
                  <a:cubicBezTo>
                    <a:pt x="43" y="56"/>
                    <a:pt x="45" y="67"/>
                    <a:pt x="52" y="75"/>
                  </a:cubicBezTo>
                  <a:cubicBezTo>
                    <a:pt x="55" y="77"/>
                    <a:pt x="64" y="87"/>
                    <a:pt x="66" y="89"/>
                  </a:cubicBezTo>
                  <a:cubicBezTo>
                    <a:pt x="74" y="97"/>
                    <a:pt x="86" y="98"/>
                    <a:pt x="92" y="92"/>
                  </a:cubicBezTo>
                  <a:cubicBezTo>
                    <a:pt x="98" y="86"/>
                    <a:pt x="97" y="74"/>
                    <a:pt x="89" y="67"/>
                  </a:cubicBezTo>
                  <a:cubicBezTo>
                    <a:pt x="87" y="64"/>
                    <a:pt x="77" y="55"/>
                    <a:pt x="75" y="53"/>
                  </a:cubicBezTo>
                  <a:close/>
                  <a:moveTo>
                    <a:pt x="310" y="333"/>
                  </a:moveTo>
                  <a:cubicBezTo>
                    <a:pt x="313" y="335"/>
                    <a:pt x="322" y="345"/>
                    <a:pt x="324" y="347"/>
                  </a:cubicBezTo>
                  <a:cubicBezTo>
                    <a:pt x="332" y="355"/>
                    <a:pt x="344" y="356"/>
                    <a:pt x="350" y="350"/>
                  </a:cubicBezTo>
                  <a:cubicBezTo>
                    <a:pt x="356" y="344"/>
                    <a:pt x="355" y="332"/>
                    <a:pt x="347" y="325"/>
                  </a:cubicBezTo>
                  <a:cubicBezTo>
                    <a:pt x="345" y="322"/>
                    <a:pt x="335" y="313"/>
                    <a:pt x="333" y="311"/>
                  </a:cubicBezTo>
                  <a:cubicBezTo>
                    <a:pt x="325" y="303"/>
                    <a:pt x="314" y="302"/>
                    <a:pt x="308" y="308"/>
                  </a:cubicBezTo>
                  <a:cubicBezTo>
                    <a:pt x="301" y="314"/>
                    <a:pt x="303" y="325"/>
                    <a:pt x="310" y="3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696" tIns="34347" rIns="68696" bIns="3434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US" sz="585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54" name="Group 21"/>
            <p:cNvGrpSpPr/>
            <p:nvPr/>
          </p:nvGrpSpPr>
          <p:grpSpPr>
            <a:xfrm>
              <a:off x="4495" y="7993"/>
              <a:ext cx="753" cy="738"/>
              <a:chOff x="6786562" y="796925"/>
              <a:chExt cx="500063" cy="490538"/>
            </a:xfrm>
            <a:solidFill>
              <a:schemeClr val="bg1"/>
            </a:solidFill>
          </p:grpSpPr>
          <p:sp>
            <p:nvSpPr>
              <p:cNvPr id="55" name="Freeform 27"/>
              <p:cNvSpPr>
                <a:spLocks noEditPoints="1"/>
              </p:cNvSpPr>
              <p:nvPr/>
            </p:nvSpPr>
            <p:spPr bwMode="auto">
              <a:xfrm>
                <a:off x="6786562" y="796925"/>
                <a:ext cx="500063" cy="490538"/>
              </a:xfrm>
              <a:custGeom>
                <a:avLst/>
                <a:gdLst>
                  <a:gd name="T0" fmla="*/ 127 w 130"/>
                  <a:gd name="T1" fmla="*/ 42 h 128"/>
                  <a:gd name="T2" fmla="*/ 87 w 130"/>
                  <a:gd name="T3" fmla="*/ 2 h 128"/>
                  <a:gd name="T4" fmla="*/ 79 w 130"/>
                  <a:gd name="T5" fmla="*/ 0 h 128"/>
                  <a:gd name="T6" fmla="*/ 75 w 130"/>
                  <a:gd name="T7" fmla="*/ 2 h 128"/>
                  <a:gd name="T8" fmla="*/ 73 w 130"/>
                  <a:gd name="T9" fmla="*/ 6 h 128"/>
                  <a:gd name="T10" fmla="*/ 64 w 130"/>
                  <a:gd name="T11" fmla="*/ 21 h 128"/>
                  <a:gd name="T12" fmla="*/ 41 w 130"/>
                  <a:gd name="T13" fmla="*/ 37 h 128"/>
                  <a:gd name="T14" fmla="*/ 15 w 130"/>
                  <a:gd name="T15" fmla="*/ 55 h 128"/>
                  <a:gd name="T16" fmla="*/ 1 w 130"/>
                  <a:gd name="T17" fmla="*/ 78 h 128"/>
                  <a:gd name="T18" fmla="*/ 3 w 130"/>
                  <a:gd name="T19" fmla="*/ 86 h 128"/>
                  <a:gd name="T20" fmla="*/ 43 w 130"/>
                  <a:gd name="T21" fmla="*/ 126 h 128"/>
                  <a:gd name="T22" fmla="*/ 51 w 130"/>
                  <a:gd name="T23" fmla="*/ 128 h 128"/>
                  <a:gd name="T24" fmla="*/ 55 w 130"/>
                  <a:gd name="T25" fmla="*/ 126 h 128"/>
                  <a:gd name="T26" fmla="*/ 57 w 130"/>
                  <a:gd name="T27" fmla="*/ 122 h 128"/>
                  <a:gd name="T28" fmla="*/ 66 w 130"/>
                  <a:gd name="T29" fmla="*/ 107 h 128"/>
                  <a:gd name="T30" fmla="*/ 89 w 130"/>
                  <a:gd name="T31" fmla="*/ 91 h 128"/>
                  <a:gd name="T32" fmla="*/ 115 w 130"/>
                  <a:gd name="T33" fmla="*/ 73 h 128"/>
                  <a:gd name="T34" fmla="*/ 129 w 130"/>
                  <a:gd name="T35" fmla="*/ 50 h 128"/>
                  <a:gd name="T36" fmla="*/ 127 w 130"/>
                  <a:gd name="T37" fmla="*/ 42 h 128"/>
                  <a:gd name="T38" fmla="*/ 49 w 130"/>
                  <a:gd name="T39" fmla="*/ 120 h 128"/>
                  <a:gd name="T40" fmla="*/ 9 w 130"/>
                  <a:gd name="T41" fmla="*/ 80 h 128"/>
                  <a:gd name="T42" fmla="*/ 81 w 130"/>
                  <a:gd name="T43" fmla="*/ 8 h 128"/>
                  <a:gd name="T44" fmla="*/ 121 w 130"/>
                  <a:gd name="T45" fmla="*/ 48 h 128"/>
                  <a:gd name="T46" fmla="*/ 49 w 130"/>
                  <a:gd name="T47" fmla="*/ 12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0" h="128">
                    <a:moveTo>
                      <a:pt x="127" y="42"/>
                    </a:moveTo>
                    <a:cubicBezTo>
                      <a:pt x="87" y="2"/>
                      <a:pt x="87" y="2"/>
                      <a:pt x="87" y="2"/>
                    </a:cubicBezTo>
                    <a:cubicBezTo>
                      <a:pt x="85" y="0"/>
                      <a:pt x="82" y="0"/>
                      <a:pt x="79" y="0"/>
                    </a:cubicBezTo>
                    <a:cubicBezTo>
                      <a:pt x="78" y="1"/>
                      <a:pt x="76" y="1"/>
                      <a:pt x="75" y="2"/>
                    </a:cubicBezTo>
                    <a:cubicBezTo>
                      <a:pt x="74" y="3"/>
                      <a:pt x="74" y="4"/>
                      <a:pt x="73" y="6"/>
                    </a:cubicBezTo>
                    <a:cubicBezTo>
                      <a:pt x="72" y="12"/>
                      <a:pt x="68" y="17"/>
                      <a:pt x="64" y="21"/>
                    </a:cubicBezTo>
                    <a:cubicBezTo>
                      <a:pt x="58" y="27"/>
                      <a:pt x="50" y="32"/>
                      <a:pt x="41" y="37"/>
                    </a:cubicBezTo>
                    <a:cubicBezTo>
                      <a:pt x="32" y="42"/>
                      <a:pt x="23" y="48"/>
                      <a:pt x="15" y="55"/>
                    </a:cubicBezTo>
                    <a:cubicBezTo>
                      <a:pt x="8" y="62"/>
                      <a:pt x="4" y="69"/>
                      <a:pt x="1" y="78"/>
                    </a:cubicBezTo>
                    <a:cubicBezTo>
                      <a:pt x="0" y="80"/>
                      <a:pt x="1" y="84"/>
                      <a:pt x="3" y="86"/>
                    </a:cubicBezTo>
                    <a:cubicBezTo>
                      <a:pt x="43" y="126"/>
                      <a:pt x="43" y="126"/>
                      <a:pt x="43" y="126"/>
                    </a:cubicBezTo>
                    <a:cubicBezTo>
                      <a:pt x="45" y="128"/>
                      <a:pt x="48" y="128"/>
                      <a:pt x="51" y="128"/>
                    </a:cubicBezTo>
                    <a:cubicBezTo>
                      <a:pt x="52" y="127"/>
                      <a:pt x="54" y="127"/>
                      <a:pt x="55" y="126"/>
                    </a:cubicBezTo>
                    <a:cubicBezTo>
                      <a:pt x="56" y="125"/>
                      <a:pt x="56" y="124"/>
                      <a:pt x="57" y="122"/>
                    </a:cubicBezTo>
                    <a:cubicBezTo>
                      <a:pt x="58" y="116"/>
                      <a:pt x="62" y="111"/>
                      <a:pt x="66" y="107"/>
                    </a:cubicBezTo>
                    <a:cubicBezTo>
                      <a:pt x="72" y="101"/>
                      <a:pt x="80" y="96"/>
                      <a:pt x="89" y="91"/>
                    </a:cubicBezTo>
                    <a:cubicBezTo>
                      <a:pt x="98" y="86"/>
                      <a:pt x="107" y="80"/>
                      <a:pt x="115" y="73"/>
                    </a:cubicBezTo>
                    <a:cubicBezTo>
                      <a:pt x="122" y="66"/>
                      <a:pt x="126" y="59"/>
                      <a:pt x="129" y="50"/>
                    </a:cubicBezTo>
                    <a:cubicBezTo>
                      <a:pt x="130" y="48"/>
                      <a:pt x="129" y="44"/>
                      <a:pt x="127" y="42"/>
                    </a:cubicBezTo>
                    <a:close/>
                    <a:moveTo>
                      <a:pt x="49" y="120"/>
                    </a:moveTo>
                    <a:cubicBezTo>
                      <a:pt x="36" y="107"/>
                      <a:pt x="22" y="93"/>
                      <a:pt x="9" y="80"/>
                    </a:cubicBezTo>
                    <a:cubicBezTo>
                      <a:pt x="20" y="43"/>
                      <a:pt x="70" y="45"/>
                      <a:pt x="81" y="8"/>
                    </a:cubicBezTo>
                    <a:cubicBezTo>
                      <a:pt x="94" y="21"/>
                      <a:pt x="108" y="35"/>
                      <a:pt x="121" y="48"/>
                    </a:cubicBezTo>
                    <a:cubicBezTo>
                      <a:pt x="110" y="85"/>
                      <a:pt x="60" y="83"/>
                      <a:pt x="49" y="1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696" tIns="34347" rIns="68696" bIns="34347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id-ID" sz="58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6" name="Freeform 28"/>
              <p:cNvSpPr>
                <a:spLocks noEditPoints="1"/>
              </p:cNvSpPr>
              <p:nvPr/>
            </p:nvSpPr>
            <p:spPr bwMode="auto">
              <a:xfrm>
                <a:off x="6967538" y="969963"/>
                <a:ext cx="134938" cy="138113"/>
              </a:xfrm>
              <a:custGeom>
                <a:avLst/>
                <a:gdLst>
                  <a:gd name="T0" fmla="*/ 28 w 35"/>
                  <a:gd name="T1" fmla="*/ 12 h 36"/>
                  <a:gd name="T2" fmla="*/ 20 w 35"/>
                  <a:gd name="T3" fmla="*/ 13 h 36"/>
                  <a:gd name="T4" fmla="*/ 10 w 35"/>
                  <a:gd name="T5" fmla="*/ 7 h 36"/>
                  <a:gd name="T6" fmla="*/ 15 w 35"/>
                  <a:gd name="T7" fmla="*/ 6 h 36"/>
                  <a:gd name="T8" fmla="*/ 19 w 35"/>
                  <a:gd name="T9" fmla="*/ 6 h 36"/>
                  <a:gd name="T10" fmla="*/ 20 w 35"/>
                  <a:gd name="T11" fmla="*/ 2 h 36"/>
                  <a:gd name="T12" fmla="*/ 13 w 35"/>
                  <a:gd name="T13" fmla="*/ 1 h 36"/>
                  <a:gd name="T14" fmla="*/ 6 w 35"/>
                  <a:gd name="T15" fmla="*/ 4 h 36"/>
                  <a:gd name="T16" fmla="*/ 5 w 35"/>
                  <a:gd name="T17" fmla="*/ 3 h 36"/>
                  <a:gd name="T18" fmla="*/ 3 w 35"/>
                  <a:gd name="T19" fmla="*/ 5 h 36"/>
                  <a:gd name="T20" fmla="*/ 4 w 35"/>
                  <a:gd name="T21" fmla="*/ 6 h 36"/>
                  <a:gd name="T22" fmla="*/ 1 w 35"/>
                  <a:gd name="T23" fmla="*/ 15 h 36"/>
                  <a:gd name="T24" fmla="*/ 3 w 35"/>
                  <a:gd name="T25" fmla="*/ 22 h 36"/>
                  <a:gd name="T26" fmla="*/ 18 w 35"/>
                  <a:gd name="T27" fmla="*/ 21 h 36"/>
                  <a:gd name="T28" fmla="*/ 23 w 35"/>
                  <a:gd name="T29" fmla="*/ 31 h 36"/>
                  <a:gd name="T30" fmla="*/ 19 w 35"/>
                  <a:gd name="T31" fmla="*/ 30 h 36"/>
                  <a:gd name="T32" fmla="*/ 16 w 35"/>
                  <a:gd name="T33" fmla="*/ 28 h 36"/>
                  <a:gd name="T34" fmla="*/ 13 w 35"/>
                  <a:gd name="T35" fmla="*/ 31 h 36"/>
                  <a:gd name="T36" fmla="*/ 17 w 35"/>
                  <a:gd name="T37" fmla="*/ 35 h 36"/>
                  <a:gd name="T38" fmla="*/ 25 w 35"/>
                  <a:gd name="T39" fmla="*/ 36 h 36"/>
                  <a:gd name="T40" fmla="*/ 31 w 35"/>
                  <a:gd name="T41" fmla="*/ 35 h 36"/>
                  <a:gd name="T42" fmla="*/ 33 w 35"/>
                  <a:gd name="T43" fmla="*/ 34 h 36"/>
                  <a:gd name="T44" fmla="*/ 33 w 35"/>
                  <a:gd name="T45" fmla="*/ 32 h 36"/>
                  <a:gd name="T46" fmla="*/ 34 w 35"/>
                  <a:gd name="T47" fmla="*/ 26 h 36"/>
                  <a:gd name="T48" fmla="*/ 35 w 35"/>
                  <a:gd name="T49" fmla="*/ 18 h 36"/>
                  <a:gd name="T50" fmla="*/ 10 w 35"/>
                  <a:gd name="T51" fmla="*/ 17 h 36"/>
                  <a:gd name="T52" fmla="*/ 6 w 35"/>
                  <a:gd name="T53" fmla="*/ 15 h 36"/>
                  <a:gd name="T54" fmla="*/ 7 w 35"/>
                  <a:gd name="T55" fmla="*/ 11 h 36"/>
                  <a:gd name="T56" fmla="*/ 14 w 35"/>
                  <a:gd name="T57" fmla="*/ 16 h 36"/>
                  <a:gd name="T58" fmla="*/ 29 w 35"/>
                  <a:gd name="T59" fmla="*/ 25 h 36"/>
                  <a:gd name="T60" fmla="*/ 21 w 35"/>
                  <a:gd name="T61" fmla="*/ 20 h 36"/>
                  <a:gd name="T62" fmla="*/ 25 w 35"/>
                  <a:gd name="T63" fmla="*/ 18 h 36"/>
                  <a:gd name="T64" fmla="*/ 28 w 35"/>
                  <a:gd name="T65" fmla="*/ 20 h 36"/>
                  <a:gd name="T66" fmla="*/ 29 w 35"/>
                  <a:gd name="T67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5" h="36">
                    <a:moveTo>
                      <a:pt x="32" y="15"/>
                    </a:moveTo>
                    <a:cubicBezTo>
                      <a:pt x="31" y="14"/>
                      <a:pt x="30" y="13"/>
                      <a:pt x="28" y="12"/>
                    </a:cubicBezTo>
                    <a:cubicBezTo>
                      <a:pt x="27" y="12"/>
                      <a:pt x="26" y="12"/>
                      <a:pt x="24" y="12"/>
                    </a:cubicBezTo>
                    <a:cubicBezTo>
                      <a:pt x="23" y="12"/>
                      <a:pt x="22" y="12"/>
                      <a:pt x="20" y="13"/>
                    </a:cubicBezTo>
                    <a:cubicBezTo>
                      <a:pt x="19" y="13"/>
                      <a:pt x="18" y="14"/>
                      <a:pt x="16" y="15"/>
                    </a:cubicBezTo>
                    <a:cubicBezTo>
                      <a:pt x="14" y="12"/>
                      <a:pt x="12" y="10"/>
                      <a:pt x="10" y="7"/>
                    </a:cubicBezTo>
                    <a:cubicBezTo>
                      <a:pt x="11" y="7"/>
                      <a:pt x="12" y="6"/>
                      <a:pt x="13" y="6"/>
                    </a:cubicBezTo>
                    <a:cubicBezTo>
                      <a:pt x="14" y="6"/>
                      <a:pt x="14" y="6"/>
                      <a:pt x="15" y="6"/>
                    </a:cubicBezTo>
                    <a:cubicBezTo>
                      <a:pt x="16" y="7"/>
                      <a:pt x="17" y="7"/>
                      <a:pt x="18" y="7"/>
                    </a:cubicBezTo>
                    <a:cubicBezTo>
                      <a:pt x="18" y="7"/>
                      <a:pt x="19" y="7"/>
                      <a:pt x="19" y="6"/>
                    </a:cubicBezTo>
                    <a:cubicBezTo>
                      <a:pt x="20" y="6"/>
                      <a:pt x="20" y="5"/>
                      <a:pt x="20" y="5"/>
                    </a:cubicBezTo>
                    <a:cubicBezTo>
                      <a:pt x="20" y="4"/>
                      <a:pt x="20" y="3"/>
                      <a:pt x="20" y="2"/>
                    </a:cubicBezTo>
                    <a:cubicBezTo>
                      <a:pt x="19" y="1"/>
                      <a:pt x="18" y="1"/>
                      <a:pt x="16" y="0"/>
                    </a:cubicBezTo>
                    <a:cubicBezTo>
                      <a:pt x="15" y="0"/>
                      <a:pt x="14" y="0"/>
                      <a:pt x="13" y="1"/>
                    </a:cubicBezTo>
                    <a:cubicBezTo>
                      <a:pt x="11" y="1"/>
                      <a:pt x="10" y="1"/>
                      <a:pt x="9" y="2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3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7"/>
                      <a:pt x="2" y="9"/>
                      <a:pt x="2" y="10"/>
                    </a:cubicBezTo>
                    <a:cubicBezTo>
                      <a:pt x="1" y="12"/>
                      <a:pt x="1" y="13"/>
                      <a:pt x="1" y="15"/>
                    </a:cubicBezTo>
                    <a:cubicBezTo>
                      <a:pt x="0" y="16"/>
                      <a:pt x="1" y="17"/>
                      <a:pt x="1" y="18"/>
                    </a:cubicBezTo>
                    <a:cubicBezTo>
                      <a:pt x="1" y="20"/>
                      <a:pt x="2" y="21"/>
                      <a:pt x="3" y="22"/>
                    </a:cubicBezTo>
                    <a:cubicBezTo>
                      <a:pt x="5" y="23"/>
                      <a:pt x="8" y="24"/>
                      <a:pt x="10" y="24"/>
                    </a:cubicBezTo>
                    <a:cubicBezTo>
                      <a:pt x="13" y="23"/>
                      <a:pt x="15" y="23"/>
                      <a:pt x="18" y="21"/>
                    </a:cubicBezTo>
                    <a:cubicBezTo>
                      <a:pt x="21" y="24"/>
                      <a:pt x="23" y="27"/>
                      <a:pt x="25" y="29"/>
                    </a:cubicBezTo>
                    <a:cubicBezTo>
                      <a:pt x="24" y="30"/>
                      <a:pt x="24" y="30"/>
                      <a:pt x="23" y="31"/>
                    </a:cubicBezTo>
                    <a:cubicBezTo>
                      <a:pt x="22" y="31"/>
                      <a:pt x="21" y="31"/>
                      <a:pt x="21" y="31"/>
                    </a:cubicBezTo>
                    <a:cubicBezTo>
                      <a:pt x="20" y="30"/>
                      <a:pt x="20" y="30"/>
                      <a:pt x="19" y="30"/>
                    </a:cubicBezTo>
                    <a:cubicBezTo>
                      <a:pt x="18" y="29"/>
                      <a:pt x="18" y="29"/>
                      <a:pt x="17" y="29"/>
                    </a:cubicBezTo>
                    <a:cubicBezTo>
                      <a:pt x="17" y="28"/>
                      <a:pt x="16" y="28"/>
                      <a:pt x="16" y="28"/>
                    </a:cubicBezTo>
                    <a:cubicBezTo>
                      <a:pt x="15" y="28"/>
                      <a:pt x="15" y="29"/>
                      <a:pt x="14" y="29"/>
                    </a:cubicBezTo>
                    <a:cubicBezTo>
                      <a:pt x="13" y="30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3"/>
                    </a:cubicBezTo>
                    <a:cubicBezTo>
                      <a:pt x="15" y="34"/>
                      <a:pt x="16" y="35"/>
                      <a:pt x="17" y="35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6"/>
                      <a:pt x="23" y="36"/>
                      <a:pt x="25" y="36"/>
                    </a:cubicBezTo>
                    <a:cubicBezTo>
                      <a:pt x="26" y="35"/>
                      <a:pt x="27" y="34"/>
                      <a:pt x="29" y="33"/>
                    </a:cubicBezTo>
                    <a:cubicBezTo>
                      <a:pt x="30" y="33"/>
                      <a:pt x="30" y="34"/>
                      <a:pt x="31" y="35"/>
                    </a:cubicBezTo>
                    <a:cubicBezTo>
                      <a:pt x="31" y="35"/>
                      <a:pt x="32" y="35"/>
                      <a:pt x="32" y="35"/>
                    </a:cubicBezTo>
                    <a:cubicBezTo>
                      <a:pt x="33" y="35"/>
                      <a:pt x="33" y="35"/>
                      <a:pt x="33" y="34"/>
                    </a:cubicBezTo>
                    <a:cubicBezTo>
                      <a:pt x="33" y="34"/>
                      <a:pt x="34" y="34"/>
                      <a:pt x="34" y="33"/>
                    </a:cubicBezTo>
                    <a:cubicBezTo>
                      <a:pt x="34" y="33"/>
                      <a:pt x="33" y="32"/>
                      <a:pt x="33" y="32"/>
                    </a:cubicBezTo>
                    <a:cubicBezTo>
                      <a:pt x="32" y="32"/>
                      <a:pt x="32" y="31"/>
                      <a:pt x="31" y="30"/>
                    </a:cubicBezTo>
                    <a:cubicBezTo>
                      <a:pt x="32" y="29"/>
                      <a:pt x="33" y="27"/>
                      <a:pt x="34" y="26"/>
                    </a:cubicBezTo>
                    <a:cubicBezTo>
                      <a:pt x="35" y="24"/>
                      <a:pt x="35" y="23"/>
                      <a:pt x="35" y="21"/>
                    </a:cubicBezTo>
                    <a:cubicBezTo>
                      <a:pt x="35" y="20"/>
                      <a:pt x="35" y="19"/>
                      <a:pt x="35" y="18"/>
                    </a:cubicBezTo>
                    <a:cubicBezTo>
                      <a:pt x="34" y="17"/>
                      <a:pt x="33" y="16"/>
                      <a:pt x="32" y="15"/>
                    </a:cubicBezTo>
                    <a:close/>
                    <a:moveTo>
                      <a:pt x="10" y="17"/>
                    </a:moveTo>
                    <a:cubicBezTo>
                      <a:pt x="9" y="17"/>
                      <a:pt x="8" y="17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6" y="14"/>
                      <a:pt x="6" y="14"/>
                      <a:pt x="6" y="13"/>
                    </a:cubicBezTo>
                    <a:cubicBezTo>
                      <a:pt x="6" y="13"/>
                      <a:pt x="6" y="12"/>
                      <a:pt x="7" y="11"/>
                    </a:cubicBezTo>
                    <a:cubicBezTo>
                      <a:pt x="7" y="11"/>
                      <a:pt x="7" y="10"/>
                      <a:pt x="8" y="9"/>
                    </a:cubicBezTo>
                    <a:cubicBezTo>
                      <a:pt x="10" y="11"/>
                      <a:pt x="12" y="14"/>
                      <a:pt x="14" y="16"/>
                    </a:cubicBezTo>
                    <a:cubicBezTo>
                      <a:pt x="12" y="17"/>
                      <a:pt x="11" y="17"/>
                      <a:pt x="10" y="17"/>
                    </a:cubicBezTo>
                    <a:close/>
                    <a:moveTo>
                      <a:pt x="29" y="25"/>
                    </a:moveTo>
                    <a:cubicBezTo>
                      <a:pt x="28" y="26"/>
                      <a:pt x="28" y="27"/>
                      <a:pt x="27" y="27"/>
                    </a:cubicBezTo>
                    <a:cubicBezTo>
                      <a:pt x="25" y="25"/>
                      <a:pt x="23" y="22"/>
                      <a:pt x="21" y="20"/>
                    </a:cubicBezTo>
                    <a:cubicBezTo>
                      <a:pt x="21" y="20"/>
                      <a:pt x="22" y="19"/>
                      <a:pt x="23" y="19"/>
                    </a:cubicBezTo>
                    <a:cubicBezTo>
                      <a:pt x="23" y="19"/>
                      <a:pt x="24" y="19"/>
                      <a:pt x="25" y="18"/>
                    </a:cubicBezTo>
                    <a:cubicBezTo>
                      <a:pt x="25" y="18"/>
                      <a:pt x="26" y="18"/>
                      <a:pt x="27" y="19"/>
                    </a:cubicBezTo>
                    <a:cubicBezTo>
                      <a:pt x="27" y="19"/>
                      <a:pt x="28" y="19"/>
                      <a:pt x="28" y="20"/>
                    </a:cubicBezTo>
                    <a:cubicBezTo>
                      <a:pt x="29" y="20"/>
                      <a:pt x="29" y="21"/>
                      <a:pt x="29" y="21"/>
                    </a:cubicBezTo>
                    <a:cubicBezTo>
                      <a:pt x="30" y="22"/>
                      <a:pt x="30" y="23"/>
                      <a:pt x="29" y="23"/>
                    </a:cubicBezTo>
                    <a:cubicBezTo>
                      <a:pt x="29" y="24"/>
                      <a:pt x="29" y="25"/>
                      <a:pt x="2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696" tIns="34347" rIns="68696" bIns="34347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id-ID" sz="58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7" name="Freeform 29"/>
              <p:cNvSpPr/>
              <p:nvPr/>
            </p:nvSpPr>
            <p:spPr bwMode="auto">
              <a:xfrm>
                <a:off x="6956425" y="1135063"/>
                <a:ext cx="73025" cy="79375"/>
              </a:xfrm>
              <a:custGeom>
                <a:avLst/>
                <a:gdLst>
                  <a:gd name="T0" fmla="*/ 16 w 19"/>
                  <a:gd name="T1" fmla="*/ 1 h 21"/>
                  <a:gd name="T2" fmla="*/ 16 w 19"/>
                  <a:gd name="T3" fmla="*/ 1 h 21"/>
                  <a:gd name="T4" fmla="*/ 9 w 19"/>
                  <a:gd name="T5" fmla="*/ 7 h 21"/>
                  <a:gd name="T6" fmla="*/ 3 w 19"/>
                  <a:gd name="T7" fmla="*/ 14 h 21"/>
                  <a:gd name="T8" fmla="*/ 0 w 19"/>
                  <a:gd name="T9" fmla="*/ 17 h 21"/>
                  <a:gd name="T10" fmla="*/ 0 w 19"/>
                  <a:gd name="T11" fmla="*/ 17 h 21"/>
                  <a:gd name="T12" fmla="*/ 0 w 19"/>
                  <a:gd name="T13" fmla="*/ 20 h 21"/>
                  <a:gd name="T14" fmla="*/ 3 w 19"/>
                  <a:gd name="T15" fmla="*/ 20 h 21"/>
                  <a:gd name="T16" fmla="*/ 3 w 19"/>
                  <a:gd name="T17" fmla="*/ 20 h 21"/>
                  <a:gd name="T18" fmla="*/ 6 w 19"/>
                  <a:gd name="T19" fmla="*/ 16 h 21"/>
                  <a:gd name="T20" fmla="*/ 11 w 19"/>
                  <a:gd name="T21" fmla="*/ 10 h 21"/>
                  <a:gd name="T22" fmla="*/ 18 w 19"/>
                  <a:gd name="T23" fmla="*/ 4 h 21"/>
                  <a:gd name="T24" fmla="*/ 18 w 19"/>
                  <a:gd name="T25" fmla="*/ 4 h 21"/>
                  <a:gd name="T26" fmla="*/ 19 w 19"/>
                  <a:gd name="T27" fmla="*/ 4 h 21"/>
                  <a:gd name="T28" fmla="*/ 19 w 19"/>
                  <a:gd name="T29" fmla="*/ 1 h 21"/>
                  <a:gd name="T30" fmla="*/ 16 w 19"/>
                  <a:gd name="T31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1">
                    <a:moveTo>
                      <a:pt x="16" y="1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3"/>
                      <a:pt x="11" y="5"/>
                      <a:pt x="9" y="7"/>
                    </a:cubicBezTo>
                    <a:cubicBezTo>
                      <a:pt x="6" y="9"/>
                      <a:pt x="5" y="11"/>
                      <a:pt x="3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1" y="21"/>
                      <a:pt x="2" y="21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8" y="14"/>
                      <a:pt x="9" y="12"/>
                      <a:pt x="11" y="10"/>
                    </a:cubicBezTo>
                    <a:cubicBezTo>
                      <a:pt x="14" y="8"/>
                      <a:pt x="16" y="6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9" y="4"/>
                    </a:cubicBezTo>
                    <a:cubicBezTo>
                      <a:pt x="19" y="3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696" tIns="34347" rIns="68696" bIns="34347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id-ID" sz="58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8" name="Freeform 30"/>
              <p:cNvSpPr/>
              <p:nvPr/>
            </p:nvSpPr>
            <p:spPr bwMode="auto">
              <a:xfrm>
                <a:off x="7043738" y="873125"/>
                <a:ext cx="77788" cy="80963"/>
              </a:xfrm>
              <a:custGeom>
                <a:avLst/>
                <a:gdLst>
                  <a:gd name="T0" fmla="*/ 8 w 20"/>
                  <a:gd name="T1" fmla="*/ 11 h 21"/>
                  <a:gd name="T2" fmla="*/ 1 w 20"/>
                  <a:gd name="T3" fmla="*/ 17 h 21"/>
                  <a:gd name="T4" fmla="*/ 0 w 20"/>
                  <a:gd name="T5" fmla="*/ 17 h 21"/>
                  <a:gd name="T6" fmla="*/ 0 w 20"/>
                  <a:gd name="T7" fmla="*/ 20 h 21"/>
                  <a:gd name="T8" fmla="*/ 3 w 20"/>
                  <a:gd name="T9" fmla="*/ 20 h 21"/>
                  <a:gd name="T10" fmla="*/ 3 w 20"/>
                  <a:gd name="T11" fmla="*/ 20 h 21"/>
                  <a:gd name="T12" fmla="*/ 10 w 20"/>
                  <a:gd name="T13" fmla="*/ 14 h 21"/>
                  <a:gd name="T14" fmla="*/ 16 w 20"/>
                  <a:gd name="T15" fmla="*/ 7 h 21"/>
                  <a:gd name="T16" fmla="*/ 19 w 20"/>
                  <a:gd name="T17" fmla="*/ 3 h 21"/>
                  <a:gd name="T18" fmla="*/ 19 w 20"/>
                  <a:gd name="T19" fmla="*/ 3 h 21"/>
                  <a:gd name="T20" fmla="*/ 19 w 20"/>
                  <a:gd name="T21" fmla="*/ 0 h 21"/>
                  <a:gd name="T22" fmla="*/ 16 w 20"/>
                  <a:gd name="T23" fmla="*/ 0 h 21"/>
                  <a:gd name="T24" fmla="*/ 16 w 20"/>
                  <a:gd name="T25" fmla="*/ 1 h 21"/>
                  <a:gd name="T26" fmla="*/ 13 w 20"/>
                  <a:gd name="T27" fmla="*/ 5 h 21"/>
                  <a:gd name="T28" fmla="*/ 8 w 20"/>
                  <a:gd name="T29" fmla="*/ 1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21">
                    <a:moveTo>
                      <a:pt x="8" y="11"/>
                    </a:moveTo>
                    <a:cubicBezTo>
                      <a:pt x="5" y="13"/>
                      <a:pt x="3" y="15"/>
                      <a:pt x="1" y="17"/>
                    </a:cubicBezTo>
                    <a:cubicBezTo>
                      <a:pt x="1" y="17"/>
                      <a:pt x="0" y="17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1" y="21"/>
                      <a:pt x="2" y="21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6" y="18"/>
                      <a:pt x="8" y="16"/>
                      <a:pt x="10" y="14"/>
                    </a:cubicBezTo>
                    <a:cubicBezTo>
                      <a:pt x="13" y="12"/>
                      <a:pt x="14" y="9"/>
                      <a:pt x="16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1" y="7"/>
                      <a:pt x="10" y="9"/>
                      <a:pt x="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696" tIns="34347" rIns="68696" bIns="34347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id-ID" sz="58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7301661" y="2018085"/>
            <a:ext cx="3111840" cy="1410553"/>
            <a:chOff x="821138" y="4300045"/>
            <a:chExt cx="3111840" cy="1410553"/>
          </a:xfrm>
          <a:noFill/>
        </p:grpSpPr>
        <p:sp>
          <p:nvSpPr>
            <p:cNvPr id="60" name="Rectangle 70"/>
            <p:cNvSpPr>
              <a:spLocks noChangeArrowheads="1"/>
            </p:cNvSpPr>
            <p:nvPr/>
          </p:nvSpPr>
          <p:spPr bwMode="auto">
            <a:xfrm>
              <a:off x="821138" y="4300045"/>
              <a:ext cx="2493818" cy="368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313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noProof="1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前端请求头</a:t>
              </a:r>
              <a:endParaRPr lang="zh-CN" altLang="en-US" sz="1800" b="1" noProof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1" name="Rectangle 23"/>
            <p:cNvSpPr/>
            <p:nvPr/>
          </p:nvSpPr>
          <p:spPr>
            <a:xfrm>
              <a:off x="821139" y="4619033"/>
              <a:ext cx="3111839" cy="1091565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ju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3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前端请求头【</a:t>
              </a:r>
              <a:r>
                <a:rPr lang="en-US" altLang="zh-CN" sz="13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request header</a:t>
              </a:r>
              <a:r>
                <a:rPr lang="zh-CN" altLang="en-US" sz="13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】里面携带着</a:t>
              </a:r>
              <a:r>
                <a:rPr lang="en-US" altLang="zh-CN" sz="13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etag</a:t>
              </a:r>
              <a:r>
                <a:rPr lang="zh-CN" altLang="en-US" sz="13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和</a:t>
              </a:r>
              <a:r>
                <a:rPr lang="en-US" altLang="zh-CN" sz="13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last-modified</a:t>
              </a:r>
              <a:r>
                <a:rPr lang="zh-CN" altLang="en-US" sz="13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字段和服务段最新的字段进行对比，如果一样，则数据没有变化，直接从本地获取数据。如果有变化，则更新之后，从本地获取数据</a:t>
              </a:r>
              <a:endParaRPr lang="zh-CN" altLang="en-US" sz="1300" noProof="1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6249625" y="2055255"/>
            <a:ext cx="906541" cy="669859"/>
            <a:chOff x="7335311" y="3689798"/>
            <a:chExt cx="906541" cy="669859"/>
          </a:xfrm>
          <a:effectLst/>
        </p:grpSpPr>
        <p:sp>
          <p:nvSpPr>
            <p:cNvPr id="63" name="椭圆 62"/>
            <p:cNvSpPr/>
            <p:nvPr/>
          </p:nvSpPr>
          <p:spPr>
            <a:xfrm>
              <a:off x="7458640" y="3689798"/>
              <a:ext cx="669859" cy="669859"/>
            </a:xfrm>
            <a:prstGeom prst="ellipse">
              <a:avLst/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64" name="59"/>
            <p:cNvSpPr/>
            <p:nvPr/>
          </p:nvSpPr>
          <p:spPr>
            <a:xfrm>
              <a:off x="7335311" y="3689798"/>
              <a:ext cx="906541" cy="61555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7157085" y="3862705"/>
            <a:ext cx="3820795" cy="1722120"/>
            <a:chOff x="821138" y="4300045"/>
            <a:chExt cx="3112433" cy="1246752"/>
          </a:xfrm>
          <a:noFill/>
        </p:grpSpPr>
        <p:sp>
          <p:nvSpPr>
            <p:cNvPr id="72" name="Rectangle 70"/>
            <p:cNvSpPr>
              <a:spLocks noChangeArrowheads="1"/>
            </p:cNvSpPr>
            <p:nvPr/>
          </p:nvSpPr>
          <p:spPr bwMode="auto">
            <a:xfrm>
              <a:off x="821138" y="4300045"/>
              <a:ext cx="2493818" cy="26663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313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noProof="1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协商缓存的过程</a:t>
              </a:r>
              <a:endParaRPr lang="zh-CN" altLang="en-US" sz="1800" b="1" noProof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3" name="Rectangle 23"/>
            <p:cNvSpPr/>
            <p:nvPr/>
          </p:nvSpPr>
          <p:spPr>
            <a:xfrm>
              <a:off x="821139" y="4619033"/>
              <a:ext cx="3111839" cy="439949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just" eaLnBrk="1" fontAlgn="auto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200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：发送请求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==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》对比资源是否过期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==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》过期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==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》再次请求浏览器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==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》变化更新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==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》前端本地获取数据</a:t>
              </a:r>
              <a:endParaRPr lang="zh-CN" altLang="en-US" sz="1200" noProof="1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5" name="Rectangle 23"/>
            <p:cNvSpPr/>
            <p:nvPr/>
          </p:nvSpPr>
          <p:spPr>
            <a:xfrm>
              <a:off x="821732" y="5133512"/>
              <a:ext cx="3111839" cy="4132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algn="just"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304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：发送请求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==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》对比资源是否过期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==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》没有过期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==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》没有变化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==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》前端本地获取数据</a:t>
              </a:r>
              <a:endParaRPr lang="zh-CN" altLang="en-US" sz="1200" noProof="1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6249625" y="3751175"/>
            <a:ext cx="906541" cy="669859"/>
            <a:chOff x="7335311" y="3689798"/>
            <a:chExt cx="906541" cy="669859"/>
          </a:xfrm>
          <a:effectLst/>
        </p:grpSpPr>
        <p:sp>
          <p:nvSpPr>
            <p:cNvPr id="75" name="椭圆 74"/>
            <p:cNvSpPr/>
            <p:nvPr/>
          </p:nvSpPr>
          <p:spPr>
            <a:xfrm>
              <a:off x="7458640" y="3689798"/>
              <a:ext cx="669859" cy="669859"/>
            </a:xfrm>
            <a:prstGeom prst="ellipse">
              <a:avLst/>
            </a:prstGeom>
            <a:solidFill>
              <a:srgbClr val="47626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6" name="59"/>
            <p:cNvSpPr/>
            <p:nvPr/>
          </p:nvSpPr>
          <p:spPr>
            <a:xfrm>
              <a:off x="7335311" y="3689798"/>
              <a:ext cx="906541" cy="61555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06609" y="1256366"/>
            <a:ext cx="17235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12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04</a:t>
            </a:r>
            <a:endParaRPr lang="en-US" altLang="zh-CN" sz="12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PA_文本框 22"/>
          <p:cNvSpPr txBox="1"/>
          <p:nvPr>
            <p:custDataLst>
              <p:tags r:id="rId1"/>
            </p:custDataLst>
          </p:nvPr>
        </p:nvSpPr>
        <p:spPr>
          <a:xfrm>
            <a:off x="1292178" y="3364324"/>
            <a:ext cx="5952413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前后端交互</a:t>
            </a:r>
            <a:endParaRPr lang="zh-CN" altLang="en-US" sz="6000" b="1" dirty="0">
              <a:solidFill>
                <a:srgbClr val="476263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81986" y="4478529"/>
            <a:ext cx="4572794" cy="507839"/>
          </a:xfrm>
          <a:prstGeom prst="rect">
            <a:avLst/>
          </a:prstGeom>
        </p:spPr>
        <p:txBody>
          <a:bodyPr lIns="91448" tIns="45724" rIns="91448" bIns="45724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Chinese  companies  will no longer remain in the hard stage and they are also promoting a culture Chinese  companies  will no longer remain 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in the hard stage and they are also wang ling </a:t>
            </a:r>
            <a:r>
              <a:rPr lang="en-US" altLang="zh-CN" sz="900" dirty="0" err="1">
                <a:solidFill>
                  <a:schemeClr val="bg1">
                    <a:lumMod val="50000"/>
                  </a:schemeClr>
                </a:solidFill>
              </a:rPr>
              <a:t>yan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 a culture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44883" y="5831872"/>
            <a:ext cx="2047002" cy="335372"/>
            <a:chOff x="4902198" y="3898900"/>
            <a:chExt cx="2387602" cy="375420"/>
          </a:xfrm>
          <a:solidFill>
            <a:srgbClr val="476263"/>
          </a:solidFill>
          <a:effectLst/>
        </p:grpSpPr>
        <p:sp>
          <p:nvSpPr>
            <p:cNvPr id="7" name="PA_圆角矩形 7"/>
            <p:cNvSpPr/>
            <p:nvPr>
              <p:custDataLst>
                <p:tags r:id="rId2"/>
              </p:custDataLst>
            </p:nvPr>
          </p:nvSpPr>
          <p:spPr>
            <a:xfrm>
              <a:off x="4902198" y="3898900"/>
              <a:ext cx="2387602" cy="3754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gradFill>
                  <a:gsLst>
                    <a:gs pos="0">
                      <a:srgbClr val="DFAB75">
                        <a:shade val="30000"/>
                        <a:satMod val="115000"/>
                      </a:srgbClr>
                    </a:gs>
                    <a:gs pos="50000">
                      <a:srgbClr val="DFAB75">
                        <a:shade val="67500"/>
                        <a:satMod val="115000"/>
                      </a:srgbClr>
                    </a:gs>
                    <a:gs pos="100000">
                      <a:srgbClr val="DFAB75">
                        <a:shade val="100000"/>
                        <a:satMod val="115000"/>
                      </a:srgbClr>
                    </a:gs>
                  </a:gsLst>
                  <a:lin ang="135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8" name="PA_文本框 6"/>
            <p:cNvSpPr txBox="1"/>
            <p:nvPr>
              <p:custDataLst>
                <p:tags r:id="rId3"/>
              </p:custDataLst>
            </p:nvPr>
          </p:nvSpPr>
          <p:spPr>
            <a:xfrm>
              <a:off x="5004992" y="3917333"/>
              <a:ext cx="2179464" cy="356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THE PART FOUR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10">
        <p15:prstTrans prst="pageCurlDoubl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2" grpId="0"/>
      <p:bldP spid="3" grpId="0" bldLvl="0" animBg="1"/>
      <p:bldP spid="5" grpId="0"/>
      <p:bldP spid="5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04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前后端交互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8" name="TextBox 23"/>
          <p:cNvSpPr txBox="1"/>
          <p:nvPr/>
        </p:nvSpPr>
        <p:spPr>
          <a:xfrm>
            <a:off x="976256" y="2183977"/>
            <a:ext cx="3206915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ajax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异步请求对象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9" name="Rectangle 25"/>
          <p:cNvSpPr/>
          <p:nvPr/>
        </p:nvSpPr>
        <p:spPr>
          <a:xfrm>
            <a:off x="709635" y="2891479"/>
            <a:ext cx="4031817" cy="26085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定义：</a:t>
            </a: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在不刷新页面的情况下，获取并刷新局部的数据。他是个异步请求对象，是前后端交互的一个工具。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优点</a:t>
            </a: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：①不用刷新页面，就可以获取并刷新局部的数据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           </a:t>
            </a: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②可以把之前服务端负担的工作转嫁给前端，减轻    </a:t>
            </a:r>
            <a:b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</a:b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              服务端和带宽。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缺点</a:t>
            </a: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：①破坏</a:t>
            </a: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了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JS</a:t>
            </a: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的执行顺序。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           ②破坏了网页的回退按钮。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           ③地狱回调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           ④对</a:t>
            </a:r>
            <a:r>
              <a: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SEO</a:t>
            </a: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搜索引擎支持较弱，数据比较难抓取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0" name="TextBox 23"/>
          <p:cNvSpPr txBox="1"/>
          <p:nvPr/>
        </p:nvSpPr>
        <p:spPr>
          <a:xfrm>
            <a:off x="6237866" y="2183977"/>
            <a:ext cx="32069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封装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ajax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的步骤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1" name="Rectangle 25"/>
          <p:cNvSpPr/>
          <p:nvPr/>
        </p:nvSpPr>
        <p:spPr>
          <a:xfrm>
            <a:off x="6237310" y="2891479"/>
            <a:ext cx="4031817" cy="156845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1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、创建异步请求对象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2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、建立连接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3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、发送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/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提交数据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4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、注册监听函数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38" name="Freeform 115"/>
          <p:cNvSpPr/>
          <p:nvPr/>
        </p:nvSpPr>
        <p:spPr bwMode="auto">
          <a:xfrm>
            <a:off x="10084271" y="5005213"/>
            <a:ext cx="356029" cy="265435"/>
          </a:xfrm>
          <a:custGeom>
            <a:avLst/>
            <a:gdLst>
              <a:gd name="T0" fmla="*/ 0 w 283"/>
              <a:gd name="T1" fmla="*/ 0 h 211"/>
              <a:gd name="T2" fmla="*/ 0 w 283"/>
              <a:gd name="T3" fmla="*/ 0 h 211"/>
              <a:gd name="T4" fmla="*/ 63 w 283"/>
              <a:gd name="T5" fmla="*/ 29 h 211"/>
              <a:gd name="T6" fmla="*/ 143 w 283"/>
              <a:gd name="T7" fmla="*/ 67 h 211"/>
              <a:gd name="T8" fmla="*/ 143 w 283"/>
              <a:gd name="T9" fmla="*/ 67 h 211"/>
              <a:gd name="T10" fmla="*/ 221 w 283"/>
              <a:gd name="T11" fmla="*/ 29 h 211"/>
              <a:gd name="T12" fmla="*/ 283 w 283"/>
              <a:gd name="T13" fmla="*/ 0 h 211"/>
              <a:gd name="T14" fmla="*/ 283 w 283"/>
              <a:gd name="T15" fmla="*/ 163 h 211"/>
              <a:gd name="T16" fmla="*/ 283 w 283"/>
              <a:gd name="T17" fmla="*/ 163 h 211"/>
              <a:gd name="T18" fmla="*/ 277 w 283"/>
              <a:gd name="T19" fmla="*/ 170 h 211"/>
              <a:gd name="T20" fmla="*/ 267 w 283"/>
              <a:gd name="T21" fmla="*/ 177 h 211"/>
              <a:gd name="T22" fmla="*/ 259 w 283"/>
              <a:gd name="T23" fmla="*/ 182 h 211"/>
              <a:gd name="T24" fmla="*/ 250 w 283"/>
              <a:gd name="T25" fmla="*/ 188 h 211"/>
              <a:gd name="T26" fmla="*/ 229 w 283"/>
              <a:gd name="T27" fmla="*/ 196 h 211"/>
              <a:gd name="T28" fmla="*/ 209 w 283"/>
              <a:gd name="T29" fmla="*/ 201 h 211"/>
              <a:gd name="T30" fmla="*/ 190 w 283"/>
              <a:gd name="T31" fmla="*/ 205 h 211"/>
              <a:gd name="T32" fmla="*/ 172 w 283"/>
              <a:gd name="T33" fmla="*/ 208 h 211"/>
              <a:gd name="T34" fmla="*/ 147 w 283"/>
              <a:gd name="T35" fmla="*/ 211 h 211"/>
              <a:gd name="T36" fmla="*/ 147 w 283"/>
              <a:gd name="T37" fmla="*/ 211 h 211"/>
              <a:gd name="T38" fmla="*/ 147 w 283"/>
              <a:gd name="T39" fmla="*/ 211 h 211"/>
              <a:gd name="T40" fmla="*/ 143 w 283"/>
              <a:gd name="T41" fmla="*/ 211 h 211"/>
              <a:gd name="T42" fmla="*/ 143 w 283"/>
              <a:gd name="T43" fmla="*/ 211 h 211"/>
              <a:gd name="T44" fmla="*/ 139 w 283"/>
              <a:gd name="T45" fmla="*/ 211 h 211"/>
              <a:gd name="T46" fmla="*/ 139 w 283"/>
              <a:gd name="T47" fmla="*/ 211 h 211"/>
              <a:gd name="T48" fmla="*/ 139 w 283"/>
              <a:gd name="T49" fmla="*/ 211 h 211"/>
              <a:gd name="T50" fmla="*/ 113 w 283"/>
              <a:gd name="T51" fmla="*/ 208 h 211"/>
              <a:gd name="T52" fmla="*/ 94 w 283"/>
              <a:gd name="T53" fmla="*/ 205 h 211"/>
              <a:gd name="T54" fmla="*/ 75 w 283"/>
              <a:gd name="T55" fmla="*/ 201 h 211"/>
              <a:gd name="T56" fmla="*/ 55 w 283"/>
              <a:gd name="T57" fmla="*/ 196 h 211"/>
              <a:gd name="T58" fmla="*/ 36 w 283"/>
              <a:gd name="T59" fmla="*/ 188 h 211"/>
              <a:gd name="T60" fmla="*/ 26 w 283"/>
              <a:gd name="T61" fmla="*/ 182 h 211"/>
              <a:gd name="T62" fmla="*/ 17 w 283"/>
              <a:gd name="T63" fmla="*/ 177 h 211"/>
              <a:gd name="T64" fmla="*/ 9 w 283"/>
              <a:gd name="T65" fmla="*/ 170 h 211"/>
              <a:gd name="T66" fmla="*/ 0 w 283"/>
              <a:gd name="T67" fmla="*/ 163 h 211"/>
              <a:gd name="T68" fmla="*/ 0 w 283"/>
              <a:gd name="T69" fmla="*/ 0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83" h="211">
                <a:moveTo>
                  <a:pt x="0" y="0"/>
                </a:moveTo>
                <a:lnTo>
                  <a:pt x="0" y="0"/>
                </a:lnTo>
                <a:lnTo>
                  <a:pt x="63" y="29"/>
                </a:lnTo>
                <a:lnTo>
                  <a:pt x="143" y="67"/>
                </a:lnTo>
                <a:lnTo>
                  <a:pt x="143" y="67"/>
                </a:lnTo>
                <a:lnTo>
                  <a:pt x="221" y="29"/>
                </a:lnTo>
                <a:lnTo>
                  <a:pt x="283" y="0"/>
                </a:lnTo>
                <a:lnTo>
                  <a:pt x="283" y="163"/>
                </a:lnTo>
                <a:lnTo>
                  <a:pt x="283" y="163"/>
                </a:lnTo>
                <a:lnTo>
                  <a:pt x="277" y="170"/>
                </a:lnTo>
                <a:lnTo>
                  <a:pt x="267" y="177"/>
                </a:lnTo>
                <a:lnTo>
                  <a:pt x="259" y="182"/>
                </a:lnTo>
                <a:lnTo>
                  <a:pt x="250" y="188"/>
                </a:lnTo>
                <a:lnTo>
                  <a:pt x="229" y="196"/>
                </a:lnTo>
                <a:lnTo>
                  <a:pt x="209" y="201"/>
                </a:lnTo>
                <a:lnTo>
                  <a:pt x="190" y="205"/>
                </a:lnTo>
                <a:lnTo>
                  <a:pt x="172" y="208"/>
                </a:lnTo>
                <a:lnTo>
                  <a:pt x="147" y="211"/>
                </a:lnTo>
                <a:lnTo>
                  <a:pt x="147" y="211"/>
                </a:lnTo>
                <a:lnTo>
                  <a:pt x="147" y="211"/>
                </a:lnTo>
                <a:lnTo>
                  <a:pt x="143" y="211"/>
                </a:lnTo>
                <a:lnTo>
                  <a:pt x="143" y="211"/>
                </a:lnTo>
                <a:lnTo>
                  <a:pt x="139" y="211"/>
                </a:lnTo>
                <a:lnTo>
                  <a:pt x="139" y="211"/>
                </a:lnTo>
                <a:lnTo>
                  <a:pt x="139" y="211"/>
                </a:lnTo>
                <a:lnTo>
                  <a:pt x="113" y="208"/>
                </a:lnTo>
                <a:lnTo>
                  <a:pt x="94" y="205"/>
                </a:lnTo>
                <a:lnTo>
                  <a:pt x="75" y="201"/>
                </a:lnTo>
                <a:lnTo>
                  <a:pt x="55" y="196"/>
                </a:lnTo>
                <a:lnTo>
                  <a:pt x="36" y="188"/>
                </a:lnTo>
                <a:lnTo>
                  <a:pt x="26" y="182"/>
                </a:lnTo>
                <a:lnTo>
                  <a:pt x="17" y="177"/>
                </a:lnTo>
                <a:lnTo>
                  <a:pt x="9" y="170"/>
                </a:lnTo>
                <a:lnTo>
                  <a:pt x="0" y="163"/>
                </a:lnTo>
                <a:lnTo>
                  <a:pt x="0" y="0"/>
                </a:lnTo>
                <a:close/>
              </a:path>
            </a:pathLst>
          </a:custGeom>
          <a:solidFill>
            <a:srgbClr val="47626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37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1" name="Freeform 136"/>
          <p:cNvSpPr/>
          <p:nvPr/>
        </p:nvSpPr>
        <p:spPr bwMode="auto">
          <a:xfrm>
            <a:off x="4907785" y="4580775"/>
            <a:ext cx="344706" cy="335882"/>
          </a:xfrm>
          <a:custGeom>
            <a:avLst/>
            <a:gdLst>
              <a:gd name="T0" fmla="*/ 199 w 274"/>
              <a:gd name="T1" fmla="*/ 18 h 267"/>
              <a:gd name="T2" fmla="*/ 203 w 274"/>
              <a:gd name="T3" fmla="*/ 37 h 267"/>
              <a:gd name="T4" fmla="*/ 214 w 274"/>
              <a:gd name="T5" fmla="*/ 35 h 267"/>
              <a:gd name="T6" fmla="*/ 221 w 274"/>
              <a:gd name="T7" fmla="*/ 43 h 267"/>
              <a:gd name="T8" fmla="*/ 238 w 274"/>
              <a:gd name="T9" fmla="*/ 56 h 267"/>
              <a:gd name="T10" fmla="*/ 257 w 274"/>
              <a:gd name="T11" fmla="*/ 80 h 267"/>
              <a:gd name="T12" fmla="*/ 251 w 274"/>
              <a:gd name="T13" fmla="*/ 91 h 267"/>
              <a:gd name="T14" fmla="*/ 256 w 274"/>
              <a:gd name="T15" fmla="*/ 93 h 267"/>
              <a:gd name="T16" fmla="*/ 262 w 274"/>
              <a:gd name="T17" fmla="*/ 85 h 267"/>
              <a:gd name="T18" fmla="*/ 264 w 274"/>
              <a:gd name="T19" fmla="*/ 93 h 267"/>
              <a:gd name="T20" fmla="*/ 259 w 274"/>
              <a:gd name="T21" fmla="*/ 110 h 267"/>
              <a:gd name="T22" fmla="*/ 247 w 274"/>
              <a:gd name="T23" fmla="*/ 112 h 267"/>
              <a:gd name="T24" fmla="*/ 232 w 274"/>
              <a:gd name="T25" fmla="*/ 127 h 267"/>
              <a:gd name="T26" fmla="*/ 220 w 274"/>
              <a:gd name="T27" fmla="*/ 141 h 267"/>
              <a:gd name="T28" fmla="*/ 202 w 274"/>
              <a:gd name="T29" fmla="*/ 154 h 267"/>
              <a:gd name="T30" fmla="*/ 209 w 274"/>
              <a:gd name="T31" fmla="*/ 183 h 267"/>
              <a:gd name="T32" fmla="*/ 218 w 274"/>
              <a:gd name="T33" fmla="*/ 214 h 267"/>
              <a:gd name="T34" fmla="*/ 210 w 274"/>
              <a:gd name="T35" fmla="*/ 237 h 267"/>
              <a:gd name="T36" fmla="*/ 226 w 274"/>
              <a:gd name="T37" fmla="*/ 228 h 267"/>
              <a:gd name="T38" fmla="*/ 247 w 274"/>
              <a:gd name="T39" fmla="*/ 192 h 267"/>
              <a:gd name="T40" fmla="*/ 264 w 274"/>
              <a:gd name="T41" fmla="*/ 141 h 267"/>
              <a:gd name="T42" fmla="*/ 274 w 274"/>
              <a:gd name="T43" fmla="*/ 115 h 267"/>
              <a:gd name="T44" fmla="*/ 155 w 274"/>
              <a:gd name="T45" fmla="*/ 267 h 267"/>
              <a:gd name="T46" fmla="*/ 178 w 274"/>
              <a:gd name="T47" fmla="*/ 246 h 267"/>
              <a:gd name="T48" fmla="*/ 153 w 274"/>
              <a:gd name="T49" fmla="*/ 245 h 267"/>
              <a:gd name="T50" fmla="*/ 145 w 274"/>
              <a:gd name="T51" fmla="*/ 252 h 267"/>
              <a:gd name="T52" fmla="*/ 125 w 274"/>
              <a:gd name="T53" fmla="*/ 248 h 267"/>
              <a:gd name="T54" fmla="*/ 99 w 274"/>
              <a:gd name="T55" fmla="*/ 249 h 267"/>
              <a:gd name="T56" fmla="*/ 121 w 274"/>
              <a:gd name="T57" fmla="*/ 267 h 267"/>
              <a:gd name="T58" fmla="*/ 0 w 274"/>
              <a:gd name="T59" fmla="*/ 129 h 267"/>
              <a:gd name="T60" fmla="*/ 62 w 274"/>
              <a:gd name="T61" fmla="*/ 26 h 267"/>
              <a:gd name="T62" fmla="*/ 19 w 274"/>
              <a:gd name="T63" fmla="*/ 87 h 267"/>
              <a:gd name="T64" fmla="*/ 31 w 274"/>
              <a:gd name="T65" fmla="*/ 84 h 267"/>
              <a:gd name="T66" fmla="*/ 50 w 274"/>
              <a:gd name="T67" fmla="*/ 91 h 267"/>
              <a:gd name="T68" fmla="*/ 60 w 274"/>
              <a:gd name="T69" fmla="*/ 88 h 267"/>
              <a:gd name="T70" fmla="*/ 46 w 274"/>
              <a:gd name="T71" fmla="*/ 106 h 267"/>
              <a:gd name="T72" fmla="*/ 35 w 274"/>
              <a:gd name="T73" fmla="*/ 122 h 267"/>
              <a:gd name="T74" fmla="*/ 45 w 274"/>
              <a:gd name="T75" fmla="*/ 157 h 267"/>
              <a:gd name="T76" fmla="*/ 54 w 274"/>
              <a:gd name="T77" fmla="*/ 180 h 267"/>
              <a:gd name="T78" fmla="*/ 87 w 274"/>
              <a:gd name="T79" fmla="*/ 210 h 267"/>
              <a:gd name="T80" fmla="*/ 95 w 274"/>
              <a:gd name="T81" fmla="*/ 188 h 267"/>
              <a:gd name="T82" fmla="*/ 98 w 274"/>
              <a:gd name="T83" fmla="*/ 169 h 267"/>
              <a:gd name="T84" fmla="*/ 104 w 274"/>
              <a:gd name="T85" fmla="*/ 137 h 267"/>
              <a:gd name="T86" fmla="*/ 117 w 274"/>
              <a:gd name="T87" fmla="*/ 122 h 267"/>
              <a:gd name="T88" fmla="*/ 152 w 274"/>
              <a:gd name="T89" fmla="*/ 125 h 267"/>
              <a:gd name="T90" fmla="*/ 165 w 274"/>
              <a:gd name="T91" fmla="*/ 106 h 267"/>
              <a:gd name="T92" fmla="*/ 161 w 274"/>
              <a:gd name="T93" fmla="*/ 81 h 267"/>
              <a:gd name="T94" fmla="*/ 134 w 274"/>
              <a:gd name="T95" fmla="*/ 58 h 267"/>
              <a:gd name="T96" fmla="*/ 111 w 274"/>
              <a:gd name="T97" fmla="*/ 57 h 267"/>
              <a:gd name="T98" fmla="*/ 92 w 274"/>
              <a:gd name="T99" fmla="*/ 68 h 267"/>
              <a:gd name="T100" fmla="*/ 69 w 274"/>
              <a:gd name="T101" fmla="*/ 64 h 267"/>
              <a:gd name="T102" fmla="*/ 73 w 274"/>
              <a:gd name="T103" fmla="*/ 56 h 267"/>
              <a:gd name="T104" fmla="*/ 80 w 274"/>
              <a:gd name="T105" fmla="*/ 45 h 267"/>
              <a:gd name="T106" fmla="*/ 81 w 274"/>
              <a:gd name="T107" fmla="*/ 38 h 267"/>
              <a:gd name="T108" fmla="*/ 96 w 274"/>
              <a:gd name="T109" fmla="*/ 49 h 267"/>
              <a:gd name="T110" fmla="*/ 119 w 274"/>
              <a:gd name="T111" fmla="*/ 47 h 267"/>
              <a:gd name="T112" fmla="*/ 137 w 274"/>
              <a:gd name="T113" fmla="*/ 45 h 267"/>
              <a:gd name="T114" fmla="*/ 141 w 274"/>
              <a:gd name="T115" fmla="*/ 28 h 267"/>
              <a:gd name="T116" fmla="*/ 161 w 274"/>
              <a:gd name="T117" fmla="*/ 22 h 267"/>
              <a:gd name="T118" fmla="*/ 132 w 274"/>
              <a:gd name="T119" fmla="*/ 8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74" h="267">
                <a:moveTo>
                  <a:pt x="161" y="1"/>
                </a:moveTo>
                <a:lnTo>
                  <a:pt x="161" y="1"/>
                </a:lnTo>
                <a:lnTo>
                  <a:pt x="169" y="3"/>
                </a:lnTo>
                <a:lnTo>
                  <a:pt x="178" y="5"/>
                </a:lnTo>
                <a:lnTo>
                  <a:pt x="188" y="8"/>
                </a:lnTo>
                <a:lnTo>
                  <a:pt x="201" y="14"/>
                </a:lnTo>
                <a:lnTo>
                  <a:pt x="214" y="22"/>
                </a:lnTo>
                <a:lnTo>
                  <a:pt x="226" y="31"/>
                </a:lnTo>
                <a:lnTo>
                  <a:pt x="238" y="43"/>
                </a:lnTo>
                <a:lnTo>
                  <a:pt x="238" y="43"/>
                </a:lnTo>
                <a:lnTo>
                  <a:pt x="234" y="39"/>
                </a:lnTo>
                <a:lnTo>
                  <a:pt x="225" y="31"/>
                </a:lnTo>
                <a:lnTo>
                  <a:pt x="213" y="22"/>
                </a:lnTo>
                <a:lnTo>
                  <a:pt x="206" y="19"/>
                </a:lnTo>
                <a:lnTo>
                  <a:pt x="199" y="18"/>
                </a:lnTo>
                <a:lnTo>
                  <a:pt x="197" y="19"/>
                </a:lnTo>
                <a:lnTo>
                  <a:pt x="197" y="19"/>
                </a:lnTo>
                <a:lnTo>
                  <a:pt x="198" y="22"/>
                </a:lnTo>
                <a:lnTo>
                  <a:pt x="198" y="22"/>
                </a:lnTo>
                <a:lnTo>
                  <a:pt x="199" y="24"/>
                </a:lnTo>
                <a:lnTo>
                  <a:pt x="199" y="24"/>
                </a:lnTo>
                <a:lnTo>
                  <a:pt x="199" y="27"/>
                </a:lnTo>
                <a:lnTo>
                  <a:pt x="201" y="30"/>
                </a:lnTo>
                <a:lnTo>
                  <a:pt x="201" y="30"/>
                </a:lnTo>
                <a:lnTo>
                  <a:pt x="202" y="30"/>
                </a:lnTo>
                <a:lnTo>
                  <a:pt x="202" y="30"/>
                </a:lnTo>
                <a:lnTo>
                  <a:pt x="203" y="33"/>
                </a:lnTo>
                <a:lnTo>
                  <a:pt x="203" y="33"/>
                </a:lnTo>
                <a:lnTo>
                  <a:pt x="203" y="34"/>
                </a:lnTo>
                <a:lnTo>
                  <a:pt x="203" y="37"/>
                </a:lnTo>
                <a:lnTo>
                  <a:pt x="203" y="39"/>
                </a:lnTo>
                <a:lnTo>
                  <a:pt x="206" y="39"/>
                </a:lnTo>
                <a:lnTo>
                  <a:pt x="206" y="39"/>
                </a:lnTo>
                <a:lnTo>
                  <a:pt x="209" y="39"/>
                </a:lnTo>
                <a:lnTo>
                  <a:pt x="209" y="39"/>
                </a:lnTo>
                <a:lnTo>
                  <a:pt x="210" y="38"/>
                </a:lnTo>
                <a:lnTo>
                  <a:pt x="210" y="38"/>
                </a:lnTo>
                <a:lnTo>
                  <a:pt x="207" y="35"/>
                </a:lnTo>
                <a:lnTo>
                  <a:pt x="207" y="35"/>
                </a:lnTo>
                <a:lnTo>
                  <a:pt x="207" y="35"/>
                </a:lnTo>
                <a:lnTo>
                  <a:pt x="207" y="35"/>
                </a:lnTo>
                <a:lnTo>
                  <a:pt x="209" y="34"/>
                </a:lnTo>
                <a:lnTo>
                  <a:pt x="210" y="33"/>
                </a:lnTo>
                <a:lnTo>
                  <a:pt x="210" y="33"/>
                </a:lnTo>
                <a:lnTo>
                  <a:pt x="214" y="35"/>
                </a:lnTo>
                <a:lnTo>
                  <a:pt x="215" y="37"/>
                </a:lnTo>
                <a:lnTo>
                  <a:pt x="215" y="37"/>
                </a:lnTo>
                <a:lnTo>
                  <a:pt x="217" y="39"/>
                </a:lnTo>
                <a:lnTo>
                  <a:pt x="217" y="39"/>
                </a:lnTo>
                <a:lnTo>
                  <a:pt x="215" y="41"/>
                </a:lnTo>
                <a:lnTo>
                  <a:pt x="215" y="41"/>
                </a:lnTo>
                <a:lnTo>
                  <a:pt x="214" y="42"/>
                </a:lnTo>
                <a:lnTo>
                  <a:pt x="214" y="42"/>
                </a:lnTo>
                <a:lnTo>
                  <a:pt x="215" y="45"/>
                </a:lnTo>
                <a:lnTo>
                  <a:pt x="215" y="45"/>
                </a:lnTo>
                <a:lnTo>
                  <a:pt x="215" y="45"/>
                </a:lnTo>
                <a:lnTo>
                  <a:pt x="217" y="45"/>
                </a:lnTo>
                <a:lnTo>
                  <a:pt x="217" y="45"/>
                </a:lnTo>
                <a:lnTo>
                  <a:pt x="221" y="43"/>
                </a:lnTo>
                <a:lnTo>
                  <a:pt x="221" y="43"/>
                </a:lnTo>
                <a:lnTo>
                  <a:pt x="224" y="43"/>
                </a:lnTo>
                <a:lnTo>
                  <a:pt x="224" y="43"/>
                </a:lnTo>
                <a:lnTo>
                  <a:pt x="225" y="45"/>
                </a:lnTo>
                <a:lnTo>
                  <a:pt x="225" y="45"/>
                </a:lnTo>
                <a:lnTo>
                  <a:pt x="229" y="47"/>
                </a:lnTo>
                <a:lnTo>
                  <a:pt x="229" y="47"/>
                </a:lnTo>
                <a:lnTo>
                  <a:pt x="230" y="47"/>
                </a:lnTo>
                <a:lnTo>
                  <a:pt x="230" y="47"/>
                </a:lnTo>
                <a:lnTo>
                  <a:pt x="232" y="51"/>
                </a:lnTo>
                <a:lnTo>
                  <a:pt x="232" y="51"/>
                </a:lnTo>
                <a:lnTo>
                  <a:pt x="234" y="53"/>
                </a:lnTo>
                <a:lnTo>
                  <a:pt x="234" y="53"/>
                </a:lnTo>
                <a:lnTo>
                  <a:pt x="237" y="54"/>
                </a:lnTo>
                <a:lnTo>
                  <a:pt x="238" y="56"/>
                </a:lnTo>
                <a:lnTo>
                  <a:pt x="238" y="56"/>
                </a:lnTo>
                <a:lnTo>
                  <a:pt x="240" y="58"/>
                </a:lnTo>
                <a:lnTo>
                  <a:pt x="240" y="58"/>
                </a:lnTo>
                <a:lnTo>
                  <a:pt x="245" y="62"/>
                </a:lnTo>
                <a:lnTo>
                  <a:pt x="245" y="62"/>
                </a:lnTo>
                <a:lnTo>
                  <a:pt x="248" y="65"/>
                </a:lnTo>
                <a:lnTo>
                  <a:pt x="248" y="65"/>
                </a:lnTo>
                <a:lnTo>
                  <a:pt x="248" y="69"/>
                </a:lnTo>
                <a:lnTo>
                  <a:pt x="248" y="69"/>
                </a:lnTo>
                <a:lnTo>
                  <a:pt x="249" y="73"/>
                </a:lnTo>
                <a:lnTo>
                  <a:pt x="249" y="73"/>
                </a:lnTo>
                <a:lnTo>
                  <a:pt x="251" y="76"/>
                </a:lnTo>
                <a:lnTo>
                  <a:pt x="251" y="76"/>
                </a:lnTo>
                <a:lnTo>
                  <a:pt x="253" y="77"/>
                </a:lnTo>
                <a:lnTo>
                  <a:pt x="253" y="77"/>
                </a:lnTo>
                <a:lnTo>
                  <a:pt x="257" y="80"/>
                </a:lnTo>
                <a:lnTo>
                  <a:pt x="257" y="80"/>
                </a:lnTo>
                <a:lnTo>
                  <a:pt x="259" y="81"/>
                </a:lnTo>
                <a:lnTo>
                  <a:pt x="259" y="83"/>
                </a:lnTo>
                <a:lnTo>
                  <a:pt x="259" y="83"/>
                </a:lnTo>
                <a:lnTo>
                  <a:pt x="257" y="84"/>
                </a:lnTo>
                <a:lnTo>
                  <a:pt x="257" y="84"/>
                </a:lnTo>
                <a:lnTo>
                  <a:pt x="255" y="84"/>
                </a:lnTo>
                <a:lnTo>
                  <a:pt x="255" y="84"/>
                </a:lnTo>
                <a:lnTo>
                  <a:pt x="255" y="87"/>
                </a:lnTo>
                <a:lnTo>
                  <a:pt x="255" y="87"/>
                </a:lnTo>
                <a:lnTo>
                  <a:pt x="255" y="88"/>
                </a:lnTo>
                <a:lnTo>
                  <a:pt x="255" y="89"/>
                </a:lnTo>
                <a:lnTo>
                  <a:pt x="255" y="89"/>
                </a:lnTo>
                <a:lnTo>
                  <a:pt x="252" y="91"/>
                </a:lnTo>
                <a:lnTo>
                  <a:pt x="251" y="91"/>
                </a:lnTo>
                <a:lnTo>
                  <a:pt x="248" y="92"/>
                </a:lnTo>
                <a:lnTo>
                  <a:pt x="247" y="93"/>
                </a:lnTo>
                <a:lnTo>
                  <a:pt x="247" y="93"/>
                </a:lnTo>
                <a:lnTo>
                  <a:pt x="247" y="95"/>
                </a:lnTo>
                <a:lnTo>
                  <a:pt x="247" y="95"/>
                </a:lnTo>
                <a:lnTo>
                  <a:pt x="249" y="96"/>
                </a:lnTo>
                <a:lnTo>
                  <a:pt x="249" y="96"/>
                </a:lnTo>
                <a:lnTo>
                  <a:pt x="249" y="95"/>
                </a:lnTo>
                <a:lnTo>
                  <a:pt x="249" y="95"/>
                </a:lnTo>
                <a:lnTo>
                  <a:pt x="249" y="93"/>
                </a:lnTo>
                <a:lnTo>
                  <a:pt x="251" y="93"/>
                </a:lnTo>
                <a:lnTo>
                  <a:pt x="251" y="93"/>
                </a:lnTo>
                <a:lnTo>
                  <a:pt x="253" y="93"/>
                </a:lnTo>
                <a:lnTo>
                  <a:pt x="253" y="93"/>
                </a:lnTo>
                <a:lnTo>
                  <a:pt x="256" y="93"/>
                </a:lnTo>
                <a:lnTo>
                  <a:pt x="256" y="93"/>
                </a:lnTo>
                <a:lnTo>
                  <a:pt x="256" y="92"/>
                </a:lnTo>
                <a:lnTo>
                  <a:pt x="256" y="92"/>
                </a:lnTo>
                <a:lnTo>
                  <a:pt x="256" y="92"/>
                </a:lnTo>
                <a:lnTo>
                  <a:pt x="256" y="89"/>
                </a:lnTo>
                <a:lnTo>
                  <a:pt x="256" y="89"/>
                </a:lnTo>
                <a:lnTo>
                  <a:pt x="257" y="87"/>
                </a:lnTo>
                <a:lnTo>
                  <a:pt x="257" y="87"/>
                </a:lnTo>
                <a:lnTo>
                  <a:pt x="257" y="88"/>
                </a:lnTo>
                <a:lnTo>
                  <a:pt x="259" y="87"/>
                </a:lnTo>
                <a:lnTo>
                  <a:pt x="259" y="87"/>
                </a:lnTo>
                <a:lnTo>
                  <a:pt x="260" y="85"/>
                </a:lnTo>
                <a:lnTo>
                  <a:pt x="260" y="85"/>
                </a:lnTo>
                <a:lnTo>
                  <a:pt x="262" y="85"/>
                </a:lnTo>
                <a:lnTo>
                  <a:pt x="262" y="85"/>
                </a:lnTo>
                <a:lnTo>
                  <a:pt x="262" y="85"/>
                </a:lnTo>
                <a:lnTo>
                  <a:pt x="262" y="83"/>
                </a:lnTo>
                <a:lnTo>
                  <a:pt x="262" y="83"/>
                </a:lnTo>
                <a:lnTo>
                  <a:pt x="260" y="80"/>
                </a:lnTo>
                <a:lnTo>
                  <a:pt x="260" y="80"/>
                </a:lnTo>
                <a:lnTo>
                  <a:pt x="260" y="75"/>
                </a:lnTo>
                <a:lnTo>
                  <a:pt x="260" y="75"/>
                </a:lnTo>
                <a:lnTo>
                  <a:pt x="263" y="80"/>
                </a:lnTo>
                <a:lnTo>
                  <a:pt x="266" y="89"/>
                </a:lnTo>
                <a:lnTo>
                  <a:pt x="266" y="89"/>
                </a:lnTo>
                <a:lnTo>
                  <a:pt x="264" y="89"/>
                </a:lnTo>
                <a:lnTo>
                  <a:pt x="264" y="91"/>
                </a:lnTo>
                <a:lnTo>
                  <a:pt x="264" y="91"/>
                </a:lnTo>
                <a:lnTo>
                  <a:pt x="264" y="93"/>
                </a:lnTo>
                <a:lnTo>
                  <a:pt x="264" y="93"/>
                </a:lnTo>
                <a:lnTo>
                  <a:pt x="264" y="98"/>
                </a:lnTo>
                <a:lnTo>
                  <a:pt x="264" y="98"/>
                </a:lnTo>
                <a:lnTo>
                  <a:pt x="264" y="103"/>
                </a:lnTo>
                <a:lnTo>
                  <a:pt x="264" y="103"/>
                </a:lnTo>
                <a:lnTo>
                  <a:pt x="264" y="107"/>
                </a:lnTo>
                <a:lnTo>
                  <a:pt x="264" y="107"/>
                </a:lnTo>
                <a:lnTo>
                  <a:pt x="264" y="112"/>
                </a:lnTo>
                <a:lnTo>
                  <a:pt x="264" y="112"/>
                </a:lnTo>
                <a:lnTo>
                  <a:pt x="263" y="114"/>
                </a:lnTo>
                <a:lnTo>
                  <a:pt x="263" y="114"/>
                </a:lnTo>
                <a:lnTo>
                  <a:pt x="263" y="115"/>
                </a:lnTo>
                <a:lnTo>
                  <a:pt x="262" y="114"/>
                </a:lnTo>
                <a:lnTo>
                  <a:pt x="262" y="114"/>
                </a:lnTo>
                <a:lnTo>
                  <a:pt x="260" y="110"/>
                </a:lnTo>
                <a:lnTo>
                  <a:pt x="259" y="110"/>
                </a:lnTo>
                <a:lnTo>
                  <a:pt x="259" y="110"/>
                </a:lnTo>
                <a:lnTo>
                  <a:pt x="259" y="108"/>
                </a:lnTo>
                <a:lnTo>
                  <a:pt x="256" y="108"/>
                </a:lnTo>
                <a:lnTo>
                  <a:pt x="256" y="108"/>
                </a:lnTo>
                <a:lnTo>
                  <a:pt x="255" y="108"/>
                </a:lnTo>
                <a:lnTo>
                  <a:pt x="253" y="108"/>
                </a:lnTo>
                <a:lnTo>
                  <a:pt x="253" y="108"/>
                </a:lnTo>
                <a:lnTo>
                  <a:pt x="253" y="111"/>
                </a:lnTo>
                <a:lnTo>
                  <a:pt x="253" y="112"/>
                </a:lnTo>
                <a:lnTo>
                  <a:pt x="253" y="112"/>
                </a:lnTo>
                <a:lnTo>
                  <a:pt x="248" y="111"/>
                </a:lnTo>
                <a:lnTo>
                  <a:pt x="248" y="111"/>
                </a:lnTo>
                <a:lnTo>
                  <a:pt x="247" y="111"/>
                </a:lnTo>
                <a:lnTo>
                  <a:pt x="247" y="112"/>
                </a:lnTo>
                <a:lnTo>
                  <a:pt x="247" y="112"/>
                </a:lnTo>
                <a:lnTo>
                  <a:pt x="245" y="115"/>
                </a:lnTo>
                <a:lnTo>
                  <a:pt x="244" y="116"/>
                </a:lnTo>
                <a:lnTo>
                  <a:pt x="244" y="116"/>
                </a:lnTo>
                <a:lnTo>
                  <a:pt x="244" y="118"/>
                </a:lnTo>
                <a:lnTo>
                  <a:pt x="243" y="121"/>
                </a:lnTo>
                <a:lnTo>
                  <a:pt x="243" y="121"/>
                </a:lnTo>
                <a:lnTo>
                  <a:pt x="241" y="122"/>
                </a:lnTo>
                <a:lnTo>
                  <a:pt x="238" y="122"/>
                </a:lnTo>
                <a:lnTo>
                  <a:pt x="238" y="122"/>
                </a:lnTo>
                <a:lnTo>
                  <a:pt x="234" y="123"/>
                </a:lnTo>
                <a:lnTo>
                  <a:pt x="234" y="123"/>
                </a:lnTo>
                <a:lnTo>
                  <a:pt x="234" y="125"/>
                </a:lnTo>
                <a:lnTo>
                  <a:pt x="233" y="126"/>
                </a:lnTo>
                <a:lnTo>
                  <a:pt x="233" y="126"/>
                </a:lnTo>
                <a:lnTo>
                  <a:pt x="232" y="127"/>
                </a:lnTo>
                <a:lnTo>
                  <a:pt x="230" y="129"/>
                </a:lnTo>
                <a:lnTo>
                  <a:pt x="230" y="129"/>
                </a:lnTo>
                <a:lnTo>
                  <a:pt x="230" y="133"/>
                </a:lnTo>
                <a:lnTo>
                  <a:pt x="230" y="133"/>
                </a:lnTo>
                <a:lnTo>
                  <a:pt x="230" y="134"/>
                </a:lnTo>
                <a:lnTo>
                  <a:pt x="230" y="135"/>
                </a:lnTo>
                <a:lnTo>
                  <a:pt x="230" y="135"/>
                </a:lnTo>
                <a:lnTo>
                  <a:pt x="226" y="137"/>
                </a:lnTo>
                <a:lnTo>
                  <a:pt x="226" y="137"/>
                </a:lnTo>
                <a:lnTo>
                  <a:pt x="226" y="137"/>
                </a:lnTo>
                <a:lnTo>
                  <a:pt x="226" y="138"/>
                </a:lnTo>
                <a:lnTo>
                  <a:pt x="225" y="139"/>
                </a:lnTo>
                <a:lnTo>
                  <a:pt x="225" y="139"/>
                </a:lnTo>
                <a:lnTo>
                  <a:pt x="220" y="141"/>
                </a:lnTo>
                <a:lnTo>
                  <a:pt x="220" y="141"/>
                </a:lnTo>
                <a:lnTo>
                  <a:pt x="220" y="142"/>
                </a:lnTo>
                <a:lnTo>
                  <a:pt x="220" y="144"/>
                </a:lnTo>
                <a:lnTo>
                  <a:pt x="218" y="144"/>
                </a:lnTo>
                <a:lnTo>
                  <a:pt x="218" y="144"/>
                </a:lnTo>
                <a:lnTo>
                  <a:pt x="215" y="144"/>
                </a:lnTo>
                <a:lnTo>
                  <a:pt x="213" y="144"/>
                </a:lnTo>
                <a:lnTo>
                  <a:pt x="213" y="144"/>
                </a:lnTo>
                <a:lnTo>
                  <a:pt x="211" y="145"/>
                </a:lnTo>
                <a:lnTo>
                  <a:pt x="209" y="148"/>
                </a:lnTo>
                <a:lnTo>
                  <a:pt x="209" y="148"/>
                </a:lnTo>
                <a:lnTo>
                  <a:pt x="203" y="152"/>
                </a:lnTo>
                <a:lnTo>
                  <a:pt x="203" y="152"/>
                </a:lnTo>
                <a:lnTo>
                  <a:pt x="202" y="152"/>
                </a:lnTo>
                <a:lnTo>
                  <a:pt x="202" y="154"/>
                </a:lnTo>
                <a:lnTo>
                  <a:pt x="202" y="154"/>
                </a:lnTo>
                <a:lnTo>
                  <a:pt x="202" y="157"/>
                </a:lnTo>
                <a:lnTo>
                  <a:pt x="203" y="158"/>
                </a:lnTo>
                <a:lnTo>
                  <a:pt x="203" y="158"/>
                </a:lnTo>
                <a:lnTo>
                  <a:pt x="207" y="164"/>
                </a:lnTo>
                <a:lnTo>
                  <a:pt x="207" y="164"/>
                </a:lnTo>
                <a:lnTo>
                  <a:pt x="209" y="167"/>
                </a:lnTo>
                <a:lnTo>
                  <a:pt x="207" y="169"/>
                </a:lnTo>
                <a:lnTo>
                  <a:pt x="207" y="169"/>
                </a:lnTo>
                <a:lnTo>
                  <a:pt x="206" y="173"/>
                </a:lnTo>
                <a:lnTo>
                  <a:pt x="206" y="173"/>
                </a:lnTo>
                <a:lnTo>
                  <a:pt x="206" y="176"/>
                </a:lnTo>
                <a:lnTo>
                  <a:pt x="206" y="179"/>
                </a:lnTo>
                <a:lnTo>
                  <a:pt x="206" y="179"/>
                </a:lnTo>
                <a:lnTo>
                  <a:pt x="209" y="183"/>
                </a:lnTo>
                <a:lnTo>
                  <a:pt x="209" y="183"/>
                </a:lnTo>
                <a:lnTo>
                  <a:pt x="207" y="184"/>
                </a:lnTo>
                <a:lnTo>
                  <a:pt x="207" y="186"/>
                </a:lnTo>
                <a:lnTo>
                  <a:pt x="207" y="187"/>
                </a:lnTo>
                <a:lnTo>
                  <a:pt x="207" y="187"/>
                </a:lnTo>
                <a:lnTo>
                  <a:pt x="213" y="191"/>
                </a:lnTo>
                <a:lnTo>
                  <a:pt x="213" y="191"/>
                </a:lnTo>
                <a:lnTo>
                  <a:pt x="217" y="194"/>
                </a:lnTo>
                <a:lnTo>
                  <a:pt x="217" y="194"/>
                </a:lnTo>
                <a:lnTo>
                  <a:pt x="217" y="199"/>
                </a:lnTo>
                <a:lnTo>
                  <a:pt x="217" y="199"/>
                </a:lnTo>
                <a:lnTo>
                  <a:pt x="220" y="204"/>
                </a:lnTo>
                <a:lnTo>
                  <a:pt x="221" y="209"/>
                </a:lnTo>
                <a:lnTo>
                  <a:pt x="220" y="211"/>
                </a:lnTo>
                <a:lnTo>
                  <a:pt x="220" y="211"/>
                </a:lnTo>
                <a:lnTo>
                  <a:pt x="218" y="214"/>
                </a:lnTo>
                <a:lnTo>
                  <a:pt x="218" y="215"/>
                </a:lnTo>
                <a:lnTo>
                  <a:pt x="218" y="215"/>
                </a:lnTo>
                <a:lnTo>
                  <a:pt x="220" y="218"/>
                </a:lnTo>
                <a:lnTo>
                  <a:pt x="220" y="218"/>
                </a:lnTo>
                <a:lnTo>
                  <a:pt x="222" y="219"/>
                </a:lnTo>
                <a:lnTo>
                  <a:pt x="222" y="219"/>
                </a:lnTo>
                <a:lnTo>
                  <a:pt x="222" y="221"/>
                </a:lnTo>
                <a:lnTo>
                  <a:pt x="222" y="221"/>
                </a:lnTo>
                <a:lnTo>
                  <a:pt x="218" y="226"/>
                </a:lnTo>
                <a:lnTo>
                  <a:pt x="218" y="226"/>
                </a:lnTo>
                <a:lnTo>
                  <a:pt x="217" y="230"/>
                </a:lnTo>
                <a:lnTo>
                  <a:pt x="217" y="230"/>
                </a:lnTo>
                <a:lnTo>
                  <a:pt x="213" y="236"/>
                </a:lnTo>
                <a:lnTo>
                  <a:pt x="213" y="236"/>
                </a:lnTo>
                <a:lnTo>
                  <a:pt x="210" y="237"/>
                </a:lnTo>
                <a:lnTo>
                  <a:pt x="210" y="238"/>
                </a:lnTo>
                <a:lnTo>
                  <a:pt x="210" y="238"/>
                </a:lnTo>
                <a:lnTo>
                  <a:pt x="209" y="241"/>
                </a:lnTo>
                <a:lnTo>
                  <a:pt x="209" y="242"/>
                </a:lnTo>
                <a:lnTo>
                  <a:pt x="210" y="241"/>
                </a:lnTo>
                <a:lnTo>
                  <a:pt x="210" y="241"/>
                </a:lnTo>
                <a:lnTo>
                  <a:pt x="215" y="237"/>
                </a:lnTo>
                <a:lnTo>
                  <a:pt x="215" y="237"/>
                </a:lnTo>
                <a:lnTo>
                  <a:pt x="221" y="234"/>
                </a:lnTo>
                <a:lnTo>
                  <a:pt x="224" y="232"/>
                </a:lnTo>
                <a:lnTo>
                  <a:pt x="224" y="232"/>
                </a:lnTo>
                <a:lnTo>
                  <a:pt x="225" y="232"/>
                </a:lnTo>
                <a:lnTo>
                  <a:pt x="225" y="233"/>
                </a:lnTo>
                <a:lnTo>
                  <a:pt x="226" y="228"/>
                </a:lnTo>
                <a:lnTo>
                  <a:pt x="226" y="228"/>
                </a:lnTo>
                <a:lnTo>
                  <a:pt x="230" y="219"/>
                </a:lnTo>
                <a:lnTo>
                  <a:pt x="233" y="217"/>
                </a:lnTo>
                <a:lnTo>
                  <a:pt x="233" y="217"/>
                </a:lnTo>
                <a:lnTo>
                  <a:pt x="236" y="211"/>
                </a:lnTo>
                <a:lnTo>
                  <a:pt x="236" y="211"/>
                </a:lnTo>
                <a:lnTo>
                  <a:pt x="238" y="206"/>
                </a:lnTo>
                <a:lnTo>
                  <a:pt x="238" y="206"/>
                </a:lnTo>
                <a:lnTo>
                  <a:pt x="240" y="204"/>
                </a:lnTo>
                <a:lnTo>
                  <a:pt x="241" y="204"/>
                </a:lnTo>
                <a:lnTo>
                  <a:pt x="243" y="204"/>
                </a:lnTo>
                <a:lnTo>
                  <a:pt x="243" y="200"/>
                </a:lnTo>
                <a:lnTo>
                  <a:pt x="243" y="200"/>
                </a:lnTo>
                <a:lnTo>
                  <a:pt x="244" y="196"/>
                </a:lnTo>
                <a:lnTo>
                  <a:pt x="247" y="192"/>
                </a:lnTo>
                <a:lnTo>
                  <a:pt x="247" y="192"/>
                </a:lnTo>
                <a:lnTo>
                  <a:pt x="247" y="188"/>
                </a:lnTo>
                <a:lnTo>
                  <a:pt x="247" y="186"/>
                </a:lnTo>
                <a:lnTo>
                  <a:pt x="247" y="184"/>
                </a:lnTo>
                <a:lnTo>
                  <a:pt x="248" y="181"/>
                </a:lnTo>
                <a:lnTo>
                  <a:pt x="248" y="181"/>
                </a:lnTo>
                <a:lnTo>
                  <a:pt x="252" y="179"/>
                </a:lnTo>
                <a:lnTo>
                  <a:pt x="253" y="177"/>
                </a:lnTo>
                <a:lnTo>
                  <a:pt x="253" y="177"/>
                </a:lnTo>
                <a:lnTo>
                  <a:pt x="256" y="172"/>
                </a:lnTo>
                <a:lnTo>
                  <a:pt x="256" y="172"/>
                </a:lnTo>
                <a:lnTo>
                  <a:pt x="262" y="164"/>
                </a:lnTo>
                <a:lnTo>
                  <a:pt x="263" y="160"/>
                </a:lnTo>
                <a:lnTo>
                  <a:pt x="264" y="153"/>
                </a:lnTo>
                <a:lnTo>
                  <a:pt x="264" y="153"/>
                </a:lnTo>
                <a:lnTo>
                  <a:pt x="264" y="141"/>
                </a:lnTo>
                <a:lnTo>
                  <a:pt x="264" y="141"/>
                </a:lnTo>
                <a:lnTo>
                  <a:pt x="266" y="138"/>
                </a:lnTo>
                <a:lnTo>
                  <a:pt x="267" y="135"/>
                </a:lnTo>
                <a:lnTo>
                  <a:pt x="267" y="131"/>
                </a:lnTo>
                <a:lnTo>
                  <a:pt x="267" y="131"/>
                </a:lnTo>
                <a:lnTo>
                  <a:pt x="266" y="127"/>
                </a:lnTo>
                <a:lnTo>
                  <a:pt x="266" y="126"/>
                </a:lnTo>
                <a:lnTo>
                  <a:pt x="266" y="126"/>
                </a:lnTo>
                <a:lnTo>
                  <a:pt x="267" y="123"/>
                </a:lnTo>
                <a:lnTo>
                  <a:pt x="268" y="122"/>
                </a:lnTo>
                <a:lnTo>
                  <a:pt x="268" y="122"/>
                </a:lnTo>
                <a:lnTo>
                  <a:pt x="271" y="118"/>
                </a:lnTo>
                <a:lnTo>
                  <a:pt x="271" y="118"/>
                </a:lnTo>
                <a:lnTo>
                  <a:pt x="272" y="114"/>
                </a:lnTo>
                <a:lnTo>
                  <a:pt x="274" y="115"/>
                </a:lnTo>
                <a:lnTo>
                  <a:pt x="274" y="115"/>
                </a:lnTo>
                <a:lnTo>
                  <a:pt x="274" y="121"/>
                </a:lnTo>
                <a:lnTo>
                  <a:pt x="274" y="135"/>
                </a:lnTo>
                <a:lnTo>
                  <a:pt x="270" y="157"/>
                </a:lnTo>
                <a:lnTo>
                  <a:pt x="267" y="171"/>
                </a:lnTo>
                <a:lnTo>
                  <a:pt x="263" y="183"/>
                </a:lnTo>
                <a:lnTo>
                  <a:pt x="257" y="196"/>
                </a:lnTo>
                <a:lnTo>
                  <a:pt x="249" y="210"/>
                </a:lnTo>
                <a:lnTo>
                  <a:pt x="240" y="223"/>
                </a:lnTo>
                <a:lnTo>
                  <a:pt x="229" y="234"/>
                </a:lnTo>
                <a:lnTo>
                  <a:pt x="214" y="245"/>
                </a:lnTo>
                <a:lnTo>
                  <a:pt x="198" y="255"/>
                </a:lnTo>
                <a:lnTo>
                  <a:pt x="178" y="261"/>
                </a:lnTo>
                <a:lnTo>
                  <a:pt x="155" y="267"/>
                </a:lnTo>
                <a:lnTo>
                  <a:pt x="155" y="267"/>
                </a:lnTo>
                <a:lnTo>
                  <a:pt x="169" y="263"/>
                </a:lnTo>
                <a:lnTo>
                  <a:pt x="182" y="259"/>
                </a:lnTo>
                <a:lnTo>
                  <a:pt x="186" y="256"/>
                </a:lnTo>
                <a:lnTo>
                  <a:pt x="187" y="255"/>
                </a:lnTo>
                <a:lnTo>
                  <a:pt x="187" y="255"/>
                </a:lnTo>
                <a:lnTo>
                  <a:pt x="187" y="252"/>
                </a:lnTo>
                <a:lnTo>
                  <a:pt x="187" y="249"/>
                </a:lnTo>
                <a:lnTo>
                  <a:pt x="187" y="249"/>
                </a:lnTo>
                <a:lnTo>
                  <a:pt x="187" y="249"/>
                </a:lnTo>
                <a:lnTo>
                  <a:pt x="184" y="249"/>
                </a:lnTo>
                <a:lnTo>
                  <a:pt x="182" y="248"/>
                </a:lnTo>
                <a:lnTo>
                  <a:pt x="182" y="248"/>
                </a:lnTo>
                <a:lnTo>
                  <a:pt x="178" y="245"/>
                </a:lnTo>
                <a:lnTo>
                  <a:pt x="178" y="246"/>
                </a:lnTo>
                <a:lnTo>
                  <a:pt x="178" y="246"/>
                </a:lnTo>
                <a:lnTo>
                  <a:pt x="173" y="246"/>
                </a:lnTo>
                <a:lnTo>
                  <a:pt x="173" y="246"/>
                </a:lnTo>
                <a:lnTo>
                  <a:pt x="168" y="246"/>
                </a:lnTo>
                <a:lnTo>
                  <a:pt x="165" y="245"/>
                </a:lnTo>
                <a:lnTo>
                  <a:pt x="165" y="245"/>
                </a:lnTo>
                <a:lnTo>
                  <a:pt x="161" y="242"/>
                </a:lnTo>
                <a:lnTo>
                  <a:pt x="160" y="241"/>
                </a:lnTo>
                <a:lnTo>
                  <a:pt x="159" y="242"/>
                </a:lnTo>
                <a:lnTo>
                  <a:pt x="159" y="242"/>
                </a:lnTo>
                <a:lnTo>
                  <a:pt x="159" y="244"/>
                </a:lnTo>
                <a:lnTo>
                  <a:pt x="159" y="244"/>
                </a:lnTo>
                <a:lnTo>
                  <a:pt x="157" y="245"/>
                </a:lnTo>
                <a:lnTo>
                  <a:pt x="157" y="245"/>
                </a:lnTo>
                <a:lnTo>
                  <a:pt x="156" y="245"/>
                </a:lnTo>
                <a:lnTo>
                  <a:pt x="153" y="245"/>
                </a:lnTo>
                <a:lnTo>
                  <a:pt x="149" y="245"/>
                </a:lnTo>
                <a:lnTo>
                  <a:pt x="149" y="245"/>
                </a:lnTo>
                <a:lnTo>
                  <a:pt x="145" y="245"/>
                </a:lnTo>
                <a:lnTo>
                  <a:pt x="140" y="244"/>
                </a:lnTo>
                <a:lnTo>
                  <a:pt x="140" y="244"/>
                </a:lnTo>
                <a:lnTo>
                  <a:pt x="138" y="242"/>
                </a:lnTo>
                <a:lnTo>
                  <a:pt x="137" y="242"/>
                </a:lnTo>
                <a:lnTo>
                  <a:pt x="137" y="242"/>
                </a:lnTo>
                <a:lnTo>
                  <a:pt x="136" y="244"/>
                </a:lnTo>
                <a:lnTo>
                  <a:pt x="134" y="245"/>
                </a:lnTo>
                <a:lnTo>
                  <a:pt x="140" y="248"/>
                </a:lnTo>
                <a:lnTo>
                  <a:pt x="144" y="251"/>
                </a:lnTo>
                <a:lnTo>
                  <a:pt x="144" y="251"/>
                </a:lnTo>
                <a:lnTo>
                  <a:pt x="145" y="252"/>
                </a:lnTo>
                <a:lnTo>
                  <a:pt x="145" y="252"/>
                </a:lnTo>
                <a:lnTo>
                  <a:pt x="145" y="253"/>
                </a:lnTo>
                <a:lnTo>
                  <a:pt x="145" y="253"/>
                </a:lnTo>
                <a:lnTo>
                  <a:pt x="142" y="253"/>
                </a:lnTo>
                <a:lnTo>
                  <a:pt x="140" y="253"/>
                </a:lnTo>
                <a:lnTo>
                  <a:pt x="140" y="253"/>
                </a:lnTo>
                <a:lnTo>
                  <a:pt x="134" y="256"/>
                </a:lnTo>
                <a:lnTo>
                  <a:pt x="133" y="256"/>
                </a:lnTo>
                <a:lnTo>
                  <a:pt x="130" y="256"/>
                </a:lnTo>
                <a:lnTo>
                  <a:pt x="130" y="256"/>
                </a:lnTo>
                <a:lnTo>
                  <a:pt x="127" y="251"/>
                </a:lnTo>
                <a:lnTo>
                  <a:pt x="127" y="251"/>
                </a:lnTo>
                <a:lnTo>
                  <a:pt x="127" y="249"/>
                </a:lnTo>
                <a:lnTo>
                  <a:pt x="126" y="248"/>
                </a:lnTo>
                <a:lnTo>
                  <a:pt x="125" y="248"/>
                </a:lnTo>
                <a:lnTo>
                  <a:pt x="125" y="248"/>
                </a:lnTo>
                <a:lnTo>
                  <a:pt x="121" y="248"/>
                </a:lnTo>
                <a:lnTo>
                  <a:pt x="123" y="252"/>
                </a:lnTo>
                <a:lnTo>
                  <a:pt x="123" y="252"/>
                </a:lnTo>
                <a:lnTo>
                  <a:pt x="118" y="252"/>
                </a:lnTo>
                <a:lnTo>
                  <a:pt x="118" y="252"/>
                </a:lnTo>
                <a:lnTo>
                  <a:pt x="115" y="253"/>
                </a:lnTo>
                <a:lnTo>
                  <a:pt x="115" y="253"/>
                </a:lnTo>
                <a:lnTo>
                  <a:pt x="114" y="252"/>
                </a:lnTo>
                <a:lnTo>
                  <a:pt x="114" y="252"/>
                </a:lnTo>
                <a:lnTo>
                  <a:pt x="111" y="251"/>
                </a:lnTo>
                <a:lnTo>
                  <a:pt x="108" y="251"/>
                </a:lnTo>
                <a:lnTo>
                  <a:pt x="108" y="251"/>
                </a:lnTo>
                <a:lnTo>
                  <a:pt x="102" y="249"/>
                </a:lnTo>
                <a:lnTo>
                  <a:pt x="102" y="249"/>
                </a:lnTo>
                <a:lnTo>
                  <a:pt x="99" y="249"/>
                </a:lnTo>
                <a:lnTo>
                  <a:pt x="99" y="249"/>
                </a:lnTo>
                <a:lnTo>
                  <a:pt x="95" y="252"/>
                </a:lnTo>
                <a:lnTo>
                  <a:pt x="92" y="252"/>
                </a:lnTo>
                <a:lnTo>
                  <a:pt x="92" y="252"/>
                </a:lnTo>
                <a:lnTo>
                  <a:pt x="88" y="252"/>
                </a:lnTo>
                <a:lnTo>
                  <a:pt x="85" y="252"/>
                </a:lnTo>
                <a:lnTo>
                  <a:pt x="85" y="252"/>
                </a:lnTo>
                <a:lnTo>
                  <a:pt x="88" y="255"/>
                </a:lnTo>
                <a:lnTo>
                  <a:pt x="98" y="259"/>
                </a:lnTo>
                <a:lnTo>
                  <a:pt x="104" y="261"/>
                </a:lnTo>
                <a:lnTo>
                  <a:pt x="113" y="264"/>
                </a:lnTo>
                <a:lnTo>
                  <a:pt x="122" y="265"/>
                </a:lnTo>
                <a:lnTo>
                  <a:pt x="133" y="267"/>
                </a:lnTo>
                <a:lnTo>
                  <a:pt x="133" y="267"/>
                </a:lnTo>
                <a:lnTo>
                  <a:pt x="121" y="267"/>
                </a:lnTo>
                <a:lnTo>
                  <a:pt x="108" y="264"/>
                </a:lnTo>
                <a:lnTo>
                  <a:pt x="92" y="260"/>
                </a:lnTo>
                <a:lnTo>
                  <a:pt x="73" y="252"/>
                </a:lnTo>
                <a:lnTo>
                  <a:pt x="64" y="246"/>
                </a:lnTo>
                <a:lnTo>
                  <a:pt x="54" y="240"/>
                </a:lnTo>
                <a:lnTo>
                  <a:pt x="45" y="232"/>
                </a:lnTo>
                <a:lnTo>
                  <a:pt x="35" y="222"/>
                </a:lnTo>
                <a:lnTo>
                  <a:pt x="27" y="211"/>
                </a:lnTo>
                <a:lnTo>
                  <a:pt x="19" y="199"/>
                </a:lnTo>
                <a:lnTo>
                  <a:pt x="19" y="199"/>
                </a:lnTo>
                <a:lnTo>
                  <a:pt x="12" y="186"/>
                </a:lnTo>
                <a:lnTo>
                  <a:pt x="7" y="172"/>
                </a:lnTo>
                <a:lnTo>
                  <a:pt x="3" y="157"/>
                </a:lnTo>
                <a:lnTo>
                  <a:pt x="2" y="142"/>
                </a:lnTo>
                <a:lnTo>
                  <a:pt x="0" y="129"/>
                </a:lnTo>
                <a:lnTo>
                  <a:pt x="2" y="114"/>
                </a:lnTo>
                <a:lnTo>
                  <a:pt x="4" y="100"/>
                </a:lnTo>
                <a:lnTo>
                  <a:pt x="10" y="87"/>
                </a:lnTo>
                <a:lnTo>
                  <a:pt x="15" y="73"/>
                </a:lnTo>
                <a:lnTo>
                  <a:pt x="23" y="61"/>
                </a:lnTo>
                <a:lnTo>
                  <a:pt x="31" y="49"/>
                </a:lnTo>
                <a:lnTo>
                  <a:pt x="42" y="38"/>
                </a:lnTo>
                <a:lnTo>
                  <a:pt x="54" y="28"/>
                </a:lnTo>
                <a:lnTo>
                  <a:pt x="68" y="19"/>
                </a:lnTo>
                <a:lnTo>
                  <a:pt x="84" y="11"/>
                </a:lnTo>
                <a:lnTo>
                  <a:pt x="100" y="4"/>
                </a:lnTo>
                <a:lnTo>
                  <a:pt x="100" y="4"/>
                </a:lnTo>
                <a:lnTo>
                  <a:pt x="90" y="10"/>
                </a:lnTo>
                <a:lnTo>
                  <a:pt x="77" y="16"/>
                </a:lnTo>
                <a:lnTo>
                  <a:pt x="62" y="26"/>
                </a:lnTo>
                <a:lnTo>
                  <a:pt x="48" y="38"/>
                </a:lnTo>
                <a:lnTo>
                  <a:pt x="41" y="46"/>
                </a:lnTo>
                <a:lnTo>
                  <a:pt x="33" y="54"/>
                </a:lnTo>
                <a:lnTo>
                  <a:pt x="27" y="64"/>
                </a:lnTo>
                <a:lnTo>
                  <a:pt x="20" y="75"/>
                </a:lnTo>
                <a:lnTo>
                  <a:pt x="15" y="85"/>
                </a:lnTo>
                <a:lnTo>
                  <a:pt x="11" y="98"/>
                </a:lnTo>
                <a:lnTo>
                  <a:pt x="12" y="99"/>
                </a:lnTo>
                <a:lnTo>
                  <a:pt x="12" y="99"/>
                </a:lnTo>
                <a:lnTo>
                  <a:pt x="14" y="98"/>
                </a:lnTo>
                <a:lnTo>
                  <a:pt x="15" y="95"/>
                </a:lnTo>
                <a:lnTo>
                  <a:pt x="15" y="95"/>
                </a:lnTo>
                <a:lnTo>
                  <a:pt x="18" y="89"/>
                </a:lnTo>
                <a:lnTo>
                  <a:pt x="18" y="89"/>
                </a:lnTo>
                <a:lnTo>
                  <a:pt x="19" y="87"/>
                </a:lnTo>
                <a:lnTo>
                  <a:pt x="19" y="87"/>
                </a:lnTo>
                <a:lnTo>
                  <a:pt x="23" y="84"/>
                </a:lnTo>
                <a:lnTo>
                  <a:pt x="23" y="84"/>
                </a:lnTo>
                <a:lnTo>
                  <a:pt x="26" y="77"/>
                </a:lnTo>
                <a:lnTo>
                  <a:pt x="26" y="77"/>
                </a:lnTo>
                <a:lnTo>
                  <a:pt x="29" y="76"/>
                </a:lnTo>
                <a:lnTo>
                  <a:pt x="31" y="76"/>
                </a:lnTo>
                <a:lnTo>
                  <a:pt x="31" y="76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1" y="77"/>
                </a:lnTo>
                <a:lnTo>
                  <a:pt x="31" y="80"/>
                </a:lnTo>
                <a:lnTo>
                  <a:pt x="31" y="84"/>
                </a:lnTo>
                <a:lnTo>
                  <a:pt x="31" y="84"/>
                </a:lnTo>
                <a:lnTo>
                  <a:pt x="29" y="91"/>
                </a:lnTo>
                <a:lnTo>
                  <a:pt x="29" y="91"/>
                </a:lnTo>
                <a:lnTo>
                  <a:pt x="30" y="95"/>
                </a:lnTo>
                <a:lnTo>
                  <a:pt x="30" y="95"/>
                </a:lnTo>
                <a:lnTo>
                  <a:pt x="31" y="98"/>
                </a:lnTo>
                <a:lnTo>
                  <a:pt x="33" y="99"/>
                </a:lnTo>
                <a:lnTo>
                  <a:pt x="33" y="99"/>
                </a:lnTo>
                <a:lnTo>
                  <a:pt x="41" y="102"/>
                </a:lnTo>
                <a:lnTo>
                  <a:pt x="41" y="102"/>
                </a:lnTo>
                <a:lnTo>
                  <a:pt x="45" y="96"/>
                </a:lnTo>
                <a:lnTo>
                  <a:pt x="45" y="96"/>
                </a:lnTo>
                <a:lnTo>
                  <a:pt x="48" y="95"/>
                </a:lnTo>
                <a:lnTo>
                  <a:pt x="50" y="93"/>
                </a:lnTo>
                <a:lnTo>
                  <a:pt x="50" y="93"/>
                </a:lnTo>
                <a:lnTo>
                  <a:pt x="50" y="91"/>
                </a:lnTo>
                <a:lnTo>
                  <a:pt x="50" y="89"/>
                </a:lnTo>
                <a:lnTo>
                  <a:pt x="52" y="88"/>
                </a:lnTo>
                <a:lnTo>
                  <a:pt x="52" y="88"/>
                </a:lnTo>
                <a:lnTo>
                  <a:pt x="53" y="85"/>
                </a:lnTo>
                <a:lnTo>
                  <a:pt x="54" y="84"/>
                </a:lnTo>
                <a:lnTo>
                  <a:pt x="54" y="84"/>
                </a:lnTo>
                <a:lnTo>
                  <a:pt x="56" y="81"/>
                </a:lnTo>
                <a:lnTo>
                  <a:pt x="56" y="81"/>
                </a:lnTo>
                <a:lnTo>
                  <a:pt x="58" y="81"/>
                </a:lnTo>
                <a:lnTo>
                  <a:pt x="60" y="81"/>
                </a:lnTo>
                <a:lnTo>
                  <a:pt x="60" y="83"/>
                </a:lnTo>
                <a:lnTo>
                  <a:pt x="60" y="83"/>
                </a:lnTo>
                <a:lnTo>
                  <a:pt x="60" y="85"/>
                </a:lnTo>
                <a:lnTo>
                  <a:pt x="60" y="87"/>
                </a:lnTo>
                <a:lnTo>
                  <a:pt x="60" y="88"/>
                </a:lnTo>
                <a:lnTo>
                  <a:pt x="58" y="89"/>
                </a:lnTo>
                <a:lnTo>
                  <a:pt x="58" y="89"/>
                </a:lnTo>
                <a:lnTo>
                  <a:pt x="57" y="89"/>
                </a:lnTo>
                <a:lnTo>
                  <a:pt x="56" y="91"/>
                </a:lnTo>
                <a:lnTo>
                  <a:pt x="56" y="91"/>
                </a:lnTo>
                <a:lnTo>
                  <a:pt x="53" y="96"/>
                </a:lnTo>
                <a:lnTo>
                  <a:pt x="53" y="96"/>
                </a:lnTo>
                <a:lnTo>
                  <a:pt x="52" y="99"/>
                </a:lnTo>
                <a:lnTo>
                  <a:pt x="50" y="102"/>
                </a:lnTo>
                <a:lnTo>
                  <a:pt x="50" y="102"/>
                </a:lnTo>
                <a:lnTo>
                  <a:pt x="48" y="102"/>
                </a:lnTo>
                <a:lnTo>
                  <a:pt x="46" y="103"/>
                </a:lnTo>
                <a:lnTo>
                  <a:pt x="46" y="103"/>
                </a:lnTo>
                <a:lnTo>
                  <a:pt x="46" y="103"/>
                </a:lnTo>
                <a:lnTo>
                  <a:pt x="46" y="106"/>
                </a:lnTo>
                <a:lnTo>
                  <a:pt x="46" y="107"/>
                </a:lnTo>
                <a:lnTo>
                  <a:pt x="46" y="107"/>
                </a:lnTo>
                <a:lnTo>
                  <a:pt x="46" y="107"/>
                </a:lnTo>
                <a:lnTo>
                  <a:pt x="43" y="108"/>
                </a:lnTo>
                <a:lnTo>
                  <a:pt x="42" y="108"/>
                </a:lnTo>
                <a:lnTo>
                  <a:pt x="42" y="108"/>
                </a:lnTo>
                <a:lnTo>
                  <a:pt x="39" y="108"/>
                </a:lnTo>
                <a:lnTo>
                  <a:pt x="39" y="108"/>
                </a:lnTo>
                <a:lnTo>
                  <a:pt x="34" y="107"/>
                </a:lnTo>
                <a:lnTo>
                  <a:pt x="34" y="107"/>
                </a:lnTo>
                <a:lnTo>
                  <a:pt x="33" y="108"/>
                </a:lnTo>
                <a:lnTo>
                  <a:pt x="31" y="111"/>
                </a:lnTo>
                <a:lnTo>
                  <a:pt x="31" y="111"/>
                </a:lnTo>
                <a:lnTo>
                  <a:pt x="33" y="116"/>
                </a:lnTo>
                <a:lnTo>
                  <a:pt x="35" y="122"/>
                </a:lnTo>
                <a:lnTo>
                  <a:pt x="35" y="122"/>
                </a:lnTo>
                <a:lnTo>
                  <a:pt x="35" y="127"/>
                </a:lnTo>
                <a:lnTo>
                  <a:pt x="35" y="130"/>
                </a:lnTo>
                <a:lnTo>
                  <a:pt x="37" y="131"/>
                </a:lnTo>
                <a:lnTo>
                  <a:pt x="37" y="131"/>
                </a:lnTo>
                <a:lnTo>
                  <a:pt x="39" y="134"/>
                </a:lnTo>
                <a:lnTo>
                  <a:pt x="41" y="137"/>
                </a:lnTo>
                <a:lnTo>
                  <a:pt x="41" y="137"/>
                </a:lnTo>
                <a:lnTo>
                  <a:pt x="42" y="139"/>
                </a:lnTo>
                <a:lnTo>
                  <a:pt x="42" y="144"/>
                </a:lnTo>
                <a:lnTo>
                  <a:pt x="45" y="146"/>
                </a:lnTo>
                <a:lnTo>
                  <a:pt x="45" y="146"/>
                </a:lnTo>
                <a:lnTo>
                  <a:pt x="45" y="153"/>
                </a:lnTo>
                <a:lnTo>
                  <a:pt x="45" y="153"/>
                </a:lnTo>
                <a:lnTo>
                  <a:pt x="45" y="157"/>
                </a:lnTo>
                <a:lnTo>
                  <a:pt x="45" y="161"/>
                </a:lnTo>
                <a:lnTo>
                  <a:pt x="45" y="161"/>
                </a:lnTo>
                <a:lnTo>
                  <a:pt x="48" y="165"/>
                </a:lnTo>
                <a:lnTo>
                  <a:pt x="49" y="167"/>
                </a:lnTo>
                <a:lnTo>
                  <a:pt x="49" y="167"/>
                </a:lnTo>
                <a:lnTo>
                  <a:pt x="46" y="169"/>
                </a:lnTo>
                <a:lnTo>
                  <a:pt x="46" y="171"/>
                </a:lnTo>
                <a:lnTo>
                  <a:pt x="46" y="172"/>
                </a:lnTo>
                <a:lnTo>
                  <a:pt x="46" y="172"/>
                </a:lnTo>
                <a:lnTo>
                  <a:pt x="50" y="175"/>
                </a:lnTo>
                <a:lnTo>
                  <a:pt x="52" y="177"/>
                </a:lnTo>
                <a:lnTo>
                  <a:pt x="52" y="177"/>
                </a:lnTo>
                <a:lnTo>
                  <a:pt x="53" y="179"/>
                </a:lnTo>
                <a:lnTo>
                  <a:pt x="54" y="180"/>
                </a:lnTo>
                <a:lnTo>
                  <a:pt x="54" y="180"/>
                </a:lnTo>
                <a:lnTo>
                  <a:pt x="57" y="180"/>
                </a:lnTo>
                <a:lnTo>
                  <a:pt x="58" y="181"/>
                </a:lnTo>
                <a:lnTo>
                  <a:pt x="58" y="181"/>
                </a:lnTo>
                <a:lnTo>
                  <a:pt x="58" y="187"/>
                </a:lnTo>
                <a:lnTo>
                  <a:pt x="64" y="194"/>
                </a:lnTo>
                <a:lnTo>
                  <a:pt x="69" y="199"/>
                </a:lnTo>
                <a:lnTo>
                  <a:pt x="69" y="199"/>
                </a:lnTo>
                <a:lnTo>
                  <a:pt x="69" y="200"/>
                </a:lnTo>
                <a:lnTo>
                  <a:pt x="69" y="202"/>
                </a:lnTo>
                <a:lnTo>
                  <a:pt x="71" y="202"/>
                </a:lnTo>
                <a:lnTo>
                  <a:pt x="71" y="202"/>
                </a:lnTo>
                <a:lnTo>
                  <a:pt x="80" y="206"/>
                </a:lnTo>
                <a:lnTo>
                  <a:pt x="80" y="206"/>
                </a:lnTo>
                <a:lnTo>
                  <a:pt x="83" y="209"/>
                </a:lnTo>
                <a:lnTo>
                  <a:pt x="87" y="210"/>
                </a:lnTo>
                <a:lnTo>
                  <a:pt x="87" y="210"/>
                </a:lnTo>
                <a:lnTo>
                  <a:pt x="88" y="210"/>
                </a:lnTo>
                <a:lnTo>
                  <a:pt x="88" y="211"/>
                </a:lnTo>
                <a:lnTo>
                  <a:pt x="88" y="210"/>
                </a:lnTo>
                <a:lnTo>
                  <a:pt x="88" y="210"/>
                </a:lnTo>
                <a:lnTo>
                  <a:pt x="91" y="206"/>
                </a:lnTo>
                <a:lnTo>
                  <a:pt x="92" y="203"/>
                </a:lnTo>
                <a:lnTo>
                  <a:pt x="92" y="203"/>
                </a:lnTo>
                <a:lnTo>
                  <a:pt x="94" y="199"/>
                </a:lnTo>
                <a:lnTo>
                  <a:pt x="94" y="198"/>
                </a:lnTo>
                <a:lnTo>
                  <a:pt x="94" y="198"/>
                </a:lnTo>
                <a:lnTo>
                  <a:pt x="94" y="194"/>
                </a:lnTo>
                <a:lnTo>
                  <a:pt x="94" y="194"/>
                </a:lnTo>
                <a:lnTo>
                  <a:pt x="94" y="191"/>
                </a:lnTo>
                <a:lnTo>
                  <a:pt x="95" y="188"/>
                </a:lnTo>
                <a:lnTo>
                  <a:pt x="95" y="188"/>
                </a:lnTo>
                <a:lnTo>
                  <a:pt x="96" y="186"/>
                </a:lnTo>
                <a:lnTo>
                  <a:pt x="99" y="183"/>
                </a:lnTo>
                <a:lnTo>
                  <a:pt x="99" y="183"/>
                </a:lnTo>
                <a:lnTo>
                  <a:pt x="100" y="183"/>
                </a:lnTo>
                <a:lnTo>
                  <a:pt x="102" y="181"/>
                </a:lnTo>
                <a:lnTo>
                  <a:pt x="102" y="181"/>
                </a:lnTo>
                <a:lnTo>
                  <a:pt x="102" y="179"/>
                </a:lnTo>
                <a:lnTo>
                  <a:pt x="102" y="179"/>
                </a:lnTo>
                <a:lnTo>
                  <a:pt x="100" y="177"/>
                </a:lnTo>
                <a:lnTo>
                  <a:pt x="100" y="175"/>
                </a:lnTo>
                <a:lnTo>
                  <a:pt x="100" y="175"/>
                </a:lnTo>
                <a:lnTo>
                  <a:pt x="99" y="171"/>
                </a:lnTo>
                <a:lnTo>
                  <a:pt x="98" y="169"/>
                </a:lnTo>
                <a:lnTo>
                  <a:pt x="98" y="169"/>
                </a:lnTo>
                <a:lnTo>
                  <a:pt x="95" y="167"/>
                </a:lnTo>
                <a:lnTo>
                  <a:pt x="94" y="165"/>
                </a:lnTo>
                <a:lnTo>
                  <a:pt x="94" y="164"/>
                </a:lnTo>
                <a:lnTo>
                  <a:pt x="94" y="164"/>
                </a:lnTo>
                <a:lnTo>
                  <a:pt x="95" y="158"/>
                </a:lnTo>
                <a:lnTo>
                  <a:pt x="95" y="158"/>
                </a:lnTo>
                <a:lnTo>
                  <a:pt x="98" y="154"/>
                </a:lnTo>
                <a:lnTo>
                  <a:pt x="98" y="154"/>
                </a:lnTo>
                <a:lnTo>
                  <a:pt x="100" y="150"/>
                </a:lnTo>
                <a:lnTo>
                  <a:pt x="100" y="150"/>
                </a:lnTo>
                <a:lnTo>
                  <a:pt x="103" y="146"/>
                </a:lnTo>
                <a:lnTo>
                  <a:pt x="103" y="146"/>
                </a:lnTo>
                <a:lnTo>
                  <a:pt x="104" y="137"/>
                </a:lnTo>
                <a:lnTo>
                  <a:pt x="104" y="137"/>
                </a:lnTo>
                <a:lnTo>
                  <a:pt x="104" y="137"/>
                </a:lnTo>
                <a:lnTo>
                  <a:pt x="104" y="137"/>
                </a:lnTo>
                <a:lnTo>
                  <a:pt x="104" y="134"/>
                </a:lnTo>
                <a:lnTo>
                  <a:pt x="104" y="134"/>
                </a:lnTo>
                <a:lnTo>
                  <a:pt x="103" y="129"/>
                </a:lnTo>
                <a:lnTo>
                  <a:pt x="103" y="129"/>
                </a:lnTo>
                <a:lnTo>
                  <a:pt x="106" y="126"/>
                </a:lnTo>
                <a:lnTo>
                  <a:pt x="110" y="125"/>
                </a:lnTo>
                <a:lnTo>
                  <a:pt x="110" y="125"/>
                </a:lnTo>
                <a:lnTo>
                  <a:pt x="111" y="126"/>
                </a:lnTo>
                <a:lnTo>
                  <a:pt x="113" y="127"/>
                </a:lnTo>
                <a:lnTo>
                  <a:pt x="114" y="126"/>
                </a:lnTo>
                <a:lnTo>
                  <a:pt x="114" y="126"/>
                </a:lnTo>
                <a:lnTo>
                  <a:pt x="115" y="123"/>
                </a:lnTo>
                <a:lnTo>
                  <a:pt x="117" y="122"/>
                </a:lnTo>
                <a:lnTo>
                  <a:pt x="117" y="122"/>
                </a:lnTo>
                <a:lnTo>
                  <a:pt x="119" y="121"/>
                </a:lnTo>
                <a:lnTo>
                  <a:pt x="121" y="122"/>
                </a:lnTo>
                <a:lnTo>
                  <a:pt x="121" y="122"/>
                </a:lnTo>
                <a:lnTo>
                  <a:pt x="125" y="123"/>
                </a:lnTo>
                <a:lnTo>
                  <a:pt x="129" y="125"/>
                </a:lnTo>
                <a:lnTo>
                  <a:pt x="129" y="125"/>
                </a:lnTo>
                <a:lnTo>
                  <a:pt x="133" y="126"/>
                </a:lnTo>
                <a:lnTo>
                  <a:pt x="137" y="126"/>
                </a:lnTo>
                <a:lnTo>
                  <a:pt x="137" y="126"/>
                </a:lnTo>
                <a:lnTo>
                  <a:pt x="142" y="126"/>
                </a:lnTo>
                <a:lnTo>
                  <a:pt x="145" y="126"/>
                </a:lnTo>
                <a:lnTo>
                  <a:pt x="148" y="125"/>
                </a:lnTo>
                <a:lnTo>
                  <a:pt x="148" y="125"/>
                </a:lnTo>
                <a:lnTo>
                  <a:pt x="150" y="125"/>
                </a:lnTo>
                <a:lnTo>
                  <a:pt x="152" y="125"/>
                </a:lnTo>
                <a:lnTo>
                  <a:pt x="152" y="123"/>
                </a:lnTo>
                <a:lnTo>
                  <a:pt x="152" y="123"/>
                </a:lnTo>
                <a:lnTo>
                  <a:pt x="153" y="121"/>
                </a:lnTo>
                <a:lnTo>
                  <a:pt x="155" y="118"/>
                </a:lnTo>
                <a:lnTo>
                  <a:pt x="155" y="118"/>
                </a:lnTo>
                <a:lnTo>
                  <a:pt x="157" y="118"/>
                </a:lnTo>
                <a:lnTo>
                  <a:pt x="159" y="115"/>
                </a:lnTo>
                <a:lnTo>
                  <a:pt x="159" y="115"/>
                </a:lnTo>
                <a:lnTo>
                  <a:pt x="159" y="112"/>
                </a:lnTo>
                <a:lnTo>
                  <a:pt x="160" y="111"/>
                </a:lnTo>
                <a:lnTo>
                  <a:pt x="160" y="111"/>
                </a:lnTo>
                <a:lnTo>
                  <a:pt x="161" y="108"/>
                </a:lnTo>
                <a:lnTo>
                  <a:pt x="161" y="108"/>
                </a:lnTo>
                <a:lnTo>
                  <a:pt x="164" y="106"/>
                </a:lnTo>
                <a:lnTo>
                  <a:pt x="165" y="106"/>
                </a:lnTo>
                <a:lnTo>
                  <a:pt x="165" y="106"/>
                </a:lnTo>
                <a:lnTo>
                  <a:pt x="165" y="104"/>
                </a:lnTo>
                <a:lnTo>
                  <a:pt x="165" y="104"/>
                </a:lnTo>
                <a:lnTo>
                  <a:pt x="164" y="102"/>
                </a:lnTo>
                <a:lnTo>
                  <a:pt x="163" y="99"/>
                </a:lnTo>
                <a:lnTo>
                  <a:pt x="163" y="99"/>
                </a:lnTo>
                <a:lnTo>
                  <a:pt x="163" y="98"/>
                </a:lnTo>
                <a:lnTo>
                  <a:pt x="161" y="98"/>
                </a:lnTo>
                <a:lnTo>
                  <a:pt x="160" y="96"/>
                </a:lnTo>
                <a:lnTo>
                  <a:pt x="161" y="93"/>
                </a:lnTo>
                <a:lnTo>
                  <a:pt x="161" y="93"/>
                </a:lnTo>
                <a:lnTo>
                  <a:pt x="164" y="87"/>
                </a:lnTo>
                <a:lnTo>
                  <a:pt x="164" y="84"/>
                </a:lnTo>
                <a:lnTo>
                  <a:pt x="161" y="81"/>
                </a:lnTo>
                <a:lnTo>
                  <a:pt x="161" y="81"/>
                </a:lnTo>
                <a:lnTo>
                  <a:pt x="160" y="77"/>
                </a:lnTo>
                <a:lnTo>
                  <a:pt x="157" y="76"/>
                </a:lnTo>
                <a:lnTo>
                  <a:pt x="155" y="73"/>
                </a:lnTo>
                <a:lnTo>
                  <a:pt x="155" y="73"/>
                </a:lnTo>
                <a:lnTo>
                  <a:pt x="153" y="70"/>
                </a:lnTo>
                <a:lnTo>
                  <a:pt x="150" y="68"/>
                </a:lnTo>
                <a:lnTo>
                  <a:pt x="150" y="68"/>
                </a:lnTo>
                <a:lnTo>
                  <a:pt x="149" y="66"/>
                </a:lnTo>
                <a:lnTo>
                  <a:pt x="148" y="66"/>
                </a:lnTo>
                <a:lnTo>
                  <a:pt x="148" y="66"/>
                </a:lnTo>
                <a:lnTo>
                  <a:pt x="144" y="65"/>
                </a:lnTo>
                <a:lnTo>
                  <a:pt x="140" y="62"/>
                </a:lnTo>
                <a:lnTo>
                  <a:pt x="140" y="62"/>
                </a:lnTo>
                <a:lnTo>
                  <a:pt x="137" y="60"/>
                </a:lnTo>
                <a:lnTo>
                  <a:pt x="134" y="58"/>
                </a:lnTo>
                <a:lnTo>
                  <a:pt x="134" y="58"/>
                </a:lnTo>
                <a:lnTo>
                  <a:pt x="130" y="57"/>
                </a:lnTo>
                <a:lnTo>
                  <a:pt x="130" y="57"/>
                </a:lnTo>
                <a:lnTo>
                  <a:pt x="125" y="57"/>
                </a:lnTo>
                <a:lnTo>
                  <a:pt x="125" y="57"/>
                </a:lnTo>
                <a:lnTo>
                  <a:pt x="122" y="57"/>
                </a:lnTo>
                <a:lnTo>
                  <a:pt x="122" y="57"/>
                </a:lnTo>
                <a:lnTo>
                  <a:pt x="117" y="56"/>
                </a:lnTo>
                <a:lnTo>
                  <a:pt x="117" y="56"/>
                </a:lnTo>
                <a:lnTo>
                  <a:pt x="114" y="56"/>
                </a:lnTo>
                <a:lnTo>
                  <a:pt x="114" y="56"/>
                </a:lnTo>
                <a:lnTo>
                  <a:pt x="113" y="56"/>
                </a:lnTo>
                <a:lnTo>
                  <a:pt x="111" y="54"/>
                </a:lnTo>
                <a:lnTo>
                  <a:pt x="111" y="57"/>
                </a:lnTo>
                <a:lnTo>
                  <a:pt x="111" y="57"/>
                </a:lnTo>
                <a:lnTo>
                  <a:pt x="111" y="61"/>
                </a:lnTo>
                <a:lnTo>
                  <a:pt x="111" y="62"/>
                </a:lnTo>
                <a:lnTo>
                  <a:pt x="110" y="64"/>
                </a:lnTo>
                <a:lnTo>
                  <a:pt x="110" y="64"/>
                </a:lnTo>
                <a:lnTo>
                  <a:pt x="106" y="64"/>
                </a:lnTo>
                <a:lnTo>
                  <a:pt x="106" y="64"/>
                </a:lnTo>
                <a:lnTo>
                  <a:pt x="103" y="64"/>
                </a:lnTo>
                <a:lnTo>
                  <a:pt x="100" y="65"/>
                </a:lnTo>
                <a:lnTo>
                  <a:pt x="100" y="65"/>
                </a:lnTo>
                <a:lnTo>
                  <a:pt x="99" y="66"/>
                </a:lnTo>
                <a:lnTo>
                  <a:pt x="95" y="68"/>
                </a:lnTo>
                <a:lnTo>
                  <a:pt x="95" y="68"/>
                </a:lnTo>
                <a:lnTo>
                  <a:pt x="95" y="68"/>
                </a:lnTo>
                <a:lnTo>
                  <a:pt x="95" y="69"/>
                </a:lnTo>
                <a:lnTo>
                  <a:pt x="92" y="68"/>
                </a:lnTo>
                <a:lnTo>
                  <a:pt x="92" y="68"/>
                </a:lnTo>
                <a:lnTo>
                  <a:pt x="91" y="65"/>
                </a:lnTo>
                <a:lnTo>
                  <a:pt x="92" y="64"/>
                </a:lnTo>
                <a:lnTo>
                  <a:pt x="91" y="64"/>
                </a:lnTo>
                <a:lnTo>
                  <a:pt x="88" y="64"/>
                </a:lnTo>
                <a:lnTo>
                  <a:pt x="88" y="64"/>
                </a:lnTo>
                <a:lnTo>
                  <a:pt x="81" y="65"/>
                </a:lnTo>
                <a:lnTo>
                  <a:pt x="79" y="65"/>
                </a:lnTo>
                <a:lnTo>
                  <a:pt x="79" y="65"/>
                </a:lnTo>
                <a:lnTo>
                  <a:pt x="77" y="65"/>
                </a:lnTo>
                <a:lnTo>
                  <a:pt x="75" y="64"/>
                </a:lnTo>
                <a:lnTo>
                  <a:pt x="75" y="64"/>
                </a:lnTo>
                <a:lnTo>
                  <a:pt x="71" y="62"/>
                </a:lnTo>
                <a:lnTo>
                  <a:pt x="69" y="64"/>
                </a:lnTo>
                <a:lnTo>
                  <a:pt x="69" y="64"/>
                </a:lnTo>
                <a:lnTo>
                  <a:pt x="68" y="65"/>
                </a:lnTo>
                <a:lnTo>
                  <a:pt x="68" y="65"/>
                </a:lnTo>
                <a:lnTo>
                  <a:pt x="67" y="64"/>
                </a:lnTo>
                <a:lnTo>
                  <a:pt x="67" y="64"/>
                </a:lnTo>
                <a:lnTo>
                  <a:pt x="65" y="61"/>
                </a:lnTo>
                <a:lnTo>
                  <a:pt x="67" y="60"/>
                </a:lnTo>
                <a:lnTo>
                  <a:pt x="67" y="60"/>
                </a:lnTo>
                <a:lnTo>
                  <a:pt x="71" y="60"/>
                </a:lnTo>
                <a:lnTo>
                  <a:pt x="72" y="60"/>
                </a:lnTo>
                <a:lnTo>
                  <a:pt x="73" y="58"/>
                </a:lnTo>
                <a:lnTo>
                  <a:pt x="73" y="58"/>
                </a:lnTo>
                <a:lnTo>
                  <a:pt x="72" y="57"/>
                </a:lnTo>
                <a:lnTo>
                  <a:pt x="72" y="56"/>
                </a:lnTo>
                <a:lnTo>
                  <a:pt x="73" y="56"/>
                </a:lnTo>
                <a:lnTo>
                  <a:pt x="73" y="56"/>
                </a:lnTo>
                <a:lnTo>
                  <a:pt x="79" y="54"/>
                </a:lnTo>
                <a:lnTo>
                  <a:pt x="79" y="54"/>
                </a:lnTo>
                <a:lnTo>
                  <a:pt x="81" y="54"/>
                </a:lnTo>
                <a:lnTo>
                  <a:pt x="83" y="54"/>
                </a:lnTo>
                <a:lnTo>
                  <a:pt x="85" y="54"/>
                </a:lnTo>
                <a:lnTo>
                  <a:pt x="85" y="54"/>
                </a:lnTo>
                <a:lnTo>
                  <a:pt x="85" y="54"/>
                </a:lnTo>
                <a:lnTo>
                  <a:pt x="87" y="53"/>
                </a:lnTo>
                <a:lnTo>
                  <a:pt x="88" y="53"/>
                </a:lnTo>
                <a:lnTo>
                  <a:pt x="87" y="51"/>
                </a:lnTo>
                <a:lnTo>
                  <a:pt x="87" y="51"/>
                </a:lnTo>
                <a:lnTo>
                  <a:pt x="84" y="47"/>
                </a:lnTo>
                <a:lnTo>
                  <a:pt x="83" y="46"/>
                </a:lnTo>
                <a:lnTo>
                  <a:pt x="81" y="45"/>
                </a:lnTo>
                <a:lnTo>
                  <a:pt x="80" y="45"/>
                </a:lnTo>
                <a:lnTo>
                  <a:pt x="80" y="45"/>
                </a:lnTo>
                <a:lnTo>
                  <a:pt x="79" y="46"/>
                </a:lnTo>
                <a:lnTo>
                  <a:pt x="77" y="47"/>
                </a:lnTo>
                <a:lnTo>
                  <a:pt x="77" y="47"/>
                </a:lnTo>
                <a:lnTo>
                  <a:pt x="76" y="47"/>
                </a:lnTo>
                <a:lnTo>
                  <a:pt x="76" y="47"/>
                </a:lnTo>
                <a:lnTo>
                  <a:pt x="72" y="45"/>
                </a:lnTo>
                <a:lnTo>
                  <a:pt x="72" y="43"/>
                </a:lnTo>
                <a:lnTo>
                  <a:pt x="73" y="42"/>
                </a:lnTo>
                <a:lnTo>
                  <a:pt x="73" y="42"/>
                </a:lnTo>
                <a:lnTo>
                  <a:pt x="76" y="39"/>
                </a:lnTo>
                <a:lnTo>
                  <a:pt x="79" y="38"/>
                </a:lnTo>
                <a:lnTo>
                  <a:pt x="79" y="38"/>
                </a:lnTo>
                <a:lnTo>
                  <a:pt x="80" y="38"/>
                </a:lnTo>
                <a:lnTo>
                  <a:pt x="81" y="38"/>
                </a:lnTo>
                <a:lnTo>
                  <a:pt x="84" y="41"/>
                </a:lnTo>
                <a:lnTo>
                  <a:pt x="87" y="43"/>
                </a:lnTo>
                <a:lnTo>
                  <a:pt x="88" y="43"/>
                </a:lnTo>
                <a:lnTo>
                  <a:pt x="88" y="43"/>
                </a:lnTo>
                <a:lnTo>
                  <a:pt x="91" y="42"/>
                </a:lnTo>
                <a:lnTo>
                  <a:pt x="92" y="42"/>
                </a:lnTo>
                <a:lnTo>
                  <a:pt x="92" y="42"/>
                </a:lnTo>
                <a:lnTo>
                  <a:pt x="94" y="45"/>
                </a:lnTo>
                <a:lnTo>
                  <a:pt x="94" y="49"/>
                </a:lnTo>
                <a:lnTo>
                  <a:pt x="94" y="49"/>
                </a:lnTo>
                <a:lnTo>
                  <a:pt x="94" y="51"/>
                </a:lnTo>
                <a:lnTo>
                  <a:pt x="96" y="50"/>
                </a:lnTo>
                <a:lnTo>
                  <a:pt x="96" y="50"/>
                </a:lnTo>
                <a:lnTo>
                  <a:pt x="98" y="49"/>
                </a:lnTo>
                <a:lnTo>
                  <a:pt x="96" y="49"/>
                </a:lnTo>
                <a:lnTo>
                  <a:pt x="96" y="47"/>
                </a:lnTo>
                <a:lnTo>
                  <a:pt x="100" y="46"/>
                </a:lnTo>
                <a:lnTo>
                  <a:pt x="100" y="46"/>
                </a:lnTo>
                <a:lnTo>
                  <a:pt x="107" y="45"/>
                </a:lnTo>
                <a:lnTo>
                  <a:pt x="110" y="43"/>
                </a:lnTo>
                <a:lnTo>
                  <a:pt x="113" y="43"/>
                </a:lnTo>
                <a:lnTo>
                  <a:pt x="114" y="45"/>
                </a:lnTo>
                <a:lnTo>
                  <a:pt x="114" y="45"/>
                </a:lnTo>
                <a:lnTo>
                  <a:pt x="117" y="46"/>
                </a:lnTo>
                <a:lnTo>
                  <a:pt x="118" y="46"/>
                </a:lnTo>
                <a:lnTo>
                  <a:pt x="118" y="46"/>
                </a:lnTo>
                <a:lnTo>
                  <a:pt x="118" y="47"/>
                </a:lnTo>
                <a:lnTo>
                  <a:pt x="118" y="49"/>
                </a:lnTo>
                <a:lnTo>
                  <a:pt x="119" y="47"/>
                </a:lnTo>
                <a:lnTo>
                  <a:pt x="119" y="47"/>
                </a:lnTo>
                <a:lnTo>
                  <a:pt x="122" y="46"/>
                </a:lnTo>
                <a:lnTo>
                  <a:pt x="125" y="47"/>
                </a:lnTo>
                <a:lnTo>
                  <a:pt x="127" y="49"/>
                </a:lnTo>
                <a:lnTo>
                  <a:pt x="127" y="49"/>
                </a:lnTo>
                <a:lnTo>
                  <a:pt x="127" y="49"/>
                </a:lnTo>
                <a:lnTo>
                  <a:pt x="130" y="49"/>
                </a:lnTo>
                <a:lnTo>
                  <a:pt x="130" y="49"/>
                </a:lnTo>
                <a:lnTo>
                  <a:pt x="133" y="51"/>
                </a:lnTo>
                <a:lnTo>
                  <a:pt x="137" y="51"/>
                </a:lnTo>
                <a:lnTo>
                  <a:pt x="137" y="51"/>
                </a:lnTo>
                <a:lnTo>
                  <a:pt x="140" y="50"/>
                </a:lnTo>
                <a:lnTo>
                  <a:pt x="140" y="50"/>
                </a:lnTo>
                <a:lnTo>
                  <a:pt x="138" y="47"/>
                </a:lnTo>
                <a:lnTo>
                  <a:pt x="138" y="47"/>
                </a:lnTo>
                <a:lnTo>
                  <a:pt x="137" y="45"/>
                </a:lnTo>
                <a:lnTo>
                  <a:pt x="133" y="43"/>
                </a:lnTo>
                <a:lnTo>
                  <a:pt x="133" y="43"/>
                </a:lnTo>
                <a:lnTo>
                  <a:pt x="125" y="41"/>
                </a:lnTo>
                <a:lnTo>
                  <a:pt x="123" y="39"/>
                </a:lnTo>
                <a:lnTo>
                  <a:pt x="126" y="39"/>
                </a:lnTo>
                <a:lnTo>
                  <a:pt x="126" y="39"/>
                </a:lnTo>
                <a:lnTo>
                  <a:pt x="129" y="38"/>
                </a:lnTo>
                <a:lnTo>
                  <a:pt x="127" y="37"/>
                </a:lnTo>
                <a:lnTo>
                  <a:pt x="127" y="35"/>
                </a:lnTo>
                <a:lnTo>
                  <a:pt x="132" y="33"/>
                </a:lnTo>
                <a:lnTo>
                  <a:pt x="132" y="33"/>
                </a:lnTo>
                <a:lnTo>
                  <a:pt x="137" y="31"/>
                </a:lnTo>
                <a:lnTo>
                  <a:pt x="140" y="31"/>
                </a:lnTo>
                <a:lnTo>
                  <a:pt x="141" y="31"/>
                </a:lnTo>
                <a:lnTo>
                  <a:pt x="141" y="28"/>
                </a:lnTo>
                <a:lnTo>
                  <a:pt x="141" y="28"/>
                </a:lnTo>
                <a:lnTo>
                  <a:pt x="141" y="23"/>
                </a:lnTo>
                <a:lnTo>
                  <a:pt x="142" y="23"/>
                </a:lnTo>
                <a:lnTo>
                  <a:pt x="144" y="23"/>
                </a:lnTo>
                <a:lnTo>
                  <a:pt x="144" y="23"/>
                </a:lnTo>
                <a:lnTo>
                  <a:pt x="153" y="24"/>
                </a:lnTo>
                <a:lnTo>
                  <a:pt x="153" y="24"/>
                </a:lnTo>
                <a:lnTo>
                  <a:pt x="155" y="24"/>
                </a:lnTo>
                <a:lnTo>
                  <a:pt x="155" y="26"/>
                </a:lnTo>
                <a:lnTo>
                  <a:pt x="157" y="24"/>
                </a:lnTo>
                <a:lnTo>
                  <a:pt x="157" y="24"/>
                </a:lnTo>
                <a:lnTo>
                  <a:pt x="160" y="23"/>
                </a:lnTo>
                <a:lnTo>
                  <a:pt x="161" y="23"/>
                </a:lnTo>
                <a:lnTo>
                  <a:pt x="161" y="23"/>
                </a:lnTo>
                <a:lnTo>
                  <a:pt x="161" y="22"/>
                </a:lnTo>
                <a:lnTo>
                  <a:pt x="161" y="22"/>
                </a:lnTo>
                <a:lnTo>
                  <a:pt x="159" y="18"/>
                </a:lnTo>
                <a:lnTo>
                  <a:pt x="156" y="15"/>
                </a:lnTo>
                <a:lnTo>
                  <a:pt x="156" y="15"/>
                </a:lnTo>
                <a:lnTo>
                  <a:pt x="155" y="12"/>
                </a:lnTo>
                <a:lnTo>
                  <a:pt x="153" y="10"/>
                </a:lnTo>
                <a:lnTo>
                  <a:pt x="152" y="7"/>
                </a:lnTo>
                <a:lnTo>
                  <a:pt x="150" y="7"/>
                </a:lnTo>
                <a:lnTo>
                  <a:pt x="148" y="8"/>
                </a:lnTo>
                <a:lnTo>
                  <a:pt x="148" y="8"/>
                </a:lnTo>
                <a:lnTo>
                  <a:pt x="144" y="10"/>
                </a:lnTo>
                <a:lnTo>
                  <a:pt x="140" y="11"/>
                </a:lnTo>
                <a:lnTo>
                  <a:pt x="140" y="11"/>
                </a:lnTo>
                <a:lnTo>
                  <a:pt x="134" y="10"/>
                </a:lnTo>
                <a:lnTo>
                  <a:pt x="132" y="8"/>
                </a:lnTo>
                <a:lnTo>
                  <a:pt x="132" y="8"/>
                </a:lnTo>
                <a:lnTo>
                  <a:pt x="136" y="7"/>
                </a:lnTo>
                <a:lnTo>
                  <a:pt x="138" y="5"/>
                </a:lnTo>
                <a:lnTo>
                  <a:pt x="138" y="5"/>
                </a:lnTo>
                <a:lnTo>
                  <a:pt x="138" y="5"/>
                </a:lnTo>
                <a:lnTo>
                  <a:pt x="140" y="4"/>
                </a:lnTo>
                <a:lnTo>
                  <a:pt x="140" y="4"/>
                </a:lnTo>
                <a:lnTo>
                  <a:pt x="137" y="1"/>
                </a:lnTo>
                <a:lnTo>
                  <a:pt x="140" y="0"/>
                </a:lnTo>
                <a:lnTo>
                  <a:pt x="140" y="0"/>
                </a:lnTo>
                <a:lnTo>
                  <a:pt x="149" y="0"/>
                </a:lnTo>
                <a:lnTo>
                  <a:pt x="161" y="1"/>
                </a:lnTo>
                <a:lnTo>
                  <a:pt x="161" y="1"/>
                </a:lnTo>
                <a:close/>
              </a:path>
            </a:pathLst>
          </a:custGeom>
          <a:solidFill>
            <a:srgbClr val="47626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37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6" name="Freeform 142"/>
          <p:cNvSpPr>
            <a:spLocks noEditPoints="1"/>
          </p:cNvSpPr>
          <p:nvPr/>
        </p:nvSpPr>
        <p:spPr bwMode="auto">
          <a:xfrm>
            <a:off x="9444500" y="1008555"/>
            <a:ext cx="640348" cy="745985"/>
          </a:xfrm>
          <a:custGeom>
            <a:avLst/>
            <a:gdLst>
              <a:gd name="T0" fmla="*/ 92 w 509"/>
              <a:gd name="T1" fmla="*/ 126 h 593"/>
              <a:gd name="T2" fmla="*/ 147 w 509"/>
              <a:gd name="T3" fmla="*/ 94 h 593"/>
              <a:gd name="T4" fmla="*/ 137 w 509"/>
              <a:gd name="T5" fmla="*/ 133 h 593"/>
              <a:gd name="T6" fmla="*/ 168 w 509"/>
              <a:gd name="T7" fmla="*/ 120 h 593"/>
              <a:gd name="T8" fmla="*/ 157 w 509"/>
              <a:gd name="T9" fmla="*/ 157 h 593"/>
              <a:gd name="T10" fmla="*/ 189 w 509"/>
              <a:gd name="T11" fmla="*/ 144 h 593"/>
              <a:gd name="T12" fmla="*/ 177 w 509"/>
              <a:gd name="T13" fmla="*/ 183 h 593"/>
              <a:gd name="T14" fmla="*/ 210 w 509"/>
              <a:gd name="T15" fmla="*/ 170 h 593"/>
              <a:gd name="T16" fmla="*/ 174 w 509"/>
              <a:gd name="T17" fmla="*/ 228 h 593"/>
              <a:gd name="T18" fmla="*/ 230 w 509"/>
              <a:gd name="T19" fmla="*/ 195 h 593"/>
              <a:gd name="T20" fmla="*/ 219 w 509"/>
              <a:gd name="T21" fmla="*/ 235 h 593"/>
              <a:gd name="T22" fmla="*/ 252 w 509"/>
              <a:gd name="T23" fmla="*/ 221 h 593"/>
              <a:gd name="T24" fmla="*/ 239 w 509"/>
              <a:gd name="T25" fmla="*/ 259 h 593"/>
              <a:gd name="T26" fmla="*/ 272 w 509"/>
              <a:gd name="T27" fmla="*/ 245 h 593"/>
              <a:gd name="T28" fmla="*/ 261 w 509"/>
              <a:gd name="T29" fmla="*/ 285 h 593"/>
              <a:gd name="T30" fmla="*/ 294 w 509"/>
              <a:gd name="T31" fmla="*/ 271 h 593"/>
              <a:gd name="T32" fmla="*/ 258 w 509"/>
              <a:gd name="T33" fmla="*/ 329 h 593"/>
              <a:gd name="T34" fmla="*/ 314 w 509"/>
              <a:gd name="T35" fmla="*/ 297 h 593"/>
              <a:gd name="T36" fmla="*/ 302 w 509"/>
              <a:gd name="T37" fmla="*/ 336 h 593"/>
              <a:gd name="T38" fmla="*/ 334 w 509"/>
              <a:gd name="T39" fmla="*/ 323 h 593"/>
              <a:gd name="T40" fmla="*/ 323 w 509"/>
              <a:gd name="T41" fmla="*/ 362 h 593"/>
              <a:gd name="T42" fmla="*/ 356 w 509"/>
              <a:gd name="T43" fmla="*/ 347 h 593"/>
              <a:gd name="T44" fmla="*/ 344 w 509"/>
              <a:gd name="T45" fmla="*/ 386 h 593"/>
              <a:gd name="T46" fmla="*/ 376 w 509"/>
              <a:gd name="T47" fmla="*/ 373 h 593"/>
              <a:gd name="T48" fmla="*/ 341 w 509"/>
              <a:gd name="T49" fmla="*/ 431 h 593"/>
              <a:gd name="T50" fmla="*/ 397 w 509"/>
              <a:gd name="T51" fmla="*/ 398 h 593"/>
              <a:gd name="T52" fmla="*/ 386 w 509"/>
              <a:gd name="T53" fmla="*/ 438 h 593"/>
              <a:gd name="T54" fmla="*/ 418 w 509"/>
              <a:gd name="T55" fmla="*/ 424 h 593"/>
              <a:gd name="T56" fmla="*/ 406 w 509"/>
              <a:gd name="T57" fmla="*/ 463 h 593"/>
              <a:gd name="T58" fmla="*/ 438 w 509"/>
              <a:gd name="T59" fmla="*/ 450 h 593"/>
              <a:gd name="T60" fmla="*/ 426 w 509"/>
              <a:gd name="T61" fmla="*/ 488 h 593"/>
              <a:gd name="T62" fmla="*/ 459 w 509"/>
              <a:gd name="T63" fmla="*/ 474 h 593"/>
              <a:gd name="T64" fmla="*/ 424 w 509"/>
              <a:gd name="T65" fmla="*/ 532 h 593"/>
              <a:gd name="T66" fmla="*/ 480 w 509"/>
              <a:gd name="T67" fmla="*/ 500 h 593"/>
              <a:gd name="T68" fmla="*/ 437 w 509"/>
              <a:gd name="T69" fmla="*/ 593 h 593"/>
              <a:gd name="T70" fmla="*/ 70 w 509"/>
              <a:gd name="T71" fmla="*/ 82 h 593"/>
              <a:gd name="T72" fmla="*/ 77 w 509"/>
              <a:gd name="T73" fmla="*/ 80 h 593"/>
              <a:gd name="T74" fmla="*/ 82 w 509"/>
              <a:gd name="T75" fmla="*/ 78 h 593"/>
              <a:gd name="T76" fmla="*/ 88 w 509"/>
              <a:gd name="T77" fmla="*/ 65 h 593"/>
              <a:gd name="T78" fmla="*/ 84 w 509"/>
              <a:gd name="T79" fmla="*/ 52 h 593"/>
              <a:gd name="T80" fmla="*/ 81 w 509"/>
              <a:gd name="T81" fmla="*/ 49 h 593"/>
              <a:gd name="T82" fmla="*/ 74 w 509"/>
              <a:gd name="T83" fmla="*/ 45 h 593"/>
              <a:gd name="T84" fmla="*/ 70 w 509"/>
              <a:gd name="T85" fmla="*/ 2 h 593"/>
              <a:gd name="T86" fmla="*/ 141 w 509"/>
              <a:gd name="T87" fmla="*/ 86 h 593"/>
              <a:gd name="T88" fmla="*/ 0 w 509"/>
              <a:gd name="T89" fmla="*/ 59 h 593"/>
              <a:gd name="T90" fmla="*/ 70 w 509"/>
              <a:gd name="T91" fmla="*/ 45 h 593"/>
              <a:gd name="T92" fmla="*/ 65 w 509"/>
              <a:gd name="T93" fmla="*/ 46 h 593"/>
              <a:gd name="T94" fmla="*/ 59 w 509"/>
              <a:gd name="T95" fmla="*/ 49 h 593"/>
              <a:gd name="T96" fmla="*/ 53 w 509"/>
              <a:gd name="T97" fmla="*/ 61 h 593"/>
              <a:gd name="T98" fmla="*/ 57 w 509"/>
              <a:gd name="T99" fmla="*/ 75 h 593"/>
              <a:gd name="T100" fmla="*/ 57 w 509"/>
              <a:gd name="T101" fmla="*/ 75 h 593"/>
              <a:gd name="T102" fmla="*/ 63 w 509"/>
              <a:gd name="T103" fmla="*/ 79 h 593"/>
              <a:gd name="T104" fmla="*/ 70 w 509"/>
              <a:gd name="T105" fmla="*/ 82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09" h="593">
                <a:moveTo>
                  <a:pt x="141" y="86"/>
                </a:moveTo>
                <a:lnTo>
                  <a:pt x="92" y="126"/>
                </a:lnTo>
                <a:lnTo>
                  <a:pt x="99" y="134"/>
                </a:lnTo>
                <a:lnTo>
                  <a:pt x="147" y="94"/>
                </a:lnTo>
                <a:lnTo>
                  <a:pt x="162" y="111"/>
                </a:lnTo>
                <a:lnTo>
                  <a:pt x="137" y="133"/>
                </a:lnTo>
                <a:lnTo>
                  <a:pt x="142" y="140"/>
                </a:lnTo>
                <a:lnTo>
                  <a:pt x="168" y="120"/>
                </a:lnTo>
                <a:lnTo>
                  <a:pt x="183" y="137"/>
                </a:lnTo>
                <a:lnTo>
                  <a:pt x="157" y="157"/>
                </a:lnTo>
                <a:lnTo>
                  <a:pt x="164" y="166"/>
                </a:lnTo>
                <a:lnTo>
                  <a:pt x="189" y="144"/>
                </a:lnTo>
                <a:lnTo>
                  <a:pt x="203" y="161"/>
                </a:lnTo>
                <a:lnTo>
                  <a:pt x="177" y="183"/>
                </a:lnTo>
                <a:lnTo>
                  <a:pt x="184" y="191"/>
                </a:lnTo>
                <a:lnTo>
                  <a:pt x="210" y="170"/>
                </a:lnTo>
                <a:lnTo>
                  <a:pt x="225" y="187"/>
                </a:lnTo>
                <a:lnTo>
                  <a:pt x="174" y="228"/>
                </a:lnTo>
                <a:lnTo>
                  <a:pt x="181" y="236"/>
                </a:lnTo>
                <a:lnTo>
                  <a:pt x="230" y="195"/>
                </a:lnTo>
                <a:lnTo>
                  <a:pt x="245" y="213"/>
                </a:lnTo>
                <a:lnTo>
                  <a:pt x="219" y="235"/>
                </a:lnTo>
                <a:lnTo>
                  <a:pt x="226" y="241"/>
                </a:lnTo>
                <a:lnTo>
                  <a:pt x="252" y="221"/>
                </a:lnTo>
                <a:lnTo>
                  <a:pt x="267" y="239"/>
                </a:lnTo>
                <a:lnTo>
                  <a:pt x="239" y="259"/>
                </a:lnTo>
                <a:lnTo>
                  <a:pt x="246" y="267"/>
                </a:lnTo>
                <a:lnTo>
                  <a:pt x="272" y="245"/>
                </a:lnTo>
                <a:lnTo>
                  <a:pt x="287" y="263"/>
                </a:lnTo>
                <a:lnTo>
                  <a:pt x="261" y="285"/>
                </a:lnTo>
                <a:lnTo>
                  <a:pt x="267" y="293"/>
                </a:lnTo>
                <a:lnTo>
                  <a:pt x="294" y="271"/>
                </a:lnTo>
                <a:lnTo>
                  <a:pt x="307" y="289"/>
                </a:lnTo>
                <a:lnTo>
                  <a:pt x="258" y="329"/>
                </a:lnTo>
                <a:lnTo>
                  <a:pt x="264" y="338"/>
                </a:lnTo>
                <a:lnTo>
                  <a:pt x="314" y="297"/>
                </a:lnTo>
                <a:lnTo>
                  <a:pt x="329" y="314"/>
                </a:lnTo>
                <a:lnTo>
                  <a:pt x="302" y="336"/>
                </a:lnTo>
                <a:lnTo>
                  <a:pt x="308" y="343"/>
                </a:lnTo>
                <a:lnTo>
                  <a:pt x="334" y="323"/>
                </a:lnTo>
                <a:lnTo>
                  <a:pt x="349" y="340"/>
                </a:lnTo>
                <a:lnTo>
                  <a:pt x="323" y="362"/>
                </a:lnTo>
                <a:lnTo>
                  <a:pt x="329" y="369"/>
                </a:lnTo>
                <a:lnTo>
                  <a:pt x="356" y="347"/>
                </a:lnTo>
                <a:lnTo>
                  <a:pt x="369" y="366"/>
                </a:lnTo>
                <a:lnTo>
                  <a:pt x="344" y="386"/>
                </a:lnTo>
                <a:lnTo>
                  <a:pt x="350" y="394"/>
                </a:lnTo>
                <a:lnTo>
                  <a:pt x="376" y="373"/>
                </a:lnTo>
                <a:lnTo>
                  <a:pt x="391" y="390"/>
                </a:lnTo>
                <a:lnTo>
                  <a:pt x="341" y="431"/>
                </a:lnTo>
                <a:lnTo>
                  <a:pt x="348" y="439"/>
                </a:lnTo>
                <a:lnTo>
                  <a:pt x="397" y="398"/>
                </a:lnTo>
                <a:lnTo>
                  <a:pt x="411" y="416"/>
                </a:lnTo>
                <a:lnTo>
                  <a:pt x="386" y="438"/>
                </a:lnTo>
                <a:lnTo>
                  <a:pt x="391" y="446"/>
                </a:lnTo>
                <a:lnTo>
                  <a:pt x="418" y="424"/>
                </a:lnTo>
                <a:lnTo>
                  <a:pt x="432" y="442"/>
                </a:lnTo>
                <a:lnTo>
                  <a:pt x="406" y="463"/>
                </a:lnTo>
                <a:lnTo>
                  <a:pt x="413" y="470"/>
                </a:lnTo>
                <a:lnTo>
                  <a:pt x="438" y="450"/>
                </a:lnTo>
                <a:lnTo>
                  <a:pt x="453" y="467"/>
                </a:lnTo>
                <a:lnTo>
                  <a:pt x="426" y="488"/>
                </a:lnTo>
                <a:lnTo>
                  <a:pt x="433" y="496"/>
                </a:lnTo>
                <a:lnTo>
                  <a:pt x="459" y="474"/>
                </a:lnTo>
                <a:lnTo>
                  <a:pt x="474" y="492"/>
                </a:lnTo>
                <a:lnTo>
                  <a:pt x="424" y="532"/>
                </a:lnTo>
                <a:lnTo>
                  <a:pt x="430" y="541"/>
                </a:lnTo>
                <a:lnTo>
                  <a:pt x="480" y="500"/>
                </a:lnTo>
                <a:lnTo>
                  <a:pt x="509" y="535"/>
                </a:lnTo>
                <a:lnTo>
                  <a:pt x="437" y="593"/>
                </a:lnTo>
                <a:lnTo>
                  <a:pt x="70" y="145"/>
                </a:lnTo>
                <a:lnTo>
                  <a:pt x="70" y="82"/>
                </a:lnTo>
                <a:lnTo>
                  <a:pt x="70" y="82"/>
                </a:lnTo>
                <a:lnTo>
                  <a:pt x="77" y="80"/>
                </a:lnTo>
                <a:lnTo>
                  <a:pt x="82" y="78"/>
                </a:lnTo>
                <a:lnTo>
                  <a:pt x="82" y="78"/>
                </a:lnTo>
                <a:lnTo>
                  <a:pt x="86" y="72"/>
                </a:lnTo>
                <a:lnTo>
                  <a:pt x="88" y="65"/>
                </a:lnTo>
                <a:lnTo>
                  <a:pt x="88" y="59"/>
                </a:lnTo>
                <a:lnTo>
                  <a:pt x="84" y="52"/>
                </a:lnTo>
                <a:lnTo>
                  <a:pt x="84" y="52"/>
                </a:lnTo>
                <a:lnTo>
                  <a:pt x="81" y="49"/>
                </a:lnTo>
                <a:lnTo>
                  <a:pt x="78" y="46"/>
                </a:lnTo>
                <a:lnTo>
                  <a:pt x="74" y="45"/>
                </a:lnTo>
                <a:lnTo>
                  <a:pt x="70" y="45"/>
                </a:lnTo>
                <a:lnTo>
                  <a:pt x="70" y="2"/>
                </a:lnTo>
                <a:lnTo>
                  <a:pt x="72" y="0"/>
                </a:lnTo>
                <a:lnTo>
                  <a:pt x="141" y="86"/>
                </a:lnTo>
                <a:close/>
                <a:moveTo>
                  <a:pt x="70" y="145"/>
                </a:moveTo>
                <a:lnTo>
                  <a:pt x="0" y="59"/>
                </a:lnTo>
                <a:lnTo>
                  <a:pt x="70" y="2"/>
                </a:lnTo>
                <a:lnTo>
                  <a:pt x="70" y="45"/>
                </a:lnTo>
                <a:lnTo>
                  <a:pt x="70" y="45"/>
                </a:lnTo>
                <a:lnTo>
                  <a:pt x="65" y="46"/>
                </a:lnTo>
                <a:lnTo>
                  <a:pt x="59" y="49"/>
                </a:lnTo>
                <a:lnTo>
                  <a:pt x="59" y="49"/>
                </a:lnTo>
                <a:lnTo>
                  <a:pt x="54" y="55"/>
                </a:lnTo>
                <a:lnTo>
                  <a:pt x="53" y="61"/>
                </a:lnTo>
                <a:lnTo>
                  <a:pt x="53" y="68"/>
                </a:lnTo>
                <a:lnTo>
                  <a:pt x="57" y="75"/>
                </a:lnTo>
                <a:lnTo>
                  <a:pt x="57" y="75"/>
                </a:lnTo>
                <a:lnTo>
                  <a:pt x="57" y="75"/>
                </a:lnTo>
                <a:lnTo>
                  <a:pt x="59" y="78"/>
                </a:lnTo>
                <a:lnTo>
                  <a:pt x="63" y="79"/>
                </a:lnTo>
                <a:lnTo>
                  <a:pt x="66" y="80"/>
                </a:lnTo>
                <a:lnTo>
                  <a:pt x="70" y="82"/>
                </a:lnTo>
                <a:lnTo>
                  <a:pt x="70" y="145"/>
                </a:lnTo>
                <a:close/>
              </a:path>
            </a:pathLst>
          </a:custGeom>
          <a:solidFill>
            <a:srgbClr val="47626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6" tIns="60957" rIns="121916" bIns="60957" rtlCol="0" anchor="ctr"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37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2" name="Freeform 175"/>
          <p:cNvSpPr>
            <a:spLocks noEditPoints="1"/>
          </p:cNvSpPr>
          <p:nvPr/>
        </p:nvSpPr>
        <p:spPr bwMode="auto">
          <a:xfrm rot="1080000">
            <a:off x="7910523" y="4033349"/>
            <a:ext cx="172353" cy="240275"/>
          </a:xfrm>
          <a:custGeom>
            <a:avLst/>
            <a:gdLst>
              <a:gd name="T0" fmla="*/ 125 w 137"/>
              <a:gd name="T1" fmla="*/ 55 h 191"/>
              <a:gd name="T2" fmla="*/ 126 w 137"/>
              <a:gd name="T3" fmla="*/ 51 h 191"/>
              <a:gd name="T4" fmla="*/ 133 w 137"/>
              <a:gd name="T5" fmla="*/ 34 h 191"/>
              <a:gd name="T6" fmla="*/ 136 w 137"/>
              <a:gd name="T7" fmla="*/ 29 h 191"/>
              <a:gd name="T8" fmla="*/ 137 w 137"/>
              <a:gd name="T9" fmla="*/ 21 h 191"/>
              <a:gd name="T10" fmla="*/ 136 w 137"/>
              <a:gd name="T11" fmla="*/ 13 h 191"/>
              <a:gd name="T12" fmla="*/ 132 w 137"/>
              <a:gd name="T13" fmla="*/ 6 h 191"/>
              <a:gd name="T14" fmla="*/ 128 w 137"/>
              <a:gd name="T15" fmla="*/ 4 h 191"/>
              <a:gd name="T16" fmla="*/ 116 w 137"/>
              <a:gd name="T17" fmla="*/ 0 h 191"/>
              <a:gd name="T18" fmla="*/ 103 w 137"/>
              <a:gd name="T19" fmla="*/ 4 h 191"/>
              <a:gd name="T20" fmla="*/ 113 w 137"/>
              <a:gd name="T21" fmla="*/ 39 h 191"/>
              <a:gd name="T22" fmla="*/ 103 w 137"/>
              <a:gd name="T23" fmla="*/ 59 h 191"/>
              <a:gd name="T24" fmla="*/ 110 w 137"/>
              <a:gd name="T25" fmla="*/ 48 h 191"/>
              <a:gd name="T26" fmla="*/ 110 w 137"/>
              <a:gd name="T27" fmla="*/ 42 h 191"/>
              <a:gd name="T28" fmla="*/ 120 w 137"/>
              <a:gd name="T29" fmla="*/ 48 h 191"/>
              <a:gd name="T30" fmla="*/ 121 w 137"/>
              <a:gd name="T31" fmla="*/ 52 h 191"/>
              <a:gd name="T32" fmla="*/ 121 w 137"/>
              <a:gd name="T33" fmla="*/ 57 h 191"/>
              <a:gd name="T34" fmla="*/ 103 w 137"/>
              <a:gd name="T35" fmla="*/ 89 h 191"/>
              <a:gd name="T36" fmla="*/ 97 w 137"/>
              <a:gd name="T37" fmla="*/ 93 h 191"/>
              <a:gd name="T38" fmla="*/ 99 w 137"/>
              <a:gd name="T39" fmla="*/ 92 h 191"/>
              <a:gd name="T40" fmla="*/ 103 w 137"/>
              <a:gd name="T41" fmla="*/ 89 h 191"/>
              <a:gd name="T42" fmla="*/ 101 w 137"/>
              <a:gd name="T43" fmla="*/ 85 h 191"/>
              <a:gd name="T44" fmla="*/ 99 w 137"/>
              <a:gd name="T45" fmla="*/ 86 h 191"/>
              <a:gd name="T46" fmla="*/ 95 w 137"/>
              <a:gd name="T47" fmla="*/ 88 h 191"/>
              <a:gd name="T48" fmla="*/ 84 w 137"/>
              <a:gd name="T49" fmla="*/ 81 h 191"/>
              <a:gd name="T50" fmla="*/ 84 w 137"/>
              <a:gd name="T51" fmla="*/ 81 h 191"/>
              <a:gd name="T52" fmla="*/ 90 w 137"/>
              <a:gd name="T53" fmla="*/ 78 h 191"/>
              <a:gd name="T54" fmla="*/ 103 w 137"/>
              <a:gd name="T55" fmla="*/ 34 h 191"/>
              <a:gd name="T56" fmla="*/ 88 w 137"/>
              <a:gd name="T57" fmla="*/ 23 h 191"/>
              <a:gd name="T58" fmla="*/ 80 w 137"/>
              <a:gd name="T59" fmla="*/ 25 h 191"/>
              <a:gd name="T60" fmla="*/ 57 w 137"/>
              <a:gd name="T61" fmla="*/ 59 h 191"/>
              <a:gd name="T62" fmla="*/ 57 w 137"/>
              <a:gd name="T63" fmla="*/ 66 h 191"/>
              <a:gd name="T64" fmla="*/ 22 w 137"/>
              <a:gd name="T65" fmla="*/ 153 h 191"/>
              <a:gd name="T66" fmla="*/ 26 w 137"/>
              <a:gd name="T67" fmla="*/ 154 h 191"/>
              <a:gd name="T68" fmla="*/ 29 w 137"/>
              <a:gd name="T69" fmla="*/ 155 h 191"/>
              <a:gd name="T70" fmla="*/ 29 w 137"/>
              <a:gd name="T71" fmla="*/ 162 h 191"/>
              <a:gd name="T72" fmla="*/ 33 w 137"/>
              <a:gd name="T73" fmla="*/ 161 h 191"/>
              <a:gd name="T74" fmla="*/ 38 w 137"/>
              <a:gd name="T75" fmla="*/ 162 h 191"/>
              <a:gd name="T76" fmla="*/ 40 w 137"/>
              <a:gd name="T77" fmla="*/ 163 h 191"/>
              <a:gd name="T78" fmla="*/ 41 w 137"/>
              <a:gd name="T79" fmla="*/ 169 h 191"/>
              <a:gd name="T80" fmla="*/ 38 w 137"/>
              <a:gd name="T81" fmla="*/ 173 h 191"/>
              <a:gd name="T82" fmla="*/ 22 w 137"/>
              <a:gd name="T83" fmla="*/ 182 h 191"/>
              <a:gd name="T84" fmla="*/ 41 w 137"/>
              <a:gd name="T85" fmla="*/ 176 h 191"/>
              <a:gd name="T86" fmla="*/ 103 w 137"/>
              <a:gd name="T87" fmla="*/ 29 h 191"/>
              <a:gd name="T88" fmla="*/ 97 w 137"/>
              <a:gd name="T89" fmla="*/ 9 h 191"/>
              <a:gd name="T90" fmla="*/ 103 w 137"/>
              <a:gd name="T91" fmla="*/ 4 h 191"/>
              <a:gd name="T92" fmla="*/ 22 w 137"/>
              <a:gd name="T93" fmla="*/ 117 h 191"/>
              <a:gd name="T94" fmla="*/ 2 w 137"/>
              <a:gd name="T95" fmla="*/ 191 h 191"/>
              <a:gd name="T96" fmla="*/ 22 w 137"/>
              <a:gd name="T97" fmla="*/ 180 h 191"/>
              <a:gd name="T98" fmla="*/ 5 w 137"/>
              <a:gd name="T99" fmla="*/ 174 h 191"/>
              <a:gd name="T100" fmla="*/ 5 w 137"/>
              <a:gd name="T101" fmla="*/ 150 h 191"/>
              <a:gd name="T102" fmla="*/ 6 w 137"/>
              <a:gd name="T103" fmla="*/ 149 h 191"/>
              <a:gd name="T104" fmla="*/ 10 w 137"/>
              <a:gd name="T105" fmla="*/ 146 h 191"/>
              <a:gd name="T106" fmla="*/ 15 w 137"/>
              <a:gd name="T107" fmla="*/ 146 h 191"/>
              <a:gd name="T108" fmla="*/ 17 w 137"/>
              <a:gd name="T109" fmla="*/ 149 h 191"/>
              <a:gd name="T110" fmla="*/ 18 w 137"/>
              <a:gd name="T111" fmla="*/ 155 h 191"/>
              <a:gd name="T112" fmla="*/ 19 w 137"/>
              <a:gd name="T113" fmla="*/ 154 h 191"/>
              <a:gd name="T114" fmla="*/ 22 w 137"/>
              <a:gd name="T115" fmla="*/ 117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7" h="191">
                <a:moveTo>
                  <a:pt x="103" y="89"/>
                </a:moveTo>
                <a:lnTo>
                  <a:pt x="125" y="55"/>
                </a:lnTo>
                <a:lnTo>
                  <a:pt x="125" y="55"/>
                </a:lnTo>
                <a:lnTo>
                  <a:pt x="126" y="51"/>
                </a:lnTo>
                <a:lnTo>
                  <a:pt x="125" y="47"/>
                </a:lnTo>
                <a:lnTo>
                  <a:pt x="133" y="34"/>
                </a:lnTo>
                <a:lnTo>
                  <a:pt x="133" y="34"/>
                </a:lnTo>
                <a:lnTo>
                  <a:pt x="136" y="29"/>
                </a:lnTo>
                <a:lnTo>
                  <a:pt x="137" y="25"/>
                </a:lnTo>
                <a:lnTo>
                  <a:pt x="137" y="21"/>
                </a:lnTo>
                <a:lnTo>
                  <a:pt x="137" y="17"/>
                </a:lnTo>
                <a:lnTo>
                  <a:pt x="136" y="13"/>
                </a:lnTo>
                <a:lnTo>
                  <a:pt x="135" y="9"/>
                </a:lnTo>
                <a:lnTo>
                  <a:pt x="132" y="6"/>
                </a:lnTo>
                <a:lnTo>
                  <a:pt x="128" y="4"/>
                </a:lnTo>
                <a:lnTo>
                  <a:pt x="128" y="4"/>
                </a:lnTo>
                <a:lnTo>
                  <a:pt x="121" y="0"/>
                </a:lnTo>
                <a:lnTo>
                  <a:pt x="116" y="0"/>
                </a:lnTo>
                <a:lnTo>
                  <a:pt x="109" y="1"/>
                </a:lnTo>
                <a:lnTo>
                  <a:pt x="103" y="4"/>
                </a:lnTo>
                <a:lnTo>
                  <a:pt x="103" y="29"/>
                </a:lnTo>
                <a:lnTo>
                  <a:pt x="113" y="39"/>
                </a:lnTo>
                <a:lnTo>
                  <a:pt x="103" y="34"/>
                </a:lnTo>
                <a:lnTo>
                  <a:pt x="103" y="59"/>
                </a:lnTo>
                <a:lnTo>
                  <a:pt x="110" y="48"/>
                </a:lnTo>
                <a:lnTo>
                  <a:pt x="110" y="48"/>
                </a:lnTo>
                <a:lnTo>
                  <a:pt x="110" y="46"/>
                </a:lnTo>
                <a:lnTo>
                  <a:pt x="110" y="42"/>
                </a:lnTo>
                <a:lnTo>
                  <a:pt x="120" y="48"/>
                </a:lnTo>
                <a:lnTo>
                  <a:pt x="120" y="48"/>
                </a:lnTo>
                <a:lnTo>
                  <a:pt x="121" y="50"/>
                </a:lnTo>
                <a:lnTo>
                  <a:pt x="121" y="52"/>
                </a:lnTo>
                <a:lnTo>
                  <a:pt x="121" y="54"/>
                </a:lnTo>
                <a:lnTo>
                  <a:pt x="121" y="57"/>
                </a:lnTo>
                <a:lnTo>
                  <a:pt x="103" y="82"/>
                </a:lnTo>
                <a:lnTo>
                  <a:pt x="103" y="89"/>
                </a:lnTo>
                <a:close/>
                <a:moveTo>
                  <a:pt x="41" y="176"/>
                </a:moveTo>
                <a:lnTo>
                  <a:pt x="97" y="93"/>
                </a:lnTo>
                <a:lnTo>
                  <a:pt x="97" y="93"/>
                </a:lnTo>
                <a:lnTo>
                  <a:pt x="99" y="92"/>
                </a:lnTo>
                <a:lnTo>
                  <a:pt x="102" y="89"/>
                </a:lnTo>
                <a:lnTo>
                  <a:pt x="103" y="89"/>
                </a:lnTo>
                <a:lnTo>
                  <a:pt x="103" y="82"/>
                </a:lnTo>
                <a:lnTo>
                  <a:pt x="101" y="85"/>
                </a:lnTo>
                <a:lnTo>
                  <a:pt x="101" y="85"/>
                </a:lnTo>
                <a:lnTo>
                  <a:pt x="99" y="86"/>
                </a:lnTo>
                <a:lnTo>
                  <a:pt x="98" y="88"/>
                </a:lnTo>
                <a:lnTo>
                  <a:pt x="95" y="88"/>
                </a:lnTo>
                <a:lnTo>
                  <a:pt x="94" y="86"/>
                </a:lnTo>
                <a:lnTo>
                  <a:pt x="84" y="81"/>
                </a:lnTo>
                <a:lnTo>
                  <a:pt x="84" y="81"/>
                </a:lnTo>
                <a:lnTo>
                  <a:pt x="84" y="81"/>
                </a:lnTo>
                <a:lnTo>
                  <a:pt x="87" y="80"/>
                </a:lnTo>
                <a:lnTo>
                  <a:pt x="90" y="78"/>
                </a:lnTo>
                <a:lnTo>
                  <a:pt x="103" y="59"/>
                </a:lnTo>
                <a:lnTo>
                  <a:pt x="103" y="34"/>
                </a:lnTo>
                <a:lnTo>
                  <a:pt x="88" y="23"/>
                </a:lnTo>
                <a:lnTo>
                  <a:pt x="88" y="23"/>
                </a:lnTo>
                <a:lnTo>
                  <a:pt x="83" y="23"/>
                </a:lnTo>
                <a:lnTo>
                  <a:pt x="80" y="25"/>
                </a:lnTo>
                <a:lnTo>
                  <a:pt x="57" y="59"/>
                </a:lnTo>
                <a:lnTo>
                  <a:pt x="57" y="59"/>
                </a:lnTo>
                <a:lnTo>
                  <a:pt x="56" y="63"/>
                </a:lnTo>
                <a:lnTo>
                  <a:pt x="57" y="66"/>
                </a:lnTo>
                <a:lnTo>
                  <a:pt x="22" y="117"/>
                </a:lnTo>
                <a:lnTo>
                  <a:pt x="22" y="153"/>
                </a:lnTo>
                <a:lnTo>
                  <a:pt x="22" y="153"/>
                </a:lnTo>
                <a:lnTo>
                  <a:pt x="26" y="154"/>
                </a:lnTo>
                <a:lnTo>
                  <a:pt x="26" y="154"/>
                </a:lnTo>
                <a:lnTo>
                  <a:pt x="29" y="155"/>
                </a:lnTo>
                <a:lnTo>
                  <a:pt x="29" y="158"/>
                </a:lnTo>
                <a:lnTo>
                  <a:pt x="29" y="162"/>
                </a:lnTo>
                <a:lnTo>
                  <a:pt x="29" y="162"/>
                </a:lnTo>
                <a:lnTo>
                  <a:pt x="33" y="161"/>
                </a:lnTo>
                <a:lnTo>
                  <a:pt x="36" y="161"/>
                </a:lnTo>
                <a:lnTo>
                  <a:pt x="38" y="162"/>
                </a:lnTo>
                <a:lnTo>
                  <a:pt x="38" y="162"/>
                </a:lnTo>
                <a:lnTo>
                  <a:pt x="40" y="163"/>
                </a:lnTo>
                <a:lnTo>
                  <a:pt x="41" y="166"/>
                </a:lnTo>
                <a:lnTo>
                  <a:pt x="41" y="169"/>
                </a:lnTo>
                <a:lnTo>
                  <a:pt x="40" y="172"/>
                </a:lnTo>
                <a:lnTo>
                  <a:pt x="38" y="173"/>
                </a:lnTo>
                <a:lnTo>
                  <a:pt x="22" y="180"/>
                </a:lnTo>
                <a:lnTo>
                  <a:pt x="22" y="182"/>
                </a:lnTo>
                <a:lnTo>
                  <a:pt x="41" y="176"/>
                </a:lnTo>
                <a:lnTo>
                  <a:pt x="41" y="176"/>
                </a:lnTo>
                <a:close/>
                <a:moveTo>
                  <a:pt x="103" y="4"/>
                </a:moveTo>
                <a:lnTo>
                  <a:pt x="103" y="29"/>
                </a:lnTo>
                <a:lnTo>
                  <a:pt x="91" y="17"/>
                </a:lnTo>
                <a:lnTo>
                  <a:pt x="97" y="9"/>
                </a:lnTo>
                <a:lnTo>
                  <a:pt x="97" y="9"/>
                </a:lnTo>
                <a:lnTo>
                  <a:pt x="103" y="4"/>
                </a:lnTo>
                <a:lnTo>
                  <a:pt x="103" y="4"/>
                </a:lnTo>
                <a:close/>
                <a:moveTo>
                  <a:pt x="22" y="117"/>
                </a:moveTo>
                <a:lnTo>
                  <a:pt x="0" y="150"/>
                </a:lnTo>
                <a:lnTo>
                  <a:pt x="2" y="191"/>
                </a:lnTo>
                <a:lnTo>
                  <a:pt x="22" y="182"/>
                </a:lnTo>
                <a:lnTo>
                  <a:pt x="22" y="180"/>
                </a:lnTo>
                <a:lnTo>
                  <a:pt x="17" y="182"/>
                </a:lnTo>
                <a:lnTo>
                  <a:pt x="5" y="174"/>
                </a:lnTo>
                <a:lnTo>
                  <a:pt x="5" y="150"/>
                </a:lnTo>
                <a:lnTo>
                  <a:pt x="5" y="150"/>
                </a:lnTo>
                <a:lnTo>
                  <a:pt x="6" y="149"/>
                </a:lnTo>
                <a:lnTo>
                  <a:pt x="6" y="149"/>
                </a:lnTo>
                <a:lnTo>
                  <a:pt x="7" y="146"/>
                </a:lnTo>
                <a:lnTo>
                  <a:pt x="10" y="146"/>
                </a:lnTo>
                <a:lnTo>
                  <a:pt x="13" y="146"/>
                </a:lnTo>
                <a:lnTo>
                  <a:pt x="15" y="146"/>
                </a:lnTo>
                <a:lnTo>
                  <a:pt x="15" y="146"/>
                </a:lnTo>
                <a:lnTo>
                  <a:pt x="17" y="149"/>
                </a:lnTo>
                <a:lnTo>
                  <a:pt x="18" y="150"/>
                </a:lnTo>
                <a:lnTo>
                  <a:pt x="18" y="155"/>
                </a:lnTo>
                <a:lnTo>
                  <a:pt x="18" y="155"/>
                </a:lnTo>
                <a:lnTo>
                  <a:pt x="19" y="154"/>
                </a:lnTo>
                <a:lnTo>
                  <a:pt x="22" y="153"/>
                </a:lnTo>
                <a:lnTo>
                  <a:pt x="22" y="117"/>
                </a:lnTo>
                <a:close/>
              </a:path>
            </a:pathLst>
          </a:custGeom>
          <a:solidFill>
            <a:srgbClr val="47626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6" tIns="60957" rIns="121916" bIns="60957" rtlCol="0" anchor="ctr"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37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0" name="Freeform 189"/>
          <p:cNvSpPr>
            <a:spLocks noEditPoints="1"/>
          </p:cNvSpPr>
          <p:nvPr/>
        </p:nvSpPr>
        <p:spPr bwMode="auto">
          <a:xfrm rot="19260000">
            <a:off x="803750" y="2183846"/>
            <a:ext cx="172353" cy="184923"/>
          </a:xfrm>
          <a:custGeom>
            <a:avLst/>
            <a:gdLst>
              <a:gd name="T0" fmla="*/ 107 w 137"/>
              <a:gd name="T1" fmla="*/ 68 h 147"/>
              <a:gd name="T2" fmla="*/ 103 w 137"/>
              <a:gd name="T3" fmla="*/ 51 h 147"/>
              <a:gd name="T4" fmla="*/ 103 w 137"/>
              <a:gd name="T5" fmla="*/ 99 h 147"/>
              <a:gd name="T6" fmla="*/ 117 w 137"/>
              <a:gd name="T7" fmla="*/ 111 h 147"/>
              <a:gd name="T8" fmla="*/ 115 w 137"/>
              <a:gd name="T9" fmla="*/ 118 h 147"/>
              <a:gd name="T10" fmla="*/ 103 w 137"/>
              <a:gd name="T11" fmla="*/ 38 h 147"/>
              <a:gd name="T12" fmla="*/ 115 w 137"/>
              <a:gd name="T13" fmla="*/ 19 h 147"/>
              <a:gd name="T14" fmla="*/ 117 w 137"/>
              <a:gd name="T15" fmla="*/ 24 h 147"/>
              <a:gd name="T16" fmla="*/ 103 w 137"/>
              <a:gd name="T17" fmla="*/ 38 h 147"/>
              <a:gd name="T18" fmla="*/ 114 w 137"/>
              <a:gd name="T19" fmla="*/ 68 h 147"/>
              <a:gd name="T20" fmla="*/ 134 w 137"/>
              <a:gd name="T21" fmla="*/ 65 h 147"/>
              <a:gd name="T22" fmla="*/ 136 w 137"/>
              <a:gd name="T23" fmla="*/ 70 h 147"/>
              <a:gd name="T24" fmla="*/ 114 w 137"/>
              <a:gd name="T25" fmla="*/ 70 h 147"/>
              <a:gd name="T26" fmla="*/ 69 w 137"/>
              <a:gd name="T27" fmla="*/ 30 h 147"/>
              <a:gd name="T28" fmla="*/ 103 w 137"/>
              <a:gd name="T29" fmla="*/ 51 h 147"/>
              <a:gd name="T30" fmla="*/ 90 w 137"/>
              <a:gd name="T31" fmla="*/ 100 h 147"/>
              <a:gd name="T32" fmla="*/ 84 w 137"/>
              <a:gd name="T33" fmla="*/ 142 h 147"/>
              <a:gd name="T34" fmla="*/ 69 w 137"/>
              <a:gd name="T35" fmla="*/ 114 h 147"/>
              <a:gd name="T36" fmla="*/ 83 w 137"/>
              <a:gd name="T37" fmla="*/ 96 h 147"/>
              <a:gd name="T38" fmla="*/ 95 w 137"/>
              <a:gd name="T39" fmla="*/ 84 h 147"/>
              <a:gd name="T40" fmla="*/ 99 w 137"/>
              <a:gd name="T41" fmla="*/ 62 h 147"/>
              <a:gd name="T42" fmla="*/ 91 w 137"/>
              <a:gd name="T43" fmla="*/ 47 h 147"/>
              <a:gd name="T44" fmla="*/ 69 w 137"/>
              <a:gd name="T45" fmla="*/ 38 h 147"/>
              <a:gd name="T46" fmla="*/ 100 w 137"/>
              <a:gd name="T47" fmla="*/ 31 h 147"/>
              <a:gd name="T48" fmla="*/ 100 w 137"/>
              <a:gd name="T49" fmla="*/ 36 h 147"/>
              <a:gd name="T50" fmla="*/ 103 w 137"/>
              <a:gd name="T51" fmla="*/ 99 h 147"/>
              <a:gd name="T52" fmla="*/ 99 w 137"/>
              <a:gd name="T53" fmla="*/ 101 h 147"/>
              <a:gd name="T54" fmla="*/ 103 w 137"/>
              <a:gd name="T55" fmla="*/ 99 h 147"/>
              <a:gd name="T56" fmla="*/ 72 w 137"/>
              <a:gd name="T57" fmla="*/ 1 h 147"/>
              <a:gd name="T58" fmla="*/ 72 w 137"/>
              <a:gd name="T59" fmla="*/ 23 h 147"/>
              <a:gd name="T60" fmla="*/ 67 w 137"/>
              <a:gd name="T61" fmla="*/ 147 h 147"/>
              <a:gd name="T62" fmla="*/ 49 w 137"/>
              <a:gd name="T63" fmla="*/ 137 h 147"/>
              <a:gd name="T64" fmla="*/ 41 w 137"/>
              <a:gd name="T65" fmla="*/ 92 h 147"/>
              <a:gd name="T66" fmla="*/ 41 w 137"/>
              <a:gd name="T67" fmla="*/ 43 h 147"/>
              <a:gd name="T68" fmla="*/ 69 w 137"/>
              <a:gd name="T69" fmla="*/ 30 h 147"/>
              <a:gd name="T70" fmla="*/ 57 w 137"/>
              <a:gd name="T71" fmla="*/ 40 h 147"/>
              <a:gd name="T72" fmla="*/ 45 w 137"/>
              <a:gd name="T73" fmla="*/ 51 h 147"/>
              <a:gd name="T74" fmla="*/ 40 w 137"/>
              <a:gd name="T75" fmla="*/ 68 h 147"/>
              <a:gd name="T76" fmla="*/ 54 w 137"/>
              <a:gd name="T77" fmla="*/ 93 h 147"/>
              <a:gd name="T78" fmla="*/ 56 w 137"/>
              <a:gd name="T79" fmla="*/ 97 h 147"/>
              <a:gd name="T80" fmla="*/ 69 w 137"/>
              <a:gd name="T81" fmla="*/ 147 h 147"/>
              <a:gd name="T82" fmla="*/ 69 w 137"/>
              <a:gd name="T83" fmla="*/ 24 h 147"/>
              <a:gd name="T84" fmla="*/ 65 w 137"/>
              <a:gd name="T85" fmla="*/ 4 h 147"/>
              <a:gd name="T86" fmla="*/ 69 w 137"/>
              <a:gd name="T87" fmla="*/ 0 h 147"/>
              <a:gd name="T88" fmla="*/ 38 w 137"/>
              <a:gd name="T89" fmla="*/ 104 h 147"/>
              <a:gd name="T90" fmla="*/ 35 w 137"/>
              <a:gd name="T91" fmla="*/ 99 h 147"/>
              <a:gd name="T92" fmla="*/ 35 w 137"/>
              <a:gd name="T93" fmla="*/ 38 h 147"/>
              <a:gd name="T94" fmla="*/ 38 w 137"/>
              <a:gd name="T95" fmla="*/ 31 h 147"/>
              <a:gd name="T96" fmla="*/ 35 w 137"/>
              <a:gd name="T97" fmla="*/ 84 h 147"/>
              <a:gd name="T98" fmla="*/ 33 w 137"/>
              <a:gd name="T99" fmla="*/ 59 h 147"/>
              <a:gd name="T100" fmla="*/ 35 w 137"/>
              <a:gd name="T101" fmla="*/ 30 h 147"/>
              <a:gd name="T102" fmla="*/ 33 w 137"/>
              <a:gd name="T103" fmla="*/ 36 h 147"/>
              <a:gd name="T104" fmla="*/ 21 w 137"/>
              <a:gd name="T105" fmla="*/ 20 h 147"/>
              <a:gd name="T106" fmla="*/ 35 w 137"/>
              <a:gd name="T107" fmla="*/ 30 h 147"/>
              <a:gd name="T108" fmla="*/ 26 w 137"/>
              <a:gd name="T109" fmla="*/ 116 h 147"/>
              <a:gd name="T110" fmla="*/ 21 w 137"/>
              <a:gd name="T111" fmla="*/ 116 h 147"/>
              <a:gd name="T112" fmla="*/ 33 w 137"/>
              <a:gd name="T113" fmla="*/ 99 h 147"/>
              <a:gd name="T114" fmla="*/ 4 w 137"/>
              <a:gd name="T115" fmla="*/ 65 h 147"/>
              <a:gd name="T116" fmla="*/ 23 w 137"/>
              <a:gd name="T117" fmla="*/ 65 h 147"/>
              <a:gd name="T118" fmla="*/ 21 w 137"/>
              <a:gd name="T119" fmla="*/ 72 h 147"/>
              <a:gd name="T120" fmla="*/ 0 w 137"/>
              <a:gd name="T121" fmla="*/ 68 h 147"/>
              <a:gd name="T122" fmla="*/ 4 w 137"/>
              <a:gd name="T123" fmla="*/ 65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7" h="147">
                <a:moveTo>
                  <a:pt x="103" y="51"/>
                </a:moveTo>
                <a:lnTo>
                  <a:pt x="103" y="51"/>
                </a:lnTo>
                <a:lnTo>
                  <a:pt x="106" y="59"/>
                </a:lnTo>
                <a:lnTo>
                  <a:pt x="107" y="68"/>
                </a:lnTo>
                <a:lnTo>
                  <a:pt x="107" y="68"/>
                </a:lnTo>
                <a:lnTo>
                  <a:pt x="106" y="77"/>
                </a:lnTo>
                <a:lnTo>
                  <a:pt x="103" y="84"/>
                </a:lnTo>
                <a:lnTo>
                  <a:pt x="103" y="51"/>
                </a:lnTo>
                <a:lnTo>
                  <a:pt x="103" y="51"/>
                </a:lnTo>
                <a:close/>
                <a:moveTo>
                  <a:pt x="103" y="107"/>
                </a:moveTo>
                <a:lnTo>
                  <a:pt x="103" y="99"/>
                </a:lnTo>
                <a:lnTo>
                  <a:pt x="103" y="99"/>
                </a:lnTo>
                <a:lnTo>
                  <a:pt x="106" y="99"/>
                </a:lnTo>
                <a:lnTo>
                  <a:pt x="106" y="99"/>
                </a:lnTo>
                <a:lnTo>
                  <a:pt x="117" y="111"/>
                </a:lnTo>
                <a:lnTo>
                  <a:pt x="117" y="111"/>
                </a:lnTo>
                <a:lnTo>
                  <a:pt x="118" y="114"/>
                </a:lnTo>
                <a:lnTo>
                  <a:pt x="117" y="116"/>
                </a:lnTo>
                <a:lnTo>
                  <a:pt x="117" y="116"/>
                </a:lnTo>
                <a:lnTo>
                  <a:pt x="115" y="118"/>
                </a:lnTo>
                <a:lnTo>
                  <a:pt x="113" y="116"/>
                </a:lnTo>
                <a:lnTo>
                  <a:pt x="103" y="107"/>
                </a:lnTo>
                <a:lnTo>
                  <a:pt x="103" y="107"/>
                </a:lnTo>
                <a:close/>
                <a:moveTo>
                  <a:pt x="103" y="38"/>
                </a:moveTo>
                <a:lnTo>
                  <a:pt x="103" y="28"/>
                </a:lnTo>
                <a:lnTo>
                  <a:pt x="113" y="20"/>
                </a:lnTo>
                <a:lnTo>
                  <a:pt x="113" y="20"/>
                </a:lnTo>
                <a:lnTo>
                  <a:pt x="115" y="19"/>
                </a:lnTo>
                <a:lnTo>
                  <a:pt x="117" y="20"/>
                </a:lnTo>
                <a:lnTo>
                  <a:pt x="117" y="20"/>
                </a:lnTo>
                <a:lnTo>
                  <a:pt x="118" y="23"/>
                </a:lnTo>
                <a:lnTo>
                  <a:pt x="117" y="24"/>
                </a:lnTo>
                <a:lnTo>
                  <a:pt x="106" y="36"/>
                </a:lnTo>
                <a:lnTo>
                  <a:pt x="106" y="36"/>
                </a:lnTo>
                <a:lnTo>
                  <a:pt x="106" y="36"/>
                </a:lnTo>
                <a:lnTo>
                  <a:pt x="103" y="38"/>
                </a:lnTo>
                <a:lnTo>
                  <a:pt x="103" y="38"/>
                </a:lnTo>
                <a:close/>
                <a:moveTo>
                  <a:pt x="114" y="68"/>
                </a:moveTo>
                <a:lnTo>
                  <a:pt x="114" y="68"/>
                </a:lnTo>
                <a:lnTo>
                  <a:pt x="114" y="68"/>
                </a:lnTo>
                <a:lnTo>
                  <a:pt x="114" y="65"/>
                </a:lnTo>
                <a:lnTo>
                  <a:pt x="117" y="65"/>
                </a:lnTo>
                <a:lnTo>
                  <a:pt x="134" y="65"/>
                </a:lnTo>
                <a:lnTo>
                  <a:pt x="134" y="65"/>
                </a:lnTo>
                <a:lnTo>
                  <a:pt x="136" y="65"/>
                </a:lnTo>
                <a:lnTo>
                  <a:pt x="137" y="68"/>
                </a:lnTo>
                <a:lnTo>
                  <a:pt x="137" y="68"/>
                </a:lnTo>
                <a:lnTo>
                  <a:pt x="136" y="70"/>
                </a:lnTo>
                <a:lnTo>
                  <a:pt x="134" y="72"/>
                </a:lnTo>
                <a:lnTo>
                  <a:pt x="117" y="72"/>
                </a:lnTo>
                <a:lnTo>
                  <a:pt x="117" y="72"/>
                </a:lnTo>
                <a:lnTo>
                  <a:pt x="114" y="70"/>
                </a:lnTo>
                <a:lnTo>
                  <a:pt x="114" y="68"/>
                </a:lnTo>
                <a:lnTo>
                  <a:pt x="114" y="68"/>
                </a:lnTo>
                <a:close/>
                <a:moveTo>
                  <a:pt x="69" y="30"/>
                </a:moveTo>
                <a:lnTo>
                  <a:pt x="69" y="30"/>
                </a:lnTo>
                <a:lnTo>
                  <a:pt x="80" y="32"/>
                </a:lnTo>
                <a:lnTo>
                  <a:pt x="90" y="36"/>
                </a:lnTo>
                <a:lnTo>
                  <a:pt x="98" y="43"/>
                </a:lnTo>
                <a:lnTo>
                  <a:pt x="103" y="51"/>
                </a:lnTo>
                <a:lnTo>
                  <a:pt x="103" y="84"/>
                </a:lnTo>
                <a:lnTo>
                  <a:pt x="103" y="84"/>
                </a:lnTo>
                <a:lnTo>
                  <a:pt x="98" y="93"/>
                </a:lnTo>
                <a:lnTo>
                  <a:pt x="90" y="100"/>
                </a:lnTo>
                <a:lnTo>
                  <a:pt x="90" y="130"/>
                </a:lnTo>
                <a:lnTo>
                  <a:pt x="90" y="130"/>
                </a:lnTo>
                <a:lnTo>
                  <a:pt x="88" y="137"/>
                </a:lnTo>
                <a:lnTo>
                  <a:pt x="84" y="142"/>
                </a:lnTo>
                <a:lnTo>
                  <a:pt x="79" y="146"/>
                </a:lnTo>
                <a:lnTo>
                  <a:pt x="71" y="147"/>
                </a:lnTo>
                <a:lnTo>
                  <a:pt x="69" y="147"/>
                </a:lnTo>
                <a:lnTo>
                  <a:pt x="69" y="114"/>
                </a:lnTo>
                <a:lnTo>
                  <a:pt x="82" y="114"/>
                </a:lnTo>
                <a:lnTo>
                  <a:pt x="82" y="97"/>
                </a:lnTo>
                <a:lnTo>
                  <a:pt x="82" y="97"/>
                </a:lnTo>
                <a:lnTo>
                  <a:pt x="83" y="96"/>
                </a:lnTo>
                <a:lnTo>
                  <a:pt x="84" y="95"/>
                </a:lnTo>
                <a:lnTo>
                  <a:pt x="84" y="95"/>
                </a:lnTo>
                <a:lnTo>
                  <a:pt x="91" y="89"/>
                </a:lnTo>
                <a:lnTo>
                  <a:pt x="95" y="84"/>
                </a:lnTo>
                <a:lnTo>
                  <a:pt x="98" y="76"/>
                </a:lnTo>
                <a:lnTo>
                  <a:pt x="99" y="68"/>
                </a:lnTo>
                <a:lnTo>
                  <a:pt x="99" y="68"/>
                </a:lnTo>
                <a:lnTo>
                  <a:pt x="99" y="62"/>
                </a:lnTo>
                <a:lnTo>
                  <a:pt x="96" y="57"/>
                </a:lnTo>
                <a:lnTo>
                  <a:pt x="94" y="51"/>
                </a:lnTo>
                <a:lnTo>
                  <a:pt x="91" y="47"/>
                </a:lnTo>
                <a:lnTo>
                  <a:pt x="91" y="47"/>
                </a:lnTo>
                <a:lnTo>
                  <a:pt x="86" y="43"/>
                </a:lnTo>
                <a:lnTo>
                  <a:pt x="82" y="40"/>
                </a:lnTo>
                <a:lnTo>
                  <a:pt x="75" y="39"/>
                </a:lnTo>
                <a:lnTo>
                  <a:pt x="69" y="38"/>
                </a:lnTo>
                <a:lnTo>
                  <a:pt x="69" y="30"/>
                </a:lnTo>
                <a:lnTo>
                  <a:pt x="69" y="30"/>
                </a:lnTo>
                <a:close/>
                <a:moveTo>
                  <a:pt x="103" y="28"/>
                </a:moveTo>
                <a:lnTo>
                  <a:pt x="100" y="31"/>
                </a:lnTo>
                <a:lnTo>
                  <a:pt x="100" y="31"/>
                </a:lnTo>
                <a:lnTo>
                  <a:pt x="99" y="34"/>
                </a:lnTo>
                <a:lnTo>
                  <a:pt x="100" y="36"/>
                </a:lnTo>
                <a:lnTo>
                  <a:pt x="100" y="36"/>
                </a:lnTo>
                <a:lnTo>
                  <a:pt x="103" y="38"/>
                </a:lnTo>
                <a:lnTo>
                  <a:pt x="103" y="28"/>
                </a:lnTo>
                <a:lnTo>
                  <a:pt x="103" y="28"/>
                </a:lnTo>
                <a:close/>
                <a:moveTo>
                  <a:pt x="103" y="99"/>
                </a:moveTo>
                <a:lnTo>
                  <a:pt x="103" y="99"/>
                </a:lnTo>
                <a:lnTo>
                  <a:pt x="100" y="99"/>
                </a:lnTo>
                <a:lnTo>
                  <a:pt x="100" y="99"/>
                </a:lnTo>
                <a:lnTo>
                  <a:pt x="99" y="101"/>
                </a:lnTo>
                <a:lnTo>
                  <a:pt x="100" y="104"/>
                </a:lnTo>
                <a:lnTo>
                  <a:pt x="103" y="107"/>
                </a:lnTo>
                <a:lnTo>
                  <a:pt x="103" y="99"/>
                </a:lnTo>
                <a:lnTo>
                  <a:pt x="103" y="99"/>
                </a:lnTo>
                <a:close/>
                <a:moveTo>
                  <a:pt x="69" y="24"/>
                </a:moveTo>
                <a:lnTo>
                  <a:pt x="69" y="0"/>
                </a:lnTo>
                <a:lnTo>
                  <a:pt x="69" y="0"/>
                </a:lnTo>
                <a:lnTo>
                  <a:pt x="72" y="1"/>
                </a:lnTo>
                <a:lnTo>
                  <a:pt x="72" y="4"/>
                </a:lnTo>
                <a:lnTo>
                  <a:pt x="72" y="20"/>
                </a:lnTo>
                <a:lnTo>
                  <a:pt x="72" y="20"/>
                </a:lnTo>
                <a:lnTo>
                  <a:pt x="72" y="23"/>
                </a:lnTo>
                <a:lnTo>
                  <a:pt x="69" y="24"/>
                </a:lnTo>
                <a:lnTo>
                  <a:pt x="69" y="24"/>
                </a:lnTo>
                <a:close/>
                <a:moveTo>
                  <a:pt x="69" y="147"/>
                </a:moveTo>
                <a:lnTo>
                  <a:pt x="67" y="147"/>
                </a:lnTo>
                <a:lnTo>
                  <a:pt x="67" y="147"/>
                </a:lnTo>
                <a:lnTo>
                  <a:pt x="60" y="146"/>
                </a:lnTo>
                <a:lnTo>
                  <a:pt x="53" y="142"/>
                </a:lnTo>
                <a:lnTo>
                  <a:pt x="49" y="137"/>
                </a:lnTo>
                <a:lnTo>
                  <a:pt x="48" y="130"/>
                </a:lnTo>
                <a:lnTo>
                  <a:pt x="48" y="99"/>
                </a:lnTo>
                <a:lnTo>
                  <a:pt x="48" y="99"/>
                </a:lnTo>
                <a:lnTo>
                  <a:pt x="41" y="92"/>
                </a:lnTo>
                <a:lnTo>
                  <a:pt x="35" y="84"/>
                </a:lnTo>
                <a:lnTo>
                  <a:pt x="35" y="51"/>
                </a:lnTo>
                <a:lnTo>
                  <a:pt x="35" y="51"/>
                </a:lnTo>
                <a:lnTo>
                  <a:pt x="41" y="43"/>
                </a:lnTo>
                <a:lnTo>
                  <a:pt x="49" y="36"/>
                </a:lnTo>
                <a:lnTo>
                  <a:pt x="59" y="32"/>
                </a:lnTo>
                <a:lnTo>
                  <a:pt x="64" y="31"/>
                </a:lnTo>
                <a:lnTo>
                  <a:pt x="69" y="30"/>
                </a:lnTo>
                <a:lnTo>
                  <a:pt x="69" y="38"/>
                </a:lnTo>
                <a:lnTo>
                  <a:pt x="69" y="38"/>
                </a:lnTo>
                <a:lnTo>
                  <a:pt x="64" y="39"/>
                </a:lnTo>
                <a:lnTo>
                  <a:pt x="57" y="40"/>
                </a:lnTo>
                <a:lnTo>
                  <a:pt x="53" y="43"/>
                </a:lnTo>
                <a:lnTo>
                  <a:pt x="48" y="47"/>
                </a:lnTo>
                <a:lnTo>
                  <a:pt x="48" y="47"/>
                </a:lnTo>
                <a:lnTo>
                  <a:pt x="45" y="51"/>
                </a:lnTo>
                <a:lnTo>
                  <a:pt x="42" y="57"/>
                </a:lnTo>
                <a:lnTo>
                  <a:pt x="40" y="62"/>
                </a:lnTo>
                <a:lnTo>
                  <a:pt x="40" y="68"/>
                </a:lnTo>
                <a:lnTo>
                  <a:pt x="40" y="68"/>
                </a:lnTo>
                <a:lnTo>
                  <a:pt x="41" y="76"/>
                </a:lnTo>
                <a:lnTo>
                  <a:pt x="44" y="82"/>
                </a:lnTo>
                <a:lnTo>
                  <a:pt x="48" y="89"/>
                </a:lnTo>
                <a:lnTo>
                  <a:pt x="54" y="93"/>
                </a:lnTo>
                <a:lnTo>
                  <a:pt x="54" y="93"/>
                </a:lnTo>
                <a:lnTo>
                  <a:pt x="54" y="93"/>
                </a:lnTo>
                <a:lnTo>
                  <a:pt x="56" y="95"/>
                </a:lnTo>
                <a:lnTo>
                  <a:pt x="56" y="97"/>
                </a:lnTo>
                <a:lnTo>
                  <a:pt x="56" y="114"/>
                </a:lnTo>
                <a:lnTo>
                  <a:pt x="69" y="114"/>
                </a:lnTo>
                <a:lnTo>
                  <a:pt x="69" y="147"/>
                </a:lnTo>
                <a:lnTo>
                  <a:pt x="69" y="147"/>
                </a:lnTo>
                <a:close/>
                <a:moveTo>
                  <a:pt x="69" y="0"/>
                </a:moveTo>
                <a:lnTo>
                  <a:pt x="69" y="24"/>
                </a:lnTo>
                <a:lnTo>
                  <a:pt x="69" y="24"/>
                </a:lnTo>
                <a:lnTo>
                  <a:pt x="69" y="24"/>
                </a:lnTo>
                <a:lnTo>
                  <a:pt x="69" y="24"/>
                </a:lnTo>
                <a:lnTo>
                  <a:pt x="67" y="23"/>
                </a:lnTo>
                <a:lnTo>
                  <a:pt x="65" y="20"/>
                </a:lnTo>
                <a:lnTo>
                  <a:pt x="65" y="4"/>
                </a:lnTo>
                <a:lnTo>
                  <a:pt x="65" y="4"/>
                </a:lnTo>
                <a:lnTo>
                  <a:pt x="67" y="1"/>
                </a:lnTo>
                <a:lnTo>
                  <a:pt x="69" y="0"/>
                </a:lnTo>
                <a:lnTo>
                  <a:pt x="69" y="0"/>
                </a:lnTo>
                <a:lnTo>
                  <a:pt x="69" y="0"/>
                </a:lnTo>
                <a:close/>
                <a:moveTo>
                  <a:pt x="35" y="107"/>
                </a:moveTo>
                <a:lnTo>
                  <a:pt x="38" y="104"/>
                </a:lnTo>
                <a:lnTo>
                  <a:pt x="38" y="104"/>
                </a:lnTo>
                <a:lnTo>
                  <a:pt x="38" y="101"/>
                </a:lnTo>
                <a:lnTo>
                  <a:pt x="38" y="99"/>
                </a:lnTo>
                <a:lnTo>
                  <a:pt x="38" y="99"/>
                </a:lnTo>
                <a:lnTo>
                  <a:pt x="35" y="99"/>
                </a:lnTo>
                <a:lnTo>
                  <a:pt x="35" y="107"/>
                </a:lnTo>
                <a:lnTo>
                  <a:pt x="35" y="107"/>
                </a:lnTo>
                <a:close/>
                <a:moveTo>
                  <a:pt x="35" y="38"/>
                </a:moveTo>
                <a:lnTo>
                  <a:pt x="35" y="38"/>
                </a:lnTo>
                <a:lnTo>
                  <a:pt x="38" y="36"/>
                </a:lnTo>
                <a:lnTo>
                  <a:pt x="38" y="36"/>
                </a:lnTo>
                <a:lnTo>
                  <a:pt x="38" y="34"/>
                </a:lnTo>
                <a:lnTo>
                  <a:pt x="38" y="31"/>
                </a:lnTo>
                <a:lnTo>
                  <a:pt x="35" y="30"/>
                </a:lnTo>
                <a:lnTo>
                  <a:pt x="35" y="38"/>
                </a:lnTo>
                <a:close/>
                <a:moveTo>
                  <a:pt x="35" y="84"/>
                </a:moveTo>
                <a:lnTo>
                  <a:pt x="35" y="84"/>
                </a:lnTo>
                <a:lnTo>
                  <a:pt x="33" y="76"/>
                </a:lnTo>
                <a:lnTo>
                  <a:pt x="31" y="68"/>
                </a:lnTo>
                <a:lnTo>
                  <a:pt x="31" y="68"/>
                </a:lnTo>
                <a:lnTo>
                  <a:pt x="33" y="59"/>
                </a:lnTo>
                <a:lnTo>
                  <a:pt x="35" y="51"/>
                </a:lnTo>
                <a:lnTo>
                  <a:pt x="35" y="84"/>
                </a:lnTo>
                <a:lnTo>
                  <a:pt x="35" y="84"/>
                </a:lnTo>
                <a:close/>
                <a:moveTo>
                  <a:pt x="35" y="30"/>
                </a:moveTo>
                <a:lnTo>
                  <a:pt x="35" y="38"/>
                </a:lnTo>
                <a:lnTo>
                  <a:pt x="35" y="38"/>
                </a:lnTo>
                <a:lnTo>
                  <a:pt x="33" y="36"/>
                </a:lnTo>
                <a:lnTo>
                  <a:pt x="33" y="36"/>
                </a:lnTo>
                <a:lnTo>
                  <a:pt x="21" y="24"/>
                </a:lnTo>
                <a:lnTo>
                  <a:pt x="21" y="24"/>
                </a:lnTo>
                <a:lnTo>
                  <a:pt x="19" y="23"/>
                </a:lnTo>
                <a:lnTo>
                  <a:pt x="21" y="20"/>
                </a:lnTo>
                <a:lnTo>
                  <a:pt x="21" y="20"/>
                </a:lnTo>
                <a:lnTo>
                  <a:pt x="23" y="19"/>
                </a:lnTo>
                <a:lnTo>
                  <a:pt x="26" y="20"/>
                </a:lnTo>
                <a:lnTo>
                  <a:pt x="35" y="30"/>
                </a:lnTo>
                <a:lnTo>
                  <a:pt x="35" y="30"/>
                </a:lnTo>
                <a:close/>
                <a:moveTo>
                  <a:pt x="35" y="99"/>
                </a:moveTo>
                <a:lnTo>
                  <a:pt x="35" y="107"/>
                </a:lnTo>
                <a:lnTo>
                  <a:pt x="26" y="116"/>
                </a:lnTo>
                <a:lnTo>
                  <a:pt x="26" y="116"/>
                </a:lnTo>
                <a:lnTo>
                  <a:pt x="23" y="118"/>
                </a:lnTo>
                <a:lnTo>
                  <a:pt x="21" y="116"/>
                </a:lnTo>
                <a:lnTo>
                  <a:pt x="21" y="116"/>
                </a:lnTo>
                <a:lnTo>
                  <a:pt x="19" y="114"/>
                </a:lnTo>
                <a:lnTo>
                  <a:pt x="21" y="111"/>
                </a:lnTo>
                <a:lnTo>
                  <a:pt x="33" y="99"/>
                </a:lnTo>
                <a:lnTo>
                  <a:pt x="33" y="99"/>
                </a:lnTo>
                <a:lnTo>
                  <a:pt x="33" y="99"/>
                </a:lnTo>
                <a:lnTo>
                  <a:pt x="35" y="99"/>
                </a:lnTo>
                <a:lnTo>
                  <a:pt x="35" y="99"/>
                </a:lnTo>
                <a:close/>
                <a:moveTo>
                  <a:pt x="4" y="65"/>
                </a:moveTo>
                <a:lnTo>
                  <a:pt x="4" y="65"/>
                </a:lnTo>
                <a:lnTo>
                  <a:pt x="21" y="65"/>
                </a:lnTo>
                <a:lnTo>
                  <a:pt x="21" y="65"/>
                </a:lnTo>
                <a:lnTo>
                  <a:pt x="23" y="65"/>
                </a:lnTo>
                <a:lnTo>
                  <a:pt x="25" y="68"/>
                </a:lnTo>
                <a:lnTo>
                  <a:pt x="25" y="68"/>
                </a:lnTo>
                <a:lnTo>
                  <a:pt x="23" y="70"/>
                </a:lnTo>
                <a:lnTo>
                  <a:pt x="21" y="72"/>
                </a:lnTo>
                <a:lnTo>
                  <a:pt x="4" y="72"/>
                </a:lnTo>
                <a:lnTo>
                  <a:pt x="4" y="72"/>
                </a:lnTo>
                <a:lnTo>
                  <a:pt x="2" y="70"/>
                </a:lnTo>
                <a:lnTo>
                  <a:pt x="0" y="68"/>
                </a:lnTo>
                <a:lnTo>
                  <a:pt x="0" y="68"/>
                </a:lnTo>
                <a:lnTo>
                  <a:pt x="2" y="65"/>
                </a:lnTo>
                <a:lnTo>
                  <a:pt x="4" y="65"/>
                </a:lnTo>
                <a:lnTo>
                  <a:pt x="4" y="65"/>
                </a:lnTo>
                <a:close/>
              </a:path>
            </a:pathLst>
          </a:custGeom>
          <a:solidFill>
            <a:srgbClr val="47626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6" tIns="60957" rIns="121916" bIns="60957" rtlCol="0" anchor="ctr"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37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804866" y="892852"/>
            <a:ext cx="1713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zh-CN" altLang="en-US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目录</a:t>
            </a:r>
            <a:endParaRPr lang="zh-CN" altLang="en-US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087310" y="2351995"/>
            <a:ext cx="2408541" cy="638664"/>
            <a:chOff x="6915848" y="1685854"/>
            <a:chExt cx="3866451" cy="638664"/>
          </a:xfrm>
        </p:grpSpPr>
        <p:sp>
          <p:nvSpPr>
            <p:cNvPr id="16" name="文本框 15"/>
            <p:cNvSpPr txBox="1"/>
            <p:nvPr/>
          </p:nvSpPr>
          <p:spPr>
            <a:xfrm>
              <a:off x="6915850" y="1685854"/>
              <a:ext cx="2849141" cy="4603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2400" b="1" dirty="0">
                  <a:solidFill>
                    <a:srgbClr val="476263"/>
                  </a:solidFill>
                  <a:latin typeface="Arial" panose="020B0604020202020204"/>
                  <a:ea typeface="微软雅黑" panose="020B0503020204020204" pitchFamily="34" charset="-122"/>
                </a:rPr>
                <a:t>JS</a:t>
              </a:r>
              <a:r>
                <a:rPr lang="zh-CN" altLang="en-US" sz="2400" b="1" dirty="0">
                  <a:solidFill>
                    <a:srgbClr val="476263"/>
                  </a:solidFill>
                  <a:latin typeface="Arial" panose="020B0604020202020204"/>
                  <a:ea typeface="微软雅黑" panose="020B0503020204020204" pitchFamily="34" charset="-122"/>
                </a:rPr>
                <a:t>执行环境</a:t>
              </a:r>
              <a:endParaRPr lang="zh-CN" altLang="en-US" sz="24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6915848" y="2070089"/>
              <a:ext cx="3866451" cy="25442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76263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Part one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47626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087310" y="3205513"/>
            <a:ext cx="2408541" cy="638664"/>
            <a:chOff x="6915848" y="1685854"/>
            <a:chExt cx="3866451" cy="638664"/>
          </a:xfrm>
        </p:grpSpPr>
        <p:sp>
          <p:nvSpPr>
            <p:cNvPr id="19" name="文本框 18"/>
            <p:cNvSpPr txBox="1"/>
            <p:nvPr/>
          </p:nvSpPr>
          <p:spPr>
            <a:xfrm>
              <a:off x="6915850" y="1685854"/>
              <a:ext cx="362691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400" b="1" dirty="0">
                  <a:solidFill>
                    <a:srgbClr val="476263"/>
                  </a:solidFill>
                  <a:latin typeface="Arial" panose="020B0604020202020204"/>
                  <a:ea typeface="微软雅黑" panose="020B0503020204020204" pitchFamily="34" charset="-122"/>
                </a:rPr>
                <a:t>函数</a:t>
              </a:r>
              <a:endParaRPr lang="zh-CN" altLang="en-US" sz="24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6915848" y="2070089"/>
              <a:ext cx="3866451" cy="25442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000" dirty="0">
                  <a:solidFill>
                    <a:srgbClr val="47626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tow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47626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087360" y="4030980"/>
            <a:ext cx="3312795" cy="650300"/>
            <a:chOff x="6915848" y="1685854"/>
            <a:chExt cx="3866451" cy="650300"/>
          </a:xfrm>
        </p:grpSpPr>
        <p:sp>
          <p:nvSpPr>
            <p:cNvPr id="22" name="文本框 21"/>
            <p:cNvSpPr txBox="1"/>
            <p:nvPr/>
          </p:nvSpPr>
          <p:spPr>
            <a:xfrm>
              <a:off x="6915848" y="1685854"/>
              <a:ext cx="295465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400" b="1" dirty="0">
                  <a:solidFill>
                    <a:srgbClr val="476263"/>
                  </a:solidFill>
                  <a:latin typeface="Arial" panose="020B0604020202020204"/>
                  <a:ea typeface="微软雅黑" panose="020B0503020204020204" pitchFamily="34" charset="-122"/>
                </a:rPr>
                <a:t>浏览器存储</a:t>
              </a:r>
              <a:r>
                <a:rPr lang="en-US" altLang="zh-CN" sz="2400" b="1" dirty="0">
                  <a:solidFill>
                    <a:srgbClr val="476263"/>
                  </a:solidFill>
                  <a:latin typeface="Arial" panose="020B0604020202020204"/>
                  <a:ea typeface="微软雅黑" panose="020B0503020204020204" pitchFamily="34" charset="-122"/>
                </a:rPr>
                <a:t>/</a:t>
              </a:r>
              <a:r>
                <a:rPr lang="zh-CN" altLang="en-US" sz="2400" b="1" dirty="0">
                  <a:solidFill>
                    <a:srgbClr val="476263"/>
                  </a:solidFill>
                  <a:latin typeface="Arial" panose="020B0604020202020204"/>
                  <a:ea typeface="微软雅黑" panose="020B0503020204020204" pitchFamily="34" charset="-122"/>
                </a:rPr>
                <a:t>缓存</a:t>
              </a:r>
              <a:endParaRPr lang="zh-CN" altLang="en-US" sz="24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915848" y="2070089"/>
              <a:ext cx="3866451" cy="2660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76263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Part three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47626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087310" y="4865805"/>
            <a:ext cx="2408541" cy="638664"/>
            <a:chOff x="6915848" y="1685854"/>
            <a:chExt cx="3866451" cy="638664"/>
          </a:xfrm>
        </p:grpSpPr>
        <p:sp>
          <p:nvSpPr>
            <p:cNvPr id="25" name="文本框 24"/>
            <p:cNvSpPr txBox="1"/>
            <p:nvPr/>
          </p:nvSpPr>
          <p:spPr>
            <a:xfrm>
              <a:off x="6915850" y="1685854"/>
              <a:ext cx="2740069" cy="4603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400" b="1" dirty="0">
                  <a:solidFill>
                    <a:srgbClr val="476263"/>
                  </a:solidFill>
                  <a:latin typeface="Arial" panose="020B0604020202020204"/>
                  <a:ea typeface="微软雅黑" panose="020B0503020204020204" pitchFamily="34" charset="-122"/>
                </a:rPr>
                <a:t>前后端交互</a:t>
              </a:r>
              <a:endParaRPr lang="zh-CN" altLang="en-US" sz="24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915848" y="2070089"/>
              <a:ext cx="3866451" cy="25442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76263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Part four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47626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7361280" y="228277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4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01</a:t>
            </a:r>
            <a:endParaRPr lang="en-US" altLang="zh-CN" sz="4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61280" y="312441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4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02</a:t>
            </a:r>
            <a:endParaRPr lang="en-US" altLang="zh-CN" sz="4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361280" y="396606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4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03</a:t>
            </a:r>
            <a:endParaRPr lang="en-US" altLang="zh-CN" sz="4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361280" y="4807708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4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04</a:t>
            </a:r>
            <a:endParaRPr lang="en-US" altLang="zh-CN" sz="4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087310" y="5768775"/>
            <a:ext cx="2408541" cy="638664"/>
            <a:chOff x="6915848" y="1685854"/>
            <a:chExt cx="3866451" cy="638664"/>
          </a:xfrm>
        </p:grpSpPr>
        <p:sp>
          <p:nvSpPr>
            <p:cNvPr id="3" name="文本框 2"/>
            <p:cNvSpPr txBox="1"/>
            <p:nvPr/>
          </p:nvSpPr>
          <p:spPr>
            <a:xfrm>
              <a:off x="6915850" y="1685854"/>
              <a:ext cx="1272175" cy="4603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400" b="1" dirty="0">
                  <a:solidFill>
                    <a:srgbClr val="476263"/>
                  </a:solidFill>
                  <a:latin typeface="Arial" panose="020B0604020202020204"/>
                  <a:ea typeface="微软雅黑" panose="020B0503020204020204" pitchFamily="34" charset="-122"/>
                </a:rPr>
                <a:t>跨域</a:t>
              </a:r>
              <a:endParaRPr lang="zh-CN" altLang="en-US" sz="24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6915848" y="2070089"/>
              <a:ext cx="3866451" cy="25442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76263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Part four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47626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7362114" y="5710678"/>
            <a:ext cx="69596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4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05</a:t>
            </a:r>
            <a:endParaRPr lang="en-US" altLang="zh-CN" sz="4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10">
        <p15:prstTrans prst="pageCurlDoubl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8" grpId="0"/>
      <p:bldP spid="29" grpId="0"/>
      <p:bldP spid="30" grpId="0"/>
      <p:bldP spid="31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7805" y="358474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04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前后端交互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aphicFrame>
        <p:nvGraphicFramePr>
          <p:cNvPr id="33" name="Chart 1"/>
          <p:cNvGraphicFramePr/>
          <p:nvPr/>
        </p:nvGraphicFramePr>
        <p:xfrm>
          <a:off x="267970" y="2389505"/>
          <a:ext cx="2980690" cy="299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4" name="Freeform 23"/>
          <p:cNvSpPr>
            <a:spLocks noEditPoints="1"/>
          </p:cNvSpPr>
          <p:nvPr/>
        </p:nvSpPr>
        <p:spPr bwMode="auto">
          <a:xfrm>
            <a:off x="1846170" y="3187146"/>
            <a:ext cx="495649" cy="1515413"/>
          </a:xfrm>
          <a:custGeom>
            <a:avLst/>
            <a:gdLst/>
            <a:ahLst/>
            <a:cxnLst>
              <a:cxn ang="0">
                <a:pos x="168" y="638"/>
              </a:cxn>
              <a:cxn ang="0">
                <a:pos x="178" y="627"/>
              </a:cxn>
              <a:cxn ang="0">
                <a:pos x="185" y="614"/>
              </a:cxn>
              <a:cxn ang="0">
                <a:pos x="185" y="576"/>
              </a:cxn>
              <a:cxn ang="0">
                <a:pos x="176" y="535"/>
              </a:cxn>
              <a:cxn ang="0">
                <a:pos x="236" y="288"/>
              </a:cxn>
              <a:cxn ang="0">
                <a:pos x="246" y="372"/>
              </a:cxn>
              <a:cxn ang="0">
                <a:pos x="252" y="342"/>
              </a:cxn>
              <a:cxn ang="0">
                <a:pos x="250" y="312"/>
              </a:cxn>
              <a:cxn ang="0">
                <a:pos x="242" y="284"/>
              </a:cxn>
              <a:cxn ang="0">
                <a:pos x="63" y="260"/>
              </a:cxn>
              <a:cxn ang="0">
                <a:pos x="47" y="333"/>
              </a:cxn>
              <a:cxn ang="0">
                <a:pos x="48" y="350"/>
              </a:cxn>
              <a:cxn ang="0">
                <a:pos x="62" y="388"/>
              </a:cxn>
              <a:cxn ang="0">
                <a:pos x="82" y="357"/>
              </a:cxn>
              <a:cxn ang="0">
                <a:pos x="84" y="305"/>
              </a:cxn>
              <a:cxn ang="0">
                <a:pos x="68" y="259"/>
              </a:cxn>
              <a:cxn ang="0">
                <a:pos x="182" y="27"/>
              </a:cxn>
              <a:cxn ang="0">
                <a:pos x="189" y="65"/>
              </a:cxn>
              <a:cxn ang="0">
                <a:pos x="176" y="86"/>
              </a:cxn>
              <a:cxn ang="0">
                <a:pos x="176" y="122"/>
              </a:cxn>
              <a:cxn ang="0">
                <a:pos x="205" y="133"/>
              </a:cxn>
              <a:cxn ang="0">
                <a:pos x="267" y="173"/>
              </a:cxn>
              <a:cxn ang="0">
                <a:pos x="279" y="238"/>
              </a:cxn>
              <a:cxn ang="0">
                <a:pos x="288" y="273"/>
              </a:cxn>
              <a:cxn ang="0">
                <a:pos x="294" y="360"/>
              </a:cxn>
              <a:cxn ang="0">
                <a:pos x="281" y="430"/>
              </a:cxn>
              <a:cxn ang="0">
                <a:pos x="264" y="456"/>
              </a:cxn>
              <a:cxn ang="0">
                <a:pos x="256" y="546"/>
              </a:cxn>
              <a:cxn ang="0">
                <a:pos x="245" y="645"/>
              </a:cxn>
              <a:cxn ang="0">
                <a:pos x="185" y="718"/>
              </a:cxn>
              <a:cxn ang="0">
                <a:pos x="187" y="785"/>
              </a:cxn>
              <a:cxn ang="0">
                <a:pos x="193" y="839"/>
              </a:cxn>
              <a:cxn ang="0">
                <a:pos x="190" y="889"/>
              </a:cxn>
              <a:cxn ang="0">
                <a:pos x="130" y="896"/>
              </a:cxn>
              <a:cxn ang="0">
                <a:pos x="150" y="863"/>
              </a:cxn>
              <a:cxn ang="0">
                <a:pos x="128" y="800"/>
              </a:cxn>
              <a:cxn ang="0">
                <a:pos x="108" y="822"/>
              </a:cxn>
              <a:cxn ang="0">
                <a:pos x="115" y="892"/>
              </a:cxn>
              <a:cxn ang="0">
                <a:pos x="75" y="874"/>
              </a:cxn>
              <a:cxn ang="0">
                <a:pos x="55" y="810"/>
              </a:cxn>
              <a:cxn ang="0">
                <a:pos x="69" y="757"/>
              </a:cxn>
              <a:cxn ang="0">
                <a:pos x="116" y="710"/>
              </a:cxn>
              <a:cxn ang="0">
                <a:pos x="106" y="627"/>
              </a:cxn>
              <a:cxn ang="0">
                <a:pos x="96" y="563"/>
              </a:cxn>
              <a:cxn ang="0">
                <a:pos x="83" y="498"/>
              </a:cxn>
              <a:cxn ang="0">
                <a:pos x="51" y="441"/>
              </a:cxn>
              <a:cxn ang="0">
                <a:pos x="10" y="370"/>
              </a:cxn>
              <a:cxn ang="0">
                <a:pos x="3" y="304"/>
              </a:cxn>
              <a:cxn ang="0">
                <a:pos x="19" y="228"/>
              </a:cxn>
              <a:cxn ang="0">
                <a:pos x="28" y="178"/>
              </a:cxn>
              <a:cxn ang="0">
                <a:pos x="83" y="143"/>
              </a:cxn>
              <a:cxn ang="0">
                <a:pos x="114" y="106"/>
              </a:cxn>
              <a:cxn ang="0">
                <a:pos x="98" y="62"/>
              </a:cxn>
              <a:cxn ang="0">
                <a:pos x="103" y="40"/>
              </a:cxn>
              <a:cxn ang="0">
                <a:pos x="136" y="1"/>
              </a:cxn>
            </a:cxnLst>
            <a:rect l="0" t="0" r="r" b="b"/>
            <a:pathLst>
              <a:path w="296" h="905">
                <a:moveTo>
                  <a:pt x="170" y="533"/>
                </a:moveTo>
                <a:lnTo>
                  <a:pt x="170" y="594"/>
                </a:lnTo>
                <a:lnTo>
                  <a:pt x="169" y="604"/>
                </a:lnTo>
                <a:lnTo>
                  <a:pt x="168" y="615"/>
                </a:lnTo>
                <a:lnTo>
                  <a:pt x="168" y="634"/>
                </a:lnTo>
                <a:lnTo>
                  <a:pt x="167" y="635"/>
                </a:lnTo>
                <a:lnTo>
                  <a:pt x="167" y="638"/>
                </a:lnTo>
                <a:lnTo>
                  <a:pt x="168" y="638"/>
                </a:lnTo>
                <a:lnTo>
                  <a:pt x="169" y="639"/>
                </a:lnTo>
                <a:lnTo>
                  <a:pt x="170" y="638"/>
                </a:lnTo>
                <a:lnTo>
                  <a:pt x="172" y="634"/>
                </a:lnTo>
                <a:lnTo>
                  <a:pt x="172" y="632"/>
                </a:lnTo>
                <a:lnTo>
                  <a:pt x="174" y="630"/>
                </a:lnTo>
                <a:lnTo>
                  <a:pt x="176" y="630"/>
                </a:lnTo>
                <a:lnTo>
                  <a:pt x="177" y="629"/>
                </a:lnTo>
                <a:lnTo>
                  <a:pt x="178" y="627"/>
                </a:lnTo>
                <a:lnTo>
                  <a:pt x="179" y="624"/>
                </a:lnTo>
                <a:lnTo>
                  <a:pt x="180" y="622"/>
                </a:lnTo>
                <a:lnTo>
                  <a:pt x="180" y="620"/>
                </a:lnTo>
                <a:lnTo>
                  <a:pt x="181" y="618"/>
                </a:lnTo>
                <a:lnTo>
                  <a:pt x="182" y="617"/>
                </a:lnTo>
                <a:lnTo>
                  <a:pt x="183" y="617"/>
                </a:lnTo>
                <a:lnTo>
                  <a:pt x="184" y="616"/>
                </a:lnTo>
                <a:lnTo>
                  <a:pt x="185" y="614"/>
                </a:lnTo>
                <a:lnTo>
                  <a:pt x="186" y="613"/>
                </a:lnTo>
                <a:lnTo>
                  <a:pt x="186" y="612"/>
                </a:lnTo>
                <a:lnTo>
                  <a:pt x="187" y="612"/>
                </a:lnTo>
                <a:lnTo>
                  <a:pt x="187" y="606"/>
                </a:lnTo>
                <a:lnTo>
                  <a:pt x="186" y="598"/>
                </a:lnTo>
                <a:lnTo>
                  <a:pt x="186" y="591"/>
                </a:lnTo>
                <a:lnTo>
                  <a:pt x="185" y="584"/>
                </a:lnTo>
                <a:lnTo>
                  <a:pt x="185" y="576"/>
                </a:lnTo>
                <a:lnTo>
                  <a:pt x="184" y="571"/>
                </a:lnTo>
                <a:lnTo>
                  <a:pt x="182" y="564"/>
                </a:lnTo>
                <a:lnTo>
                  <a:pt x="180" y="555"/>
                </a:lnTo>
                <a:lnTo>
                  <a:pt x="178" y="548"/>
                </a:lnTo>
                <a:lnTo>
                  <a:pt x="177" y="543"/>
                </a:lnTo>
                <a:lnTo>
                  <a:pt x="177" y="537"/>
                </a:lnTo>
                <a:lnTo>
                  <a:pt x="176" y="536"/>
                </a:lnTo>
                <a:lnTo>
                  <a:pt x="176" y="535"/>
                </a:lnTo>
                <a:lnTo>
                  <a:pt x="175" y="534"/>
                </a:lnTo>
                <a:lnTo>
                  <a:pt x="173" y="534"/>
                </a:lnTo>
                <a:lnTo>
                  <a:pt x="172" y="533"/>
                </a:lnTo>
                <a:lnTo>
                  <a:pt x="170" y="533"/>
                </a:lnTo>
                <a:close/>
                <a:moveTo>
                  <a:pt x="239" y="267"/>
                </a:moveTo>
                <a:lnTo>
                  <a:pt x="239" y="270"/>
                </a:lnTo>
                <a:lnTo>
                  <a:pt x="238" y="277"/>
                </a:lnTo>
                <a:lnTo>
                  <a:pt x="236" y="288"/>
                </a:lnTo>
                <a:lnTo>
                  <a:pt x="235" y="300"/>
                </a:lnTo>
                <a:lnTo>
                  <a:pt x="235" y="312"/>
                </a:lnTo>
                <a:lnTo>
                  <a:pt x="236" y="323"/>
                </a:lnTo>
                <a:lnTo>
                  <a:pt x="238" y="335"/>
                </a:lnTo>
                <a:lnTo>
                  <a:pt x="242" y="346"/>
                </a:lnTo>
                <a:lnTo>
                  <a:pt x="245" y="354"/>
                </a:lnTo>
                <a:lnTo>
                  <a:pt x="246" y="360"/>
                </a:lnTo>
                <a:lnTo>
                  <a:pt x="246" y="372"/>
                </a:lnTo>
                <a:lnTo>
                  <a:pt x="249" y="374"/>
                </a:lnTo>
                <a:lnTo>
                  <a:pt x="251" y="360"/>
                </a:lnTo>
                <a:lnTo>
                  <a:pt x="252" y="359"/>
                </a:lnTo>
                <a:lnTo>
                  <a:pt x="252" y="356"/>
                </a:lnTo>
                <a:lnTo>
                  <a:pt x="251" y="354"/>
                </a:lnTo>
                <a:lnTo>
                  <a:pt x="251" y="349"/>
                </a:lnTo>
                <a:lnTo>
                  <a:pt x="252" y="347"/>
                </a:lnTo>
                <a:lnTo>
                  <a:pt x="252" y="342"/>
                </a:lnTo>
                <a:lnTo>
                  <a:pt x="251" y="341"/>
                </a:lnTo>
                <a:lnTo>
                  <a:pt x="251" y="338"/>
                </a:lnTo>
                <a:lnTo>
                  <a:pt x="248" y="329"/>
                </a:lnTo>
                <a:lnTo>
                  <a:pt x="249" y="327"/>
                </a:lnTo>
                <a:lnTo>
                  <a:pt x="249" y="325"/>
                </a:lnTo>
                <a:lnTo>
                  <a:pt x="251" y="321"/>
                </a:lnTo>
                <a:lnTo>
                  <a:pt x="251" y="316"/>
                </a:lnTo>
                <a:lnTo>
                  <a:pt x="250" y="312"/>
                </a:lnTo>
                <a:lnTo>
                  <a:pt x="249" y="310"/>
                </a:lnTo>
                <a:lnTo>
                  <a:pt x="248" y="309"/>
                </a:lnTo>
                <a:lnTo>
                  <a:pt x="248" y="308"/>
                </a:lnTo>
                <a:lnTo>
                  <a:pt x="247" y="307"/>
                </a:lnTo>
                <a:lnTo>
                  <a:pt x="247" y="295"/>
                </a:lnTo>
                <a:lnTo>
                  <a:pt x="246" y="290"/>
                </a:lnTo>
                <a:lnTo>
                  <a:pt x="243" y="287"/>
                </a:lnTo>
                <a:lnTo>
                  <a:pt x="242" y="284"/>
                </a:lnTo>
                <a:lnTo>
                  <a:pt x="242" y="282"/>
                </a:lnTo>
                <a:lnTo>
                  <a:pt x="241" y="279"/>
                </a:lnTo>
                <a:lnTo>
                  <a:pt x="241" y="276"/>
                </a:lnTo>
                <a:lnTo>
                  <a:pt x="240" y="274"/>
                </a:lnTo>
                <a:lnTo>
                  <a:pt x="240" y="271"/>
                </a:lnTo>
                <a:lnTo>
                  <a:pt x="239" y="267"/>
                </a:lnTo>
                <a:close/>
                <a:moveTo>
                  <a:pt x="67" y="257"/>
                </a:moveTo>
                <a:lnTo>
                  <a:pt x="63" y="260"/>
                </a:lnTo>
                <a:lnTo>
                  <a:pt x="59" y="269"/>
                </a:lnTo>
                <a:lnTo>
                  <a:pt x="56" y="279"/>
                </a:lnTo>
                <a:lnTo>
                  <a:pt x="55" y="290"/>
                </a:lnTo>
                <a:lnTo>
                  <a:pt x="53" y="299"/>
                </a:lnTo>
                <a:lnTo>
                  <a:pt x="52" y="305"/>
                </a:lnTo>
                <a:lnTo>
                  <a:pt x="48" y="328"/>
                </a:lnTo>
                <a:lnTo>
                  <a:pt x="47" y="331"/>
                </a:lnTo>
                <a:lnTo>
                  <a:pt x="47" y="333"/>
                </a:lnTo>
                <a:lnTo>
                  <a:pt x="46" y="334"/>
                </a:lnTo>
                <a:lnTo>
                  <a:pt x="45" y="334"/>
                </a:lnTo>
                <a:lnTo>
                  <a:pt x="45" y="335"/>
                </a:lnTo>
                <a:lnTo>
                  <a:pt x="46" y="336"/>
                </a:lnTo>
                <a:lnTo>
                  <a:pt x="49" y="342"/>
                </a:lnTo>
                <a:lnTo>
                  <a:pt x="49" y="346"/>
                </a:lnTo>
                <a:lnTo>
                  <a:pt x="48" y="348"/>
                </a:lnTo>
                <a:lnTo>
                  <a:pt x="48" y="350"/>
                </a:lnTo>
                <a:lnTo>
                  <a:pt x="50" y="354"/>
                </a:lnTo>
                <a:lnTo>
                  <a:pt x="52" y="360"/>
                </a:lnTo>
                <a:lnTo>
                  <a:pt x="52" y="371"/>
                </a:lnTo>
                <a:lnTo>
                  <a:pt x="53" y="374"/>
                </a:lnTo>
                <a:lnTo>
                  <a:pt x="55" y="377"/>
                </a:lnTo>
                <a:lnTo>
                  <a:pt x="56" y="380"/>
                </a:lnTo>
                <a:lnTo>
                  <a:pt x="58" y="384"/>
                </a:lnTo>
                <a:lnTo>
                  <a:pt x="62" y="388"/>
                </a:lnTo>
                <a:lnTo>
                  <a:pt x="64" y="393"/>
                </a:lnTo>
                <a:lnTo>
                  <a:pt x="67" y="397"/>
                </a:lnTo>
                <a:lnTo>
                  <a:pt x="67" y="395"/>
                </a:lnTo>
                <a:lnTo>
                  <a:pt x="70" y="388"/>
                </a:lnTo>
                <a:lnTo>
                  <a:pt x="73" y="380"/>
                </a:lnTo>
                <a:lnTo>
                  <a:pt x="76" y="373"/>
                </a:lnTo>
                <a:lnTo>
                  <a:pt x="80" y="365"/>
                </a:lnTo>
                <a:lnTo>
                  <a:pt x="82" y="357"/>
                </a:lnTo>
                <a:lnTo>
                  <a:pt x="83" y="350"/>
                </a:lnTo>
                <a:lnTo>
                  <a:pt x="83" y="343"/>
                </a:lnTo>
                <a:lnTo>
                  <a:pt x="84" y="337"/>
                </a:lnTo>
                <a:lnTo>
                  <a:pt x="86" y="330"/>
                </a:lnTo>
                <a:lnTo>
                  <a:pt x="87" y="324"/>
                </a:lnTo>
                <a:lnTo>
                  <a:pt x="88" y="319"/>
                </a:lnTo>
                <a:lnTo>
                  <a:pt x="88" y="311"/>
                </a:lnTo>
                <a:lnTo>
                  <a:pt x="84" y="305"/>
                </a:lnTo>
                <a:lnTo>
                  <a:pt x="82" y="301"/>
                </a:lnTo>
                <a:lnTo>
                  <a:pt x="80" y="294"/>
                </a:lnTo>
                <a:lnTo>
                  <a:pt x="78" y="286"/>
                </a:lnTo>
                <a:lnTo>
                  <a:pt x="76" y="281"/>
                </a:lnTo>
                <a:lnTo>
                  <a:pt x="74" y="277"/>
                </a:lnTo>
                <a:lnTo>
                  <a:pt x="72" y="271"/>
                </a:lnTo>
                <a:lnTo>
                  <a:pt x="69" y="264"/>
                </a:lnTo>
                <a:lnTo>
                  <a:pt x="68" y="259"/>
                </a:lnTo>
                <a:lnTo>
                  <a:pt x="67" y="257"/>
                </a:lnTo>
                <a:close/>
                <a:moveTo>
                  <a:pt x="145" y="0"/>
                </a:moveTo>
                <a:lnTo>
                  <a:pt x="155" y="1"/>
                </a:lnTo>
                <a:lnTo>
                  <a:pt x="162" y="3"/>
                </a:lnTo>
                <a:lnTo>
                  <a:pt x="167" y="5"/>
                </a:lnTo>
                <a:lnTo>
                  <a:pt x="172" y="9"/>
                </a:lnTo>
                <a:lnTo>
                  <a:pt x="176" y="15"/>
                </a:lnTo>
                <a:lnTo>
                  <a:pt x="182" y="27"/>
                </a:lnTo>
                <a:lnTo>
                  <a:pt x="183" y="50"/>
                </a:lnTo>
                <a:lnTo>
                  <a:pt x="183" y="51"/>
                </a:lnTo>
                <a:lnTo>
                  <a:pt x="182" y="52"/>
                </a:lnTo>
                <a:lnTo>
                  <a:pt x="182" y="54"/>
                </a:lnTo>
                <a:lnTo>
                  <a:pt x="183" y="55"/>
                </a:lnTo>
                <a:lnTo>
                  <a:pt x="188" y="55"/>
                </a:lnTo>
                <a:lnTo>
                  <a:pt x="189" y="59"/>
                </a:lnTo>
                <a:lnTo>
                  <a:pt x="189" y="65"/>
                </a:lnTo>
                <a:lnTo>
                  <a:pt x="188" y="71"/>
                </a:lnTo>
                <a:lnTo>
                  <a:pt x="186" y="76"/>
                </a:lnTo>
                <a:lnTo>
                  <a:pt x="184" y="79"/>
                </a:lnTo>
                <a:lnTo>
                  <a:pt x="181" y="80"/>
                </a:lnTo>
                <a:lnTo>
                  <a:pt x="179" y="81"/>
                </a:lnTo>
                <a:lnTo>
                  <a:pt x="177" y="81"/>
                </a:lnTo>
                <a:lnTo>
                  <a:pt x="177" y="84"/>
                </a:lnTo>
                <a:lnTo>
                  <a:pt x="176" y="86"/>
                </a:lnTo>
                <a:lnTo>
                  <a:pt x="176" y="89"/>
                </a:lnTo>
                <a:lnTo>
                  <a:pt x="175" y="93"/>
                </a:lnTo>
                <a:lnTo>
                  <a:pt x="174" y="96"/>
                </a:lnTo>
                <a:lnTo>
                  <a:pt x="174" y="99"/>
                </a:lnTo>
                <a:lnTo>
                  <a:pt x="173" y="101"/>
                </a:lnTo>
                <a:lnTo>
                  <a:pt x="173" y="117"/>
                </a:lnTo>
                <a:lnTo>
                  <a:pt x="174" y="119"/>
                </a:lnTo>
                <a:lnTo>
                  <a:pt x="176" y="122"/>
                </a:lnTo>
                <a:lnTo>
                  <a:pt x="179" y="123"/>
                </a:lnTo>
                <a:lnTo>
                  <a:pt x="181" y="125"/>
                </a:lnTo>
                <a:lnTo>
                  <a:pt x="183" y="126"/>
                </a:lnTo>
                <a:lnTo>
                  <a:pt x="184" y="127"/>
                </a:lnTo>
                <a:lnTo>
                  <a:pt x="185" y="127"/>
                </a:lnTo>
                <a:lnTo>
                  <a:pt x="188" y="128"/>
                </a:lnTo>
                <a:lnTo>
                  <a:pt x="195" y="130"/>
                </a:lnTo>
                <a:lnTo>
                  <a:pt x="205" y="133"/>
                </a:lnTo>
                <a:lnTo>
                  <a:pt x="217" y="137"/>
                </a:lnTo>
                <a:lnTo>
                  <a:pt x="230" y="140"/>
                </a:lnTo>
                <a:lnTo>
                  <a:pt x="242" y="143"/>
                </a:lnTo>
                <a:lnTo>
                  <a:pt x="252" y="146"/>
                </a:lnTo>
                <a:lnTo>
                  <a:pt x="259" y="150"/>
                </a:lnTo>
                <a:lnTo>
                  <a:pt x="263" y="155"/>
                </a:lnTo>
                <a:lnTo>
                  <a:pt x="265" y="161"/>
                </a:lnTo>
                <a:lnTo>
                  <a:pt x="267" y="173"/>
                </a:lnTo>
                <a:lnTo>
                  <a:pt x="269" y="179"/>
                </a:lnTo>
                <a:lnTo>
                  <a:pt x="271" y="186"/>
                </a:lnTo>
                <a:lnTo>
                  <a:pt x="273" y="195"/>
                </a:lnTo>
                <a:lnTo>
                  <a:pt x="275" y="206"/>
                </a:lnTo>
                <a:lnTo>
                  <a:pt x="277" y="216"/>
                </a:lnTo>
                <a:lnTo>
                  <a:pt x="278" y="227"/>
                </a:lnTo>
                <a:lnTo>
                  <a:pt x="279" y="233"/>
                </a:lnTo>
                <a:lnTo>
                  <a:pt x="279" y="238"/>
                </a:lnTo>
                <a:lnTo>
                  <a:pt x="280" y="243"/>
                </a:lnTo>
                <a:lnTo>
                  <a:pt x="281" y="250"/>
                </a:lnTo>
                <a:lnTo>
                  <a:pt x="283" y="257"/>
                </a:lnTo>
                <a:lnTo>
                  <a:pt x="284" y="261"/>
                </a:lnTo>
                <a:lnTo>
                  <a:pt x="286" y="265"/>
                </a:lnTo>
                <a:lnTo>
                  <a:pt x="287" y="268"/>
                </a:lnTo>
                <a:lnTo>
                  <a:pt x="288" y="269"/>
                </a:lnTo>
                <a:lnTo>
                  <a:pt x="288" y="273"/>
                </a:lnTo>
                <a:lnTo>
                  <a:pt x="289" y="280"/>
                </a:lnTo>
                <a:lnTo>
                  <a:pt x="291" y="289"/>
                </a:lnTo>
                <a:lnTo>
                  <a:pt x="293" y="301"/>
                </a:lnTo>
                <a:lnTo>
                  <a:pt x="294" y="308"/>
                </a:lnTo>
                <a:lnTo>
                  <a:pt x="294" y="340"/>
                </a:lnTo>
                <a:lnTo>
                  <a:pt x="296" y="350"/>
                </a:lnTo>
                <a:lnTo>
                  <a:pt x="296" y="356"/>
                </a:lnTo>
                <a:lnTo>
                  <a:pt x="294" y="360"/>
                </a:lnTo>
                <a:lnTo>
                  <a:pt x="292" y="361"/>
                </a:lnTo>
                <a:lnTo>
                  <a:pt x="291" y="363"/>
                </a:lnTo>
                <a:lnTo>
                  <a:pt x="291" y="378"/>
                </a:lnTo>
                <a:lnTo>
                  <a:pt x="290" y="381"/>
                </a:lnTo>
                <a:lnTo>
                  <a:pt x="289" y="388"/>
                </a:lnTo>
                <a:lnTo>
                  <a:pt x="287" y="398"/>
                </a:lnTo>
                <a:lnTo>
                  <a:pt x="283" y="421"/>
                </a:lnTo>
                <a:lnTo>
                  <a:pt x="281" y="430"/>
                </a:lnTo>
                <a:lnTo>
                  <a:pt x="280" y="435"/>
                </a:lnTo>
                <a:lnTo>
                  <a:pt x="279" y="438"/>
                </a:lnTo>
                <a:lnTo>
                  <a:pt x="278" y="439"/>
                </a:lnTo>
                <a:lnTo>
                  <a:pt x="277" y="441"/>
                </a:lnTo>
                <a:lnTo>
                  <a:pt x="275" y="441"/>
                </a:lnTo>
                <a:lnTo>
                  <a:pt x="269" y="444"/>
                </a:lnTo>
                <a:lnTo>
                  <a:pt x="266" y="448"/>
                </a:lnTo>
                <a:lnTo>
                  <a:pt x="264" y="456"/>
                </a:lnTo>
                <a:lnTo>
                  <a:pt x="262" y="465"/>
                </a:lnTo>
                <a:lnTo>
                  <a:pt x="261" y="472"/>
                </a:lnTo>
                <a:lnTo>
                  <a:pt x="261" y="484"/>
                </a:lnTo>
                <a:lnTo>
                  <a:pt x="260" y="494"/>
                </a:lnTo>
                <a:lnTo>
                  <a:pt x="260" y="506"/>
                </a:lnTo>
                <a:lnTo>
                  <a:pt x="259" y="516"/>
                </a:lnTo>
                <a:lnTo>
                  <a:pt x="257" y="534"/>
                </a:lnTo>
                <a:lnTo>
                  <a:pt x="256" y="546"/>
                </a:lnTo>
                <a:lnTo>
                  <a:pt x="255" y="560"/>
                </a:lnTo>
                <a:lnTo>
                  <a:pt x="254" y="573"/>
                </a:lnTo>
                <a:lnTo>
                  <a:pt x="254" y="586"/>
                </a:lnTo>
                <a:lnTo>
                  <a:pt x="253" y="595"/>
                </a:lnTo>
                <a:lnTo>
                  <a:pt x="253" y="625"/>
                </a:lnTo>
                <a:lnTo>
                  <a:pt x="252" y="630"/>
                </a:lnTo>
                <a:lnTo>
                  <a:pt x="249" y="637"/>
                </a:lnTo>
                <a:lnTo>
                  <a:pt x="245" y="645"/>
                </a:lnTo>
                <a:lnTo>
                  <a:pt x="239" y="652"/>
                </a:lnTo>
                <a:lnTo>
                  <a:pt x="231" y="658"/>
                </a:lnTo>
                <a:lnTo>
                  <a:pt x="225" y="663"/>
                </a:lnTo>
                <a:lnTo>
                  <a:pt x="218" y="672"/>
                </a:lnTo>
                <a:lnTo>
                  <a:pt x="209" y="683"/>
                </a:lnTo>
                <a:lnTo>
                  <a:pt x="201" y="695"/>
                </a:lnTo>
                <a:lnTo>
                  <a:pt x="192" y="707"/>
                </a:lnTo>
                <a:lnTo>
                  <a:pt x="185" y="718"/>
                </a:lnTo>
                <a:lnTo>
                  <a:pt x="179" y="727"/>
                </a:lnTo>
                <a:lnTo>
                  <a:pt x="180" y="732"/>
                </a:lnTo>
                <a:lnTo>
                  <a:pt x="181" y="739"/>
                </a:lnTo>
                <a:lnTo>
                  <a:pt x="183" y="748"/>
                </a:lnTo>
                <a:lnTo>
                  <a:pt x="184" y="757"/>
                </a:lnTo>
                <a:lnTo>
                  <a:pt x="185" y="763"/>
                </a:lnTo>
                <a:lnTo>
                  <a:pt x="185" y="767"/>
                </a:lnTo>
                <a:lnTo>
                  <a:pt x="187" y="785"/>
                </a:lnTo>
                <a:lnTo>
                  <a:pt x="188" y="787"/>
                </a:lnTo>
                <a:lnTo>
                  <a:pt x="190" y="793"/>
                </a:lnTo>
                <a:lnTo>
                  <a:pt x="191" y="804"/>
                </a:lnTo>
                <a:lnTo>
                  <a:pt x="193" y="824"/>
                </a:lnTo>
                <a:lnTo>
                  <a:pt x="194" y="832"/>
                </a:lnTo>
                <a:lnTo>
                  <a:pt x="194" y="836"/>
                </a:lnTo>
                <a:lnTo>
                  <a:pt x="193" y="837"/>
                </a:lnTo>
                <a:lnTo>
                  <a:pt x="193" y="839"/>
                </a:lnTo>
                <a:lnTo>
                  <a:pt x="192" y="841"/>
                </a:lnTo>
                <a:lnTo>
                  <a:pt x="192" y="844"/>
                </a:lnTo>
                <a:lnTo>
                  <a:pt x="193" y="847"/>
                </a:lnTo>
                <a:lnTo>
                  <a:pt x="194" y="849"/>
                </a:lnTo>
                <a:lnTo>
                  <a:pt x="194" y="883"/>
                </a:lnTo>
                <a:lnTo>
                  <a:pt x="193" y="886"/>
                </a:lnTo>
                <a:lnTo>
                  <a:pt x="191" y="887"/>
                </a:lnTo>
                <a:lnTo>
                  <a:pt x="190" y="889"/>
                </a:lnTo>
                <a:lnTo>
                  <a:pt x="188" y="889"/>
                </a:lnTo>
                <a:lnTo>
                  <a:pt x="184" y="891"/>
                </a:lnTo>
                <a:lnTo>
                  <a:pt x="181" y="894"/>
                </a:lnTo>
                <a:lnTo>
                  <a:pt x="179" y="897"/>
                </a:lnTo>
                <a:lnTo>
                  <a:pt x="171" y="905"/>
                </a:lnTo>
                <a:lnTo>
                  <a:pt x="131" y="905"/>
                </a:lnTo>
                <a:lnTo>
                  <a:pt x="130" y="902"/>
                </a:lnTo>
                <a:lnTo>
                  <a:pt x="130" y="896"/>
                </a:lnTo>
                <a:lnTo>
                  <a:pt x="131" y="891"/>
                </a:lnTo>
                <a:lnTo>
                  <a:pt x="131" y="888"/>
                </a:lnTo>
                <a:lnTo>
                  <a:pt x="132" y="887"/>
                </a:lnTo>
                <a:lnTo>
                  <a:pt x="135" y="883"/>
                </a:lnTo>
                <a:lnTo>
                  <a:pt x="138" y="878"/>
                </a:lnTo>
                <a:lnTo>
                  <a:pt x="141" y="874"/>
                </a:lnTo>
                <a:lnTo>
                  <a:pt x="145" y="868"/>
                </a:lnTo>
                <a:lnTo>
                  <a:pt x="150" y="863"/>
                </a:lnTo>
                <a:lnTo>
                  <a:pt x="154" y="857"/>
                </a:lnTo>
                <a:lnTo>
                  <a:pt x="158" y="852"/>
                </a:lnTo>
                <a:lnTo>
                  <a:pt x="159" y="850"/>
                </a:lnTo>
                <a:lnTo>
                  <a:pt x="159" y="843"/>
                </a:lnTo>
                <a:lnTo>
                  <a:pt x="136" y="842"/>
                </a:lnTo>
                <a:lnTo>
                  <a:pt x="131" y="797"/>
                </a:lnTo>
                <a:lnTo>
                  <a:pt x="129" y="798"/>
                </a:lnTo>
                <a:lnTo>
                  <a:pt x="128" y="800"/>
                </a:lnTo>
                <a:lnTo>
                  <a:pt x="125" y="803"/>
                </a:lnTo>
                <a:lnTo>
                  <a:pt x="123" y="804"/>
                </a:lnTo>
                <a:lnTo>
                  <a:pt x="119" y="804"/>
                </a:lnTo>
                <a:lnTo>
                  <a:pt x="118" y="803"/>
                </a:lnTo>
                <a:lnTo>
                  <a:pt x="115" y="802"/>
                </a:lnTo>
                <a:lnTo>
                  <a:pt x="112" y="800"/>
                </a:lnTo>
                <a:lnTo>
                  <a:pt x="109" y="812"/>
                </a:lnTo>
                <a:lnTo>
                  <a:pt x="108" y="822"/>
                </a:lnTo>
                <a:lnTo>
                  <a:pt x="107" y="831"/>
                </a:lnTo>
                <a:lnTo>
                  <a:pt x="107" y="837"/>
                </a:lnTo>
                <a:lnTo>
                  <a:pt x="108" y="844"/>
                </a:lnTo>
                <a:lnTo>
                  <a:pt x="109" y="854"/>
                </a:lnTo>
                <a:lnTo>
                  <a:pt x="111" y="868"/>
                </a:lnTo>
                <a:lnTo>
                  <a:pt x="114" y="880"/>
                </a:lnTo>
                <a:lnTo>
                  <a:pt x="116" y="887"/>
                </a:lnTo>
                <a:lnTo>
                  <a:pt x="115" y="892"/>
                </a:lnTo>
                <a:lnTo>
                  <a:pt x="113" y="895"/>
                </a:lnTo>
                <a:lnTo>
                  <a:pt x="111" y="897"/>
                </a:lnTo>
                <a:lnTo>
                  <a:pt x="107" y="899"/>
                </a:lnTo>
                <a:lnTo>
                  <a:pt x="102" y="899"/>
                </a:lnTo>
                <a:lnTo>
                  <a:pt x="96" y="895"/>
                </a:lnTo>
                <a:lnTo>
                  <a:pt x="89" y="889"/>
                </a:lnTo>
                <a:lnTo>
                  <a:pt x="81" y="882"/>
                </a:lnTo>
                <a:lnTo>
                  <a:pt x="75" y="874"/>
                </a:lnTo>
                <a:lnTo>
                  <a:pt x="71" y="867"/>
                </a:lnTo>
                <a:lnTo>
                  <a:pt x="67" y="852"/>
                </a:lnTo>
                <a:lnTo>
                  <a:pt x="66" y="838"/>
                </a:lnTo>
                <a:lnTo>
                  <a:pt x="66" y="817"/>
                </a:lnTo>
                <a:lnTo>
                  <a:pt x="65" y="811"/>
                </a:lnTo>
                <a:lnTo>
                  <a:pt x="63" y="808"/>
                </a:lnTo>
                <a:lnTo>
                  <a:pt x="62" y="807"/>
                </a:lnTo>
                <a:lnTo>
                  <a:pt x="55" y="810"/>
                </a:lnTo>
                <a:lnTo>
                  <a:pt x="47" y="787"/>
                </a:lnTo>
                <a:lnTo>
                  <a:pt x="46" y="775"/>
                </a:lnTo>
                <a:lnTo>
                  <a:pt x="47" y="774"/>
                </a:lnTo>
                <a:lnTo>
                  <a:pt x="51" y="772"/>
                </a:lnTo>
                <a:lnTo>
                  <a:pt x="55" y="768"/>
                </a:lnTo>
                <a:lnTo>
                  <a:pt x="61" y="763"/>
                </a:lnTo>
                <a:lnTo>
                  <a:pt x="64" y="760"/>
                </a:lnTo>
                <a:lnTo>
                  <a:pt x="69" y="757"/>
                </a:lnTo>
                <a:lnTo>
                  <a:pt x="75" y="755"/>
                </a:lnTo>
                <a:lnTo>
                  <a:pt x="81" y="752"/>
                </a:lnTo>
                <a:lnTo>
                  <a:pt x="87" y="744"/>
                </a:lnTo>
                <a:lnTo>
                  <a:pt x="92" y="738"/>
                </a:lnTo>
                <a:lnTo>
                  <a:pt x="98" y="731"/>
                </a:lnTo>
                <a:lnTo>
                  <a:pt x="105" y="723"/>
                </a:lnTo>
                <a:lnTo>
                  <a:pt x="111" y="716"/>
                </a:lnTo>
                <a:lnTo>
                  <a:pt x="116" y="710"/>
                </a:lnTo>
                <a:lnTo>
                  <a:pt x="118" y="701"/>
                </a:lnTo>
                <a:lnTo>
                  <a:pt x="117" y="690"/>
                </a:lnTo>
                <a:lnTo>
                  <a:pt x="116" y="676"/>
                </a:lnTo>
                <a:lnTo>
                  <a:pt x="114" y="661"/>
                </a:lnTo>
                <a:lnTo>
                  <a:pt x="111" y="648"/>
                </a:lnTo>
                <a:lnTo>
                  <a:pt x="109" y="637"/>
                </a:lnTo>
                <a:lnTo>
                  <a:pt x="107" y="630"/>
                </a:lnTo>
                <a:lnTo>
                  <a:pt x="106" y="627"/>
                </a:lnTo>
                <a:lnTo>
                  <a:pt x="106" y="624"/>
                </a:lnTo>
                <a:lnTo>
                  <a:pt x="105" y="616"/>
                </a:lnTo>
                <a:lnTo>
                  <a:pt x="104" y="605"/>
                </a:lnTo>
                <a:lnTo>
                  <a:pt x="102" y="594"/>
                </a:lnTo>
                <a:lnTo>
                  <a:pt x="101" y="583"/>
                </a:lnTo>
                <a:lnTo>
                  <a:pt x="100" y="576"/>
                </a:lnTo>
                <a:lnTo>
                  <a:pt x="98" y="570"/>
                </a:lnTo>
                <a:lnTo>
                  <a:pt x="96" y="563"/>
                </a:lnTo>
                <a:lnTo>
                  <a:pt x="92" y="547"/>
                </a:lnTo>
                <a:lnTo>
                  <a:pt x="91" y="542"/>
                </a:lnTo>
                <a:lnTo>
                  <a:pt x="90" y="540"/>
                </a:lnTo>
                <a:lnTo>
                  <a:pt x="90" y="537"/>
                </a:lnTo>
                <a:lnTo>
                  <a:pt x="88" y="530"/>
                </a:lnTo>
                <a:lnTo>
                  <a:pt x="87" y="519"/>
                </a:lnTo>
                <a:lnTo>
                  <a:pt x="85" y="508"/>
                </a:lnTo>
                <a:lnTo>
                  <a:pt x="83" y="498"/>
                </a:lnTo>
                <a:lnTo>
                  <a:pt x="81" y="490"/>
                </a:lnTo>
                <a:lnTo>
                  <a:pt x="79" y="484"/>
                </a:lnTo>
                <a:lnTo>
                  <a:pt x="75" y="476"/>
                </a:lnTo>
                <a:lnTo>
                  <a:pt x="71" y="467"/>
                </a:lnTo>
                <a:lnTo>
                  <a:pt x="68" y="460"/>
                </a:lnTo>
                <a:lnTo>
                  <a:pt x="64" y="452"/>
                </a:lnTo>
                <a:lnTo>
                  <a:pt x="52" y="440"/>
                </a:lnTo>
                <a:lnTo>
                  <a:pt x="51" y="441"/>
                </a:lnTo>
                <a:lnTo>
                  <a:pt x="47" y="443"/>
                </a:lnTo>
                <a:lnTo>
                  <a:pt x="44" y="444"/>
                </a:lnTo>
                <a:lnTo>
                  <a:pt x="42" y="444"/>
                </a:lnTo>
                <a:lnTo>
                  <a:pt x="39" y="441"/>
                </a:lnTo>
                <a:lnTo>
                  <a:pt x="36" y="434"/>
                </a:lnTo>
                <a:lnTo>
                  <a:pt x="30" y="418"/>
                </a:lnTo>
                <a:lnTo>
                  <a:pt x="27" y="409"/>
                </a:lnTo>
                <a:lnTo>
                  <a:pt x="10" y="370"/>
                </a:lnTo>
                <a:lnTo>
                  <a:pt x="5" y="348"/>
                </a:lnTo>
                <a:lnTo>
                  <a:pt x="5" y="346"/>
                </a:lnTo>
                <a:lnTo>
                  <a:pt x="4" y="340"/>
                </a:lnTo>
                <a:lnTo>
                  <a:pt x="2" y="332"/>
                </a:lnTo>
                <a:lnTo>
                  <a:pt x="0" y="326"/>
                </a:lnTo>
                <a:lnTo>
                  <a:pt x="0" y="320"/>
                </a:lnTo>
                <a:lnTo>
                  <a:pt x="1" y="311"/>
                </a:lnTo>
                <a:lnTo>
                  <a:pt x="3" y="304"/>
                </a:lnTo>
                <a:lnTo>
                  <a:pt x="5" y="298"/>
                </a:lnTo>
                <a:lnTo>
                  <a:pt x="7" y="291"/>
                </a:lnTo>
                <a:lnTo>
                  <a:pt x="9" y="281"/>
                </a:lnTo>
                <a:lnTo>
                  <a:pt x="11" y="269"/>
                </a:lnTo>
                <a:lnTo>
                  <a:pt x="14" y="258"/>
                </a:lnTo>
                <a:lnTo>
                  <a:pt x="16" y="250"/>
                </a:lnTo>
                <a:lnTo>
                  <a:pt x="18" y="241"/>
                </a:lnTo>
                <a:lnTo>
                  <a:pt x="19" y="228"/>
                </a:lnTo>
                <a:lnTo>
                  <a:pt x="20" y="215"/>
                </a:lnTo>
                <a:lnTo>
                  <a:pt x="20" y="206"/>
                </a:lnTo>
                <a:lnTo>
                  <a:pt x="21" y="199"/>
                </a:lnTo>
                <a:lnTo>
                  <a:pt x="24" y="192"/>
                </a:lnTo>
                <a:lnTo>
                  <a:pt x="26" y="185"/>
                </a:lnTo>
                <a:lnTo>
                  <a:pt x="27" y="181"/>
                </a:lnTo>
                <a:lnTo>
                  <a:pt x="28" y="179"/>
                </a:lnTo>
                <a:lnTo>
                  <a:pt x="28" y="178"/>
                </a:lnTo>
                <a:lnTo>
                  <a:pt x="30" y="174"/>
                </a:lnTo>
                <a:lnTo>
                  <a:pt x="30" y="167"/>
                </a:lnTo>
                <a:lnTo>
                  <a:pt x="32" y="163"/>
                </a:lnTo>
                <a:lnTo>
                  <a:pt x="38" y="159"/>
                </a:lnTo>
                <a:lnTo>
                  <a:pt x="45" y="156"/>
                </a:lnTo>
                <a:lnTo>
                  <a:pt x="76" y="146"/>
                </a:lnTo>
                <a:lnTo>
                  <a:pt x="78" y="145"/>
                </a:lnTo>
                <a:lnTo>
                  <a:pt x="83" y="143"/>
                </a:lnTo>
                <a:lnTo>
                  <a:pt x="89" y="141"/>
                </a:lnTo>
                <a:lnTo>
                  <a:pt x="96" y="138"/>
                </a:lnTo>
                <a:lnTo>
                  <a:pt x="100" y="136"/>
                </a:lnTo>
                <a:lnTo>
                  <a:pt x="105" y="132"/>
                </a:lnTo>
                <a:lnTo>
                  <a:pt x="113" y="126"/>
                </a:lnTo>
                <a:lnTo>
                  <a:pt x="115" y="122"/>
                </a:lnTo>
                <a:lnTo>
                  <a:pt x="116" y="118"/>
                </a:lnTo>
                <a:lnTo>
                  <a:pt x="114" y="106"/>
                </a:lnTo>
                <a:lnTo>
                  <a:pt x="112" y="102"/>
                </a:lnTo>
                <a:lnTo>
                  <a:pt x="111" y="97"/>
                </a:lnTo>
                <a:lnTo>
                  <a:pt x="110" y="90"/>
                </a:lnTo>
                <a:lnTo>
                  <a:pt x="110" y="81"/>
                </a:lnTo>
                <a:lnTo>
                  <a:pt x="104" y="78"/>
                </a:lnTo>
                <a:lnTo>
                  <a:pt x="101" y="73"/>
                </a:lnTo>
                <a:lnTo>
                  <a:pt x="99" y="67"/>
                </a:lnTo>
                <a:lnTo>
                  <a:pt x="98" y="62"/>
                </a:lnTo>
                <a:lnTo>
                  <a:pt x="98" y="60"/>
                </a:lnTo>
                <a:lnTo>
                  <a:pt x="99" y="58"/>
                </a:lnTo>
                <a:lnTo>
                  <a:pt x="100" y="58"/>
                </a:lnTo>
                <a:lnTo>
                  <a:pt x="102" y="57"/>
                </a:lnTo>
                <a:lnTo>
                  <a:pt x="105" y="57"/>
                </a:lnTo>
                <a:lnTo>
                  <a:pt x="105" y="54"/>
                </a:lnTo>
                <a:lnTo>
                  <a:pt x="104" y="48"/>
                </a:lnTo>
                <a:lnTo>
                  <a:pt x="103" y="40"/>
                </a:lnTo>
                <a:lnTo>
                  <a:pt x="102" y="34"/>
                </a:lnTo>
                <a:lnTo>
                  <a:pt x="102" y="30"/>
                </a:lnTo>
                <a:lnTo>
                  <a:pt x="104" y="25"/>
                </a:lnTo>
                <a:lnTo>
                  <a:pt x="108" y="20"/>
                </a:lnTo>
                <a:lnTo>
                  <a:pt x="113" y="15"/>
                </a:lnTo>
                <a:lnTo>
                  <a:pt x="119" y="8"/>
                </a:lnTo>
                <a:lnTo>
                  <a:pt x="126" y="3"/>
                </a:lnTo>
                <a:lnTo>
                  <a:pt x="136" y="1"/>
                </a:lnTo>
                <a:lnTo>
                  <a:pt x="145" y="0"/>
                </a:lnTo>
                <a:close/>
              </a:path>
            </a:pathLst>
          </a:custGeom>
          <a:solidFill>
            <a:srgbClr val="97B9A1"/>
          </a:solidFill>
          <a:ln w="0">
            <a:noFill/>
            <a:prstDash val="solid"/>
            <a:round/>
          </a:ln>
          <a:effectLst>
            <a:outerShdw blurRad="127000" dir="13500000" sy="23000" kx="1200000" algn="b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/>
            </a:endParaRPr>
          </a:p>
        </p:txBody>
      </p:sp>
      <p:grpSp>
        <p:nvGrpSpPr>
          <p:cNvPr id="35" name="Group 33"/>
          <p:cNvGrpSpPr/>
          <p:nvPr/>
        </p:nvGrpSpPr>
        <p:grpSpPr>
          <a:xfrm>
            <a:off x="7054215" y="4573905"/>
            <a:ext cx="447040" cy="447040"/>
            <a:chOff x="8462878" y="3874101"/>
            <a:chExt cx="812800" cy="812800"/>
          </a:xfrm>
        </p:grpSpPr>
        <p:sp>
          <p:nvSpPr>
            <p:cNvPr id="36" name="Oval 6"/>
            <p:cNvSpPr/>
            <p:nvPr/>
          </p:nvSpPr>
          <p:spPr>
            <a:xfrm>
              <a:off x="8462878" y="3874101"/>
              <a:ext cx="812800" cy="81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444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Shape 2525"/>
            <p:cNvSpPr/>
            <p:nvPr/>
          </p:nvSpPr>
          <p:spPr>
            <a:xfrm>
              <a:off x="8682674" y="4093897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91" y="17673"/>
                  </a:moveTo>
                  <a:cubicBezTo>
                    <a:pt x="11562" y="17673"/>
                    <a:pt x="11782" y="17453"/>
                    <a:pt x="11782" y="17182"/>
                  </a:cubicBezTo>
                  <a:cubicBezTo>
                    <a:pt x="11782" y="16911"/>
                    <a:pt x="11562" y="16691"/>
                    <a:pt x="11291" y="16691"/>
                  </a:cubicBezTo>
                  <a:cubicBezTo>
                    <a:pt x="11020" y="16691"/>
                    <a:pt x="10800" y="16911"/>
                    <a:pt x="10800" y="17182"/>
                  </a:cubicBezTo>
                  <a:cubicBezTo>
                    <a:pt x="10800" y="17453"/>
                    <a:pt x="11020" y="17673"/>
                    <a:pt x="11291" y="17673"/>
                  </a:cubicBezTo>
                  <a:moveTo>
                    <a:pt x="17673" y="18655"/>
                  </a:moveTo>
                  <a:lnTo>
                    <a:pt x="13745" y="18655"/>
                  </a:lnTo>
                  <a:lnTo>
                    <a:pt x="13745" y="12273"/>
                  </a:lnTo>
                  <a:cubicBezTo>
                    <a:pt x="13745" y="12002"/>
                    <a:pt x="13525" y="11782"/>
                    <a:pt x="13255" y="11782"/>
                  </a:cubicBezTo>
                  <a:lnTo>
                    <a:pt x="8345" y="11782"/>
                  </a:lnTo>
                  <a:cubicBezTo>
                    <a:pt x="8075" y="11782"/>
                    <a:pt x="7855" y="12002"/>
                    <a:pt x="7855" y="12273"/>
                  </a:cubicBezTo>
                  <a:lnTo>
                    <a:pt x="7855" y="18655"/>
                  </a:lnTo>
                  <a:lnTo>
                    <a:pt x="3927" y="18655"/>
                  </a:lnTo>
                  <a:lnTo>
                    <a:pt x="3927" y="8058"/>
                  </a:lnTo>
                  <a:lnTo>
                    <a:pt x="10800" y="1185"/>
                  </a:lnTo>
                  <a:lnTo>
                    <a:pt x="17673" y="8058"/>
                  </a:lnTo>
                  <a:cubicBezTo>
                    <a:pt x="17673" y="8058"/>
                    <a:pt x="17673" y="18655"/>
                    <a:pt x="17673" y="18655"/>
                  </a:cubicBezTo>
                  <a:close/>
                  <a:moveTo>
                    <a:pt x="17673" y="20618"/>
                  </a:moveTo>
                  <a:lnTo>
                    <a:pt x="13745" y="20618"/>
                  </a:lnTo>
                  <a:lnTo>
                    <a:pt x="13745" y="19636"/>
                  </a:lnTo>
                  <a:lnTo>
                    <a:pt x="17673" y="19636"/>
                  </a:lnTo>
                  <a:cubicBezTo>
                    <a:pt x="17673" y="19636"/>
                    <a:pt x="17673" y="20618"/>
                    <a:pt x="17673" y="20618"/>
                  </a:cubicBezTo>
                  <a:close/>
                  <a:moveTo>
                    <a:pt x="12764" y="20618"/>
                  </a:moveTo>
                  <a:lnTo>
                    <a:pt x="8836" y="20618"/>
                  </a:lnTo>
                  <a:lnTo>
                    <a:pt x="8836" y="12764"/>
                  </a:lnTo>
                  <a:lnTo>
                    <a:pt x="12764" y="12764"/>
                  </a:lnTo>
                  <a:cubicBezTo>
                    <a:pt x="12764" y="12764"/>
                    <a:pt x="12764" y="20618"/>
                    <a:pt x="12764" y="20618"/>
                  </a:cubicBezTo>
                  <a:close/>
                  <a:moveTo>
                    <a:pt x="7855" y="20618"/>
                  </a:moveTo>
                  <a:lnTo>
                    <a:pt x="3927" y="20618"/>
                  </a:lnTo>
                  <a:lnTo>
                    <a:pt x="3927" y="19636"/>
                  </a:lnTo>
                  <a:lnTo>
                    <a:pt x="7855" y="19636"/>
                  </a:lnTo>
                  <a:cubicBezTo>
                    <a:pt x="7855" y="19636"/>
                    <a:pt x="7855" y="20618"/>
                    <a:pt x="7855" y="20618"/>
                  </a:cubicBezTo>
                  <a:close/>
                  <a:moveTo>
                    <a:pt x="14727" y="1964"/>
                  </a:moveTo>
                  <a:lnTo>
                    <a:pt x="16691" y="1964"/>
                  </a:lnTo>
                  <a:lnTo>
                    <a:pt x="16691" y="5688"/>
                  </a:lnTo>
                  <a:lnTo>
                    <a:pt x="14727" y="3724"/>
                  </a:lnTo>
                  <a:cubicBezTo>
                    <a:pt x="14727" y="3724"/>
                    <a:pt x="14727" y="1964"/>
                    <a:pt x="14727" y="1964"/>
                  </a:cubicBezTo>
                  <a:close/>
                  <a:moveTo>
                    <a:pt x="21456" y="10453"/>
                  </a:moveTo>
                  <a:lnTo>
                    <a:pt x="17673" y="6670"/>
                  </a:lnTo>
                  <a:lnTo>
                    <a:pt x="17673" y="1473"/>
                  </a:lnTo>
                  <a:cubicBezTo>
                    <a:pt x="17673" y="1202"/>
                    <a:pt x="17453" y="982"/>
                    <a:pt x="17182" y="982"/>
                  </a:cubicBezTo>
                  <a:lnTo>
                    <a:pt x="14236" y="982"/>
                  </a:lnTo>
                  <a:cubicBezTo>
                    <a:pt x="13966" y="982"/>
                    <a:pt x="13745" y="1202"/>
                    <a:pt x="13745" y="1473"/>
                  </a:cubicBezTo>
                  <a:lnTo>
                    <a:pt x="13745" y="2742"/>
                  </a:lnTo>
                  <a:lnTo>
                    <a:pt x="11147" y="144"/>
                  </a:lnTo>
                  <a:cubicBezTo>
                    <a:pt x="11058" y="55"/>
                    <a:pt x="10935" y="0"/>
                    <a:pt x="10800" y="0"/>
                  </a:cubicBezTo>
                  <a:cubicBezTo>
                    <a:pt x="10665" y="0"/>
                    <a:pt x="10542" y="55"/>
                    <a:pt x="10453" y="144"/>
                  </a:cubicBezTo>
                  <a:lnTo>
                    <a:pt x="144" y="10453"/>
                  </a:lnTo>
                  <a:cubicBezTo>
                    <a:pt x="55" y="10542"/>
                    <a:pt x="0" y="10665"/>
                    <a:pt x="0" y="10800"/>
                  </a:cubicBezTo>
                  <a:cubicBezTo>
                    <a:pt x="0" y="11072"/>
                    <a:pt x="220" y="11291"/>
                    <a:pt x="491" y="11291"/>
                  </a:cubicBezTo>
                  <a:cubicBezTo>
                    <a:pt x="626" y="11291"/>
                    <a:pt x="749" y="11236"/>
                    <a:pt x="838" y="11147"/>
                  </a:cubicBezTo>
                  <a:lnTo>
                    <a:pt x="2945" y="9040"/>
                  </a:lnTo>
                  <a:lnTo>
                    <a:pt x="2945" y="21109"/>
                  </a:lnTo>
                  <a:cubicBezTo>
                    <a:pt x="2945" y="21381"/>
                    <a:pt x="3166" y="21600"/>
                    <a:pt x="3436" y="21600"/>
                  </a:cubicBezTo>
                  <a:lnTo>
                    <a:pt x="18164" y="21600"/>
                  </a:lnTo>
                  <a:cubicBezTo>
                    <a:pt x="18434" y="21600"/>
                    <a:pt x="18655" y="21381"/>
                    <a:pt x="18655" y="21109"/>
                  </a:cubicBezTo>
                  <a:lnTo>
                    <a:pt x="18655" y="9040"/>
                  </a:lnTo>
                  <a:lnTo>
                    <a:pt x="20762" y="11147"/>
                  </a:lnTo>
                  <a:cubicBezTo>
                    <a:pt x="20851" y="11236"/>
                    <a:pt x="20974" y="11291"/>
                    <a:pt x="21109" y="11291"/>
                  </a:cubicBezTo>
                  <a:cubicBezTo>
                    <a:pt x="21380" y="11291"/>
                    <a:pt x="21600" y="11072"/>
                    <a:pt x="21600" y="10800"/>
                  </a:cubicBezTo>
                  <a:cubicBezTo>
                    <a:pt x="21600" y="10665"/>
                    <a:pt x="21545" y="10542"/>
                    <a:pt x="21456" y="10453"/>
                  </a:cubicBezTo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38" name="Group 32"/>
          <p:cNvGrpSpPr/>
          <p:nvPr/>
        </p:nvGrpSpPr>
        <p:grpSpPr>
          <a:xfrm>
            <a:off x="7054215" y="2592705"/>
            <a:ext cx="458470" cy="458470"/>
            <a:chOff x="8462878" y="1892901"/>
            <a:chExt cx="812800" cy="812800"/>
          </a:xfrm>
        </p:grpSpPr>
        <p:sp>
          <p:nvSpPr>
            <p:cNvPr id="39" name="Oval 5"/>
            <p:cNvSpPr/>
            <p:nvPr/>
          </p:nvSpPr>
          <p:spPr>
            <a:xfrm>
              <a:off x="8462878" y="1892901"/>
              <a:ext cx="812800" cy="812800"/>
            </a:xfrm>
            <a:prstGeom prst="ellipse">
              <a:avLst/>
            </a:prstGeom>
            <a:solidFill>
              <a:srgbClr val="47626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Shape 2553"/>
            <p:cNvSpPr/>
            <p:nvPr/>
          </p:nvSpPr>
          <p:spPr>
            <a:xfrm>
              <a:off x="8682675" y="2129661"/>
              <a:ext cx="373205" cy="3392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09" y="8100"/>
                  </a:moveTo>
                  <a:cubicBezTo>
                    <a:pt x="14896" y="8100"/>
                    <a:pt x="14236" y="8826"/>
                    <a:pt x="14236" y="9720"/>
                  </a:cubicBezTo>
                  <a:cubicBezTo>
                    <a:pt x="14236" y="10615"/>
                    <a:pt x="14896" y="11340"/>
                    <a:pt x="15709" y="11340"/>
                  </a:cubicBezTo>
                  <a:cubicBezTo>
                    <a:pt x="16522" y="11340"/>
                    <a:pt x="17182" y="10615"/>
                    <a:pt x="17182" y="9720"/>
                  </a:cubicBezTo>
                  <a:cubicBezTo>
                    <a:pt x="17182" y="8826"/>
                    <a:pt x="16522" y="8100"/>
                    <a:pt x="15709" y="8100"/>
                  </a:cubicBezTo>
                  <a:moveTo>
                    <a:pt x="10800" y="18360"/>
                  </a:moveTo>
                  <a:cubicBezTo>
                    <a:pt x="9864" y="18360"/>
                    <a:pt x="8922" y="18237"/>
                    <a:pt x="7998" y="17995"/>
                  </a:cubicBezTo>
                  <a:cubicBezTo>
                    <a:pt x="7923" y="17975"/>
                    <a:pt x="7846" y="17965"/>
                    <a:pt x="7770" y="17965"/>
                  </a:cubicBezTo>
                  <a:cubicBezTo>
                    <a:pt x="7646" y="17965"/>
                    <a:pt x="7522" y="17991"/>
                    <a:pt x="7406" y="18043"/>
                  </a:cubicBezTo>
                  <a:lnTo>
                    <a:pt x="3352" y="19826"/>
                  </a:lnTo>
                  <a:lnTo>
                    <a:pt x="4013" y="16735"/>
                  </a:lnTo>
                  <a:cubicBezTo>
                    <a:pt x="4098" y="16339"/>
                    <a:pt x="3972" y="15924"/>
                    <a:pt x="3689" y="15662"/>
                  </a:cubicBezTo>
                  <a:cubicBezTo>
                    <a:pt x="1944" y="14045"/>
                    <a:pt x="982" y="11934"/>
                    <a:pt x="982" y="9720"/>
                  </a:cubicBezTo>
                  <a:cubicBezTo>
                    <a:pt x="982" y="4956"/>
                    <a:pt x="5387" y="1080"/>
                    <a:pt x="10800" y="1080"/>
                  </a:cubicBezTo>
                  <a:cubicBezTo>
                    <a:pt x="16214" y="1080"/>
                    <a:pt x="20618" y="4956"/>
                    <a:pt x="20618" y="9720"/>
                  </a:cubicBezTo>
                  <a:cubicBezTo>
                    <a:pt x="20618" y="14484"/>
                    <a:pt x="16214" y="18360"/>
                    <a:pt x="10800" y="18360"/>
                  </a:cubicBezTo>
                  <a:moveTo>
                    <a:pt x="10800" y="0"/>
                  </a:moveTo>
                  <a:cubicBezTo>
                    <a:pt x="4835" y="0"/>
                    <a:pt x="0" y="4352"/>
                    <a:pt x="0" y="9720"/>
                  </a:cubicBezTo>
                  <a:cubicBezTo>
                    <a:pt x="0" y="12353"/>
                    <a:pt x="1168" y="14738"/>
                    <a:pt x="3057" y="16488"/>
                  </a:cubicBezTo>
                  <a:lnTo>
                    <a:pt x="1964" y="21600"/>
                  </a:lnTo>
                  <a:lnTo>
                    <a:pt x="7770" y="19046"/>
                  </a:lnTo>
                  <a:cubicBezTo>
                    <a:pt x="8732" y="19298"/>
                    <a:pt x="9747" y="19440"/>
                    <a:pt x="10800" y="19440"/>
                  </a:cubicBezTo>
                  <a:cubicBezTo>
                    <a:pt x="16765" y="19440"/>
                    <a:pt x="21600" y="15089"/>
                    <a:pt x="21600" y="9720"/>
                  </a:cubicBezTo>
                  <a:cubicBezTo>
                    <a:pt x="21600" y="4352"/>
                    <a:pt x="16765" y="0"/>
                    <a:pt x="10800" y="0"/>
                  </a:cubicBezTo>
                  <a:moveTo>
                    <a:pt x="10800" y="8100"/>
                  </a:moveTo>
                  <a:cubicBezTo>
                    <a:pt x="9987" y="8100"/>
                    <a:pt x="9327" y="8826"/>
                    <a:pt x="9327" y="9720"/>
                  </a:cubicBezTo>
                  <a:cubicBezTo>
                    <a:pt x="9327" y="10615"/>
                    <a:pt x="9987" y="11340"/>
                    <a:pt x="10800" y="11340"/>
                  </a:cubicBezTo>
                  <a:cubicBezTo>
                    <a:pt x="11613" y="11340"/>
                    <a:pt x="12273" y="10615"/>
                    <a:pt x="12273" y="9720"/>
                  </a:cubicBezTo>
                  <a:cubicBezTo>
                    <a:pt x="12273" y="8826"/>
                    <a:pt x="11613" y="8100"/>
                    <a:pt x="10800" y="8100"/>
                  </a:cubicBezTo>
                  <a:moveTo>
                    <a:pt x="5891" y="8100"/>
                  </a:moveTo>
                  <a:cubicBezTo>
                    <a:pt x="5078" y="8100"/>
                    <a:pt x="4418" y="8826"/>
                    <a:pt x="4418" y="9720"/>
                  </a:cubicBezTo>
                  <a:cubicBezTo>
                    <a:pt x="4418" y="10615"/>
                    <a:pt x="5078" y="11340"/>
                    <a:pt x="5891" y="11340"/>
                  </a:cubicBezTo>
                  <a:cubicBezTo>
                    <a:pt x="6704" y="11340"/>
                    <a:pt x="7364" y="10615"/>
                    <a:pt x="7364" y="9720"/>
                  </a:cubicBezTo>
                  <a:cubicBezTo>
                    <a:pt x="7364" y="8826"/>
                    <a:pt x="6704" y="8100"/>
                    <a:pt x="5891" y="810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41" name="Group 23"/>
          <p:cNvGrpSpPr/>
          <p:nvPr/>
        </p:nvGrpSpPr>
        <p:grpSpPr>
          <a:xfrm>
            <a:off x="3667760" y="4573905"/>
            <a:ext cx="513080" cy="513080"/>
            <a:chOff x="4910730" y="3874101"/>
            <a:chExt cx="812800" cy="812800"/>
          </a:xfrm>
        </p:grpSpPr>
        <p:sp>
          <p:nvSpPr>
            <p:cNvPr id="42" name="Oval 3"/>
            <p:cNvSpPr/>
            <p:nvPr/>
          </p:nvSpPr>
          <p:spPr>
            <a:xfrm>
              <a:off x="4910730" y="3874101"/>
              <a:ext cx="812800" cy="81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444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Shape 2584"/>
            <p:cNvSpPr/>
            <p:nvPr/>
          </p:nvSpPr>
          <p:spPr>
            <a:xfrm>
              <a:off x="5130527" y="4093898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09" y="17673"/>
                  </a:moveTo>
                  <a:cubicBezTo>
                    <a:pt x="10445" y="17673"/>
                    <a:pt x="10567" y="17618"/>
                    <a:pt x="10656" y="17529"/>
                  </a:cubicBezTo>
                  <a:lnTo>
                    <a:pt x="12620" y="15565"/>
                  </a:lnTo>
                  <a:cubicBezTo>
                    <a:pt x="12709" y="15477"/>
                    <a:pt x="12764" y="15354"/>
                    <a:pt x="12764" y="15218"/>
                  </a:cubicBezTo>
                  <a:cubicBezTo>
                    <a:pt x="12764" y="14947"/>
                    <a:pt x="12544" y="14728"/>
                    <a:pt x="12273" y="14728"/>
                  </a:cubicBezTo>
                  <a:cubicBezTo>
                    <a:pt x="12137" y="14728"/>
                    <a:pt x="12014" y="14782"/>
                    <a:pt x="11926" y="14871"/>
                  </a:cubicBezTo>
                  <a:lnTo>
                    <a:pt x="9962" y="16835"/>
                  </a:lnTo>
                  <a:cubicBezTo>
                    <a:pt x="9873" y="16924"/>
                    <a:pt x="9818" y="17046"/>
                    <a:pt x="9818" y="17183"/>
                  </a:cubicBezTo>
                  <a:cubicBezTo>
                    <a:pt x="9818" y="17453"/>
                    <a:pt x="10038" y="17673"/>
                    <a:pt x="10309" y="17673"/>
                  </a:cubicBezTo>
                  <a:moveTo>
                    <a:pt x="10309" y="20415"/>
                  </a:moveTo>
                  <a:lnTo>
                    <a:pt x="982" y="11088"/>
                  </a:lnTo>
                  <a:lnTo>
                    <a:pt x="982" y="4418"/>
                  </a:lnTo>
                  <a:cubicBezTo>
                    <a:pt x="982" y="4147"/>
                    <a:pt x="1201" y="3927"/>
                    <a:pt x="1473" y="3927"/>
                  </a:cubicBezTo>
                  <a:lnTo>
                    <a:pt x="8142" y="3927"/>
                  </a:lnTo>
                  <a:lnTo>
                    <a:pt x="17469" y="13255"/>
                  </a:lnTo>
                  <a:cubicBezTo>
                    <a:pt x="17469" y="13255"/>
                    <a:pt x="10309" y="20415"/>
                    <a:pt x="10309" y="20415"/>
                  </a:cubicBezTo>
                  <a:close/>
                  <a:moveTo>
                    <a:pt x="8693" y="3090"/>
                  </a:moveTo>
                  <a:cubicBezTo>
                    <a:pt x="8604" y="3001"/>
                    <a:pt x="8481" y="2945"/>
                    <a:pt x="8345" y="2945"/>
                  </a:cubicBezTo>
                  <a:lnTo>
                    <a:pt x="1473" y="2945"/>
                  </a:lnTo>
                  <a:cubicBezTo>
                    <a:pt x="660" y="2945"/>
                    <a:pt x="0" y="3605"/>
                    <a:pt x="0" y="4418"/>
                  </a:cubicBezTo>
                  <a:lnTo>
                    <a:pt x="0" y="11291"/>
                  </a:lnTo>
                  <a:cubicBezTo>
                    <a:pt x="0" y="11427"/>
                    <a:pt x="55" y="11549"/>
                    <a:pt x="144" y="11638"/>
                  </a:cubicBezTo>
                  <a:lnTo>
                    <a:pt x="9962" y="21456"/>
                  </a:lnTo>
                  <a:cubicBezTo>
                    <a:pt x="10051" y="21546"/>
                    <a:pt x="10174" y="21600"/>
                    <a:pt x="10309" y="21600"/>
                  </a:cubicBezTo>
                  <a:cubicBezTo>
                    <a:pt x="10445" y="21600"/>
                    <a:pt x="10567" y="21546"/>
                    <a:pt x="10656" y="21456"/>
                  </a:cubicBezTo>
                  <a:lnTo>
                    <a:pt x="18511" y="13602"/>
                  </a:lnTo>
                  <a:cubicBezTo>
                    <a:pt x="18600" y="13513"/>
                    <a:pt x="18655" y="13390"/>
                    <a:pt x="18655" y="13255"/>
                  </a:cubicBezTo>
                  <a:cubicBezTo>
                    <a:pt x="18655" y="13119"/>
                    <a:pt x="18599" y="12997"/>
                    <a:pt x="18511" y="12908"/>
                  </a:cubicBezTo>
                  <a:cubicBezTo>
                    <a:pt x="18511" y="12908"/>
                    <a:pt x="8693" y="3090"/>
                    <a:pt x="8693" y="3090"/>
                  </a:cubicBezTo>
                  <a:close/>
                  <a:moveTo>
                    <a:pt x="7855" y="15218"/>
                  </a:moveTo>
                  <a:cubicBezTo>
                    <a:pt x="7855" y="15490"/>
                    <a:pt x="8074" y="15709"/>
                    <a:pt x="8345" y="15709"/>
                  </a:cubicBezTo>
                  <a:cubicBezTo>
                    <a:pt x="8481" y="15709"/>
                    <a:pt x="8604" y="15655"/>
                    <a:pt x="8693" y="15565"/>
                  </a:cubicBezTo>
                  <a:lnTo>
                    <a:pt x="9183" y="15074"/>
                  </a:lnTo>
                  <a:cubicBezTo>
                    <a:pt x="9273" y="14986"/>
                    <a:pt x="9327" y="14863"/>
                    <a:pt x="9327" y="14728"/>
                  </a:cubicBezTo>
                  <a:cubicBezTo>
                    <a:pt x="9327" y="14456"/>
                    <a:pt x="9108" y="14236"/>
                    <a:pt x="8836" y="14236"/>
                  </a:cubicBezTo>
                  <a:cubicBezTo>
                    <a:pt x="8701" y="14236"/>
                    <a:pt x="8578" y="14291"/>
                    <a:pt x="8489" y="14381"/>
                  </a:cubicBezTo>
                  <a:lnTo>
                    <a:pt x="7998" y="14871"/>
                  </a:lnTo>
                  <a:cubicBezTo>
                    <a:pt x="7910" y="14961"/>
                    <a:pt x="7855" y="15083"/>
                    <a:pt x="7855" y="15218"/>
                  </a:cubicBezTo>
                  <a:moveTo>
                    <a:pt x="21456" y="9962"/>
                  </a:moveTo>
                  <a:lnTo>
                    <a:pt x="11638" y="144"/>
                  </a:lnTo>
                  <a:cubicBezTo>
                    <a:pt x="11549" y="55"/>
                    <a:pt x="11427" y="0"/>
                    <a:pt x="11291" y="0"/>
                  </a:cubicBezTo>
                  <a:lnTo>
                    <a:pt x="4418" y="0"/>
                  </a:lnTo>
                  <a:cubicBezTo>
                    <a:pt x="3605" y="0"/>
                    <a:pt x="2945" y="660"/>
                    <a:pt x="2945" y="1473"/>
                  </a:cubicBezTo>
                  <a:cubicBezTo>
                    <a:pt x="2945" y="1744"/>
                    <a:pt x="3165" y="1964"/>
                    <a:pt x="3436" y="1964"/>
                  </a:cubicBezTo>
                  <a:cubicBezTo>
                    <a:pt x="3708" y="1964"/>
                    <a:pt x="3927" y="1744"/>
                    <a:pt x="3927" y="1473"/>
                  </a:cubicBezTo>
                  <a:cubicBezTo>
                    <a:pt x="3927" y="1202"/>
                    <a:pt x="4147" y="982"/>
                    <a:pt x="4418" y="982"/>
                  </a:cubicBezTo>
                  <a:lnTo>
                    <a:pt x="11088" y="982"/>
                  </a:lnTo>
                  <a:lnTo>
                    <a:pt x="20415" y="10310"/>
                  </a:lnTo>
                  <a:lnTo>
                    <a:pt x="19289" y="11435"/>
                  </a:lnTo>
                  <a:cubicBezTo>
                    <a:pt x="19201" y="11524"/>
                    <a:pt x="19145" y="11646"/>
                    <a:pt x="19145" y="11782"/>
                  </a:cubicBezTo>
                  <a:cubicBezTo>
                    <a:pt x="19145" y="12053"/>
                    <a:pt x="19366" y="12273"/>
                    <a:pt x="19636" y="12273"/>
                  </a:cubicBezTo>
                  <a:cubicBezTo>
                    <a:pt x="19772" y="12273"/>
                    <a:pt x="19895" y="12218"/>
                    <a:pt x="19983" y="12129"/>
                  </a:cubicBezTo>
                  <a:lnTo>
                    <a:pt x="21456" y="10656"/>
                  </a:lnTo>
                  <a:cubicBezTo>
                    <a:pt x="21545" y="10567"/>
                    <a:pt x="21600" y="10445"/>
                    <a:pt x="21600" y="10310"/>
                  </a:cubicBezTo>
                  <a:cubicBezTo>
                    <a:pt x="21600" y="10174"/>
                    <a:pt x="21545" y="10051"/>
                    <a:pt x="21456" y="9962"/>
                  </a:cubicBezTo>
                  <a:moveTo>
                    <a:pt x="10309" y="13745"/>
                  </a:moveTo>
                  <a:cubicBezTo>
                    <a:pt x="10445" y="13745"/>
                    <a:pt x="10567" y="13691"/>
                    <a:pt x="10656" y="13602"/>
                  </a:cubicBezTo>
                  <a:lnTo>
                    <a:pt x="11638" y="12620"/>
                  </a:lnTo>
                  <a:cubicBezTo>
                    <a:pt x="11727" y="12531"/>
                    <a:pt x="11782" y="12408"/>
                    <a:pt x="11782" y="12273"/>
                  </a:cubicBezTo>
                  <a:cubicBezTo>
                    <a:pt x="11782" y="12002"/>
                    <a:pt x="11562" y="11782"/>
                    <a:pt x="11291" y="11782"/>
                  </a:cubicBezTo>
                  <a:cubicBezTo>
                    <a:pt x="11156" y="11782"/>
                    <a:pt x="11033" y="11837"/>
                    <a:pt x="10944" y="11926"/>
                  </a:cubicBezTo>
                  <a:lnTo>
                    <a:pt x="9962" y="12908"/>
                  </a:lnTo>
                  <a:cubicBezTo>
                    <a:pt x="9873" y="12997"/>
                    <a:pt x="9818" y="13119"/>
                    <a:pt x="9818" y="13255"/>
                  </a:cubicBezTo>
                  <a:cubicBezTo>
                    <a:pt x="9818" y="13526"/>
                    <a:pt x="10038" y="13745"/>
                    <a:pt x="10309" y="13745"/>
                  </a:cubicBezTo>
                  <a:moveTo>
                    <a:pt x="4418" y="7855"/>
                  </a:moveTo>
                  <a:cubicBezTo>
                    <a:pt x="4147" y="7855"/>
                    <a:pt x="3927" y="7635"/>
                    <a:pt x="3927" y="7364"/>
                  </a:cubicBezTo>
                  <a:cubicBezTo>
                    <a:pt x="3927" y="7093"/>
                    <a:pt x="4147" y="6873"/>
                    <a:pt x="4418" y="6873"/>
                  </a:cubicBezTo>
                  <a:cubicBezTo>
                    <a:pt x="4690" y="6873"/>
                    <a:pt x="4909" y="7093"/>
                    <a:pt x="4909" y="7364"/>
                  </a:cubicBezTo>
                  <a:cubicBezTo>
                    <a:pt x="4909" y="7635"/>
                    <a:pt x="4690" y="7855"/>
                    <a:pt x="4418" y="7855"/>
                  </a:cubicBezTo>
                  <a:moveTo>
                    <a:pt x="4418" y="5891"/>
                  </a:moveTo>
                  <a:cubicBezTo>
                    <a:pt x="3605" y="5891"/>
                    <a:pt x="2945" y="6551"/>
                    <a:pt x="2945" y="7364"/>
                  </a:cubicBezTo>
                  <a:cubicBezTo>
                    <a:pt x="2945" y="8177"/>
                    <a:pt x="3605" y="8837"/>
                    <a:pt x="4418" y="8837"/>
                  </a:cubicBezTo>
                  <a:cubicBezTo>
                    <a:pt x="5232" y="8837"/>
                    <a:pt x="5891" y="8177"/>
                    <a:pt x="5891" y="7364"/>
                  </a:cubicBezTo>
                  <a:cubicBezTo>
                    <a:pt x="5891" y="6551"/>
                    <a:pt x="5232" y="5891"/>
                    <a:pt x="4418" y="5891"/>
                  </a:cubicBezTo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44" name="Group 21"/>
          <p:cNvGrpSpPr/>
          <p:nvPr/>
        </p:nvGrpSpPr>
        <p:grpSpPr>
          <a:xfrm>
            <a:off x="3667760" y="2592705"/>
            <a:ext cx="508000" cy="575945"/>
            <a:chOff x="4910730" y="1892901"/>
            <a:chExt cx="812800" cy="812800"/>
          </a:xfrm>
        </p:grpSpPr>
        <p:sp>
          <p:nvSpPr>
            <p:cNvPr id="45" name="Oval 2"/>
            <p:cNvSpPr/>
            <p:nvPr/>
          </p:nvSpPr>
          <p:spPr>
            <a:xfrm>
              <a:off x="4910730" y="1892901"/>
              <a:ext cx="812800" cy="81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444500" sx="102000" sy="102000" algn="c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Shape 2587"/>
            <p:cNvSpPr/>
            <p:nvPr/>
          </p:nvSpPr>
          <p:spPr>
            <a:xfrm>
              <a:off x="5130527" y="2112698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81" y="19846"/>
                  </a:moveTo>
                  <a:lnTo>
                    <a:pt x="9413" y="12882"/>
                  </a:lnTo>
                  <a:lnTo>
                    <a:pt x="19655" y="2640"/>
                  </a:lnTo>
                  <a:cubicBezTo>
                    <a:pt x="19655" y="2640"/>
                    <a:pt x="12281" y="19846"/>
                    <a:pt x="12281" y="19846"/>
                  </a:cubicBezTo>
                  <a:close/>
                  <a:moveTo>
                    <a:pt x="1755" y="9320"/>
                  </a:moveTo>
                  <a:lnTo>
                    <a:pt x="18960" y="1945"/>
                  </a:lnTo>
                  <a:lnTo>
                    <a:pt x="8719" y="12187"/>
                  </a:lnTo>
                  <a:cubicBezTo>
                    <a:pt x="8719" y="12187"/>
                    <a:pt x="1755" y="9320"/>
                    <a:pt x="1755" y="9320"/>
                  </a:cubicBezTo>
                  <a:close/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1034" y="0"/>
                    <a:pt x="20964" y="20"/>
                    <a:pt x="20900" y="52"/>
                  </a:cubicBezTo>
                  <a:lnTo>
                    <a:pt x="20898" y="48"/>
                  </a:lnTo>
                  <a:lnTo>
                    <a:pt x="302" y="8875"/>
                  </a:lnTo>
                  <a:cubicBezTo>
                    <a:pt x="301" y="8875"/>
                    <a:pt x="299" y="8876"/>
                    <a:pt x="297" y="8877"/>
                  </a:cubicBezTo>
                  <a:lnTo>
                    <a:pt x="280" y="8885"/>
                  </a:lnTo>
                  <a:lnTo>
                    <a:pt x="281" y="8887"/>
                  </a:lnTo>
                  <a:cubicBezTo>
                    <a:pt x="116" y="8967"/>
                    <a:pt x="0" y="9132"/>
                    <a:pt x="0" y="9327"/>
                  </a:cubicBezTo>
                  <a:cubicBezTo>
                    <a:pt x="0" y="9550"/>
                    <a:pt x="151" y="9731"/>
                    <a:pt x="355" y="9791"/>
                  </a:cubicBezTo>
                  <a:lnTo>
                    <a:pt x="353" y="9799"/>
                  </a:lnTo>
                  <a:lnTo>
                    <a:pt x="8462" y="13138"/>
                  </a:lnTo>
                  <a:lnTo>
                    <a:pt x="11801" y="21248"/>
                  </a:lnTo>
                  <a:lnTo>
                    <a:pt x="11809" y="21245"/>
                  </a:lnTo>
                  <a:cubicBezTo>
                    <a:pt x="11869" y="21449"/>
                    <a:pt x="12050" y="21600"/>
                    <a:pt x="12273" y="21600"/>
                  </a:cubicBezTo>
                  <a:cubicBezTo>
                    <a:pt x="12468" y="21600"/>
                    <a:pt x="12634" y="21484"/>
                    <a:pt x="12713" y="21319"/>
                  </a:cubicBezTo>
                  <a:lnTo>
                    <a:pt x="12716" y="21320"/>
                  </a:lnTo>
                  <a:lnTo>
                    <a:pt x="12723" y="21303"/>
                  </a:lnTo>
                  <a:cubicBezTo>
                    <a:pt x="12724" y="21301"/>
                    <a:pt x="12725" y="21300"/>
                    <a:pt x="12725" y="21298"/>
                  </a:cubicBezTo>
                  <a:lnTo>
                    <a:pt x="21553" y="702"/>
                  </a:lnTo>
                  <a:lnTo>
                    <a:pt x="21547" y="699"/>
                  </a:lnTo>
                  <a:cubicBezTo>
                    <a:pt x="21578" y="636"/>
                    <a:pt x="21600" y="567"/>
                    <a:pt x="21600" y="491"/>
                  </a:cubicBezTo>
                  <a:moveTo>
                    <a:pt x="7855" y="16200"/>
                  </a:moveTo>
                  <a:cubicBezTo>
                    <a:pt x="7719" y="16200"/>
                    <a:pt x="7596" y="16255"/>
                    <a:pt x="7507" y="16344"/>
                  </a:cubicBezTo>
                  <a:lnTo>
                    <a:pt x="6035" y="17817"/>
                  </a:lnTo>
                  <a:cubicBezTo>
                    <a:pt x="5946" y="17905"/>
                    <a:pt x="5891" y="18029"/>
                    <a:pt x="5891" y="18164"/>
                  </a:cubicBezTo>
                  <a:cubicBezTo>
                    <a:pt x="5891" y="18435"/>
                    <a:pt x="6111" y="18655"/>
                    <a:pt x="6382" y="18655"/>
                  </a:cubicBezTo>
                  <a:cubicBezTo>
                    <a:pt x="6517" y="18655"/>
                    <a:pt x="6640" y="18600"/>
                    <a:pt x="6729" y="18511"/>
                  </a:cubicBezTo>
                  <a:lnTo>
                    <a:pt x="8202" y="17038"/>
                  </a:lnTo>
                  <a:cubicBezTo>
                    <a:pt x="8291" y="16950"/>
                    <a:pt x="8345" y="16827"/>
                    <a:pt x="8345" y="16691"/>
                  </a:cubicBezTo>
                  <a:cubicBezTo>
                    <a:pt x="8345" y="16420"/>
                    <a:pt x="8126" y="16200"/>
                    <a:pt x="7855" y="16200"/>
                  </a:cubicBezTo>
                  <a:moveTo>
                    <a:pt x="7855" y="14237"/>
                  </a:moveTo>
                  <a:cubicBezTo>
                    <a:pt x="7855" y="13966"/>
                    <a:pt x="7635" y="13745"/>
                    <a:pt x="7364" y="13745"/>
                  </a:cubicBezTo>
                  <a:cubicBezTo>
                    <a:pt x="7228" y="13745"/>
                    <a:pt x="7105" y="13801"/>
                    <a:pt x="7017" y="13889"/>
                  </a:cubicBezTo>
                  <a:lnTo>
                    <a:pt x="2107" y="18798"/>
                  </a:lnTo>
                  <a:cubicBezTo>
                    <a:pt x="2019" y="18888"/>
                    <a:pt x="1964" y="19011"/>
                    <a:pt x="1964" y="19145"/>
                  </a:cubicBezTo>
                  <a:cubicBezTo>
                    <a:pt x="1964" y="19417"/>
                    <a:pt x="2184" y="19636"/>
                    <a:pt x="2455" y="19636"/>
                  </a:cubicBezTo>
                  <a:cubicBezTo>
                    <a:pt x="2590" y="19636"/>
                    <a:pt x="2713" y="19582"/>
                    <a:pt x="2802" y="19493"/>
                  </a:cubicBezTo>
                  <a:lnTo>
                    <a:pt x="7711" y="14583"/>
                  </a:lnTo>
                  <a:cubicBezTo>
                    <a:pt x="7800" y="14495"/>
                    <a:pt x="7855" y="14372"/>
                    <a:pt x="7855" y="14237"/>
                  </a:cubicBezTo>
                  <a:moveTo>
                    <a:pt x="4765" y="14583"/>
                  </a:moveTo>
                  <a:lnTo>
                    <a:pt x="5256" y="14093"/>
                  </a:lnTo>
                  <a:cubicBezTo>
                    <a:pt x="5345" y="14004"/>
                    <a:pt x="5400" y="13881"/>
                    <a:pt x="5400" y="13745"/>
                  </a:cubicBezTo>
                  <a:cubicBezTo>
                    <a:pt x="5400" y="13475"/>
                    <a:pt x="5180" y="13255"/>
                    <a:pt x="4909" y="13255"/>
                  </a:cubicBezTo>
                  <a:cubicBezTo>
                    <a:pt x="4774" y="13255"/>
                    <a:pt x="4651" y="13310"/>
                    <a:pt x="4562" y="13398"/>
                  </a:cubicBezTo>
                  <a:lnTo>
                    <a:pt x="4071" y="13889"/>
                  </a:lnTo>
                  <a:cubicBezTo>
                    <a:pt x="3982" y="13979"/>
                    <a:pt x="3927" y="14101"/>
                    <a:pt x="3927" y="14237"/>
                  </a:cubicBezTo>
                  <a:cubicBezTo>
                    <a:pt x="3927" y="14507"/>
                    <a:pt x="4147" y="14727"/>
                    <a:pt x="4418" y="14727"/>
                  </a:cubicBezTo>
                  <a:cubicBezTo>
                    <a:pt x="4554" y="14727"/>
                    <a:pt x="4676" y="14673"/>
                    <a:pt x="4765" y="14583"/>
                  </a:cubicBezTo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47" name="Group 30"/>
          <p:cNvGrpSpPr/>
          <p:nvPr/>
        </p:nvGrpSpPr>
        <p:grpSpPr>
          <a:xfrm>
            <a:off x="4422140" y="2524125"/>
            <a:ext cx="2426335" cy="1596165"/>
            <a:chOff x="5943326" y="1823873"/>
            <a:chExt cx="2248681" cy="1595866"/>
          </a:xfrm>
        </p:grpSpPr>
        <p:sp>
          <p:nvSpPr>
            <p:cNvPr id="48" name="Rectangle 11"/>
            <p:cNvSpPr/>
            <p:nvPr/>
          </p:nvSpPr>
          <p:spPr>
            <a:xfrm>
              <a:off x="5943327" y="2129661"/>
              <a:ext cx="2248680" cy="12900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promise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对象也是构造函数，接收回调函数作为参数，回调函数也叫函数解析器【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executor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函数解析器接收两个参数：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resolved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成功，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rejected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失败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12"/>
            <p:cNvSpPr txBox="1"/>
            <p:nvPr/>
          </p:nvSpPr>
          <p:spPr>
            <a:xfrm>
              <a:off x="5943326" y="1823873"/>
              <a:ext cx="2147958" cy="368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定义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Group 35"/>
          <p:cNvGrpSpPr/>
          <p:nvPr/>
        </p:nvGrpSpPr>
        <p:grpSpPr>
          <a:xfrm>
            <a:off x="8086725" y="2524125"/>
            <a:ext cx="2494280" cy="1504716"/>
            <a:chOff x="9495475" y="1823873"/>
            <a:chExt cx="2248681" cy="1504478"/>
          </a:xfrm>
        </p:grpSpPr>
        <p:sp>
          <p:nvSpPr>
            <p:cNvPr id="51" name="Rectangle 13"/>
            <p:cNvSpPr/>
            <p:nvPr/>
          </p:nvSpPr>
          <p:spPr>
            <a:xfrm>
              <a:off x="9495476" y="2129661"/>
              <a:ext cx="2248680" cy="11986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①状态不可逆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②每一个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then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catch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都重新返回  </a:t>
              </a:r>
              <a:b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新的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promise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对象。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③链式调用，解决了地狱回调问题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TextBox 14"/>
            <p:cNvSpPr txBox="1"/>
            <p:nvPr/>
          </p:nvSpPr>
          <p:spPr>
            <a:xfrm>
              <a:off x="9495475" y="1823873"/>
              <a:ext cx="2147958" cy="3682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特点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4" name="Rectangle 15"/>
          <p:cNvSpPr/>
          <p:nvPr/>
        </p:nvSpPr>
        <p:spPr>
          <a:xfrm>
            <a:off x="4422140" y="4619625"/>
            <a:ext cx="224853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promise</a:t>
            </a:r>
            <a:r>
              <a: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对象如果成功的回调函数传的是字符串，而不是函数的话，则会出现值穿透现象</a:t>
            </a:r>
            <a:endParaRPr lang="zh-CN" altLang="en-US" sz="1200" b="0" i="0" dirty="0">
              <a:solidFill>
                <a:schemeClr val="bg1">
                  <a:lumMod val="5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6" name="Group 34"/>
          <p:cNvGrpSpPr/>
          <p:nvPr/>
        </p:nvGrpSpPr>
        <p:grpSpPr>
          <a:xfrm>
            <a:off x="8086725" y="4619625"/>
            <a:ext cx="2822575" cy="1782315"/>
            <a:chOff x="9495475" y="3919448"/>
            <a:chExt cx="2248681" cy="1781429"/>
          </a:xfrm>
        </p:grpSpPr>
        <p:sp>
          <p:nvSpPr>
            <p:cNvPr id="57" name="Rectangle 17"/>
            <p:cNvSpPr/>
            <p:nvPr/>
          </p:nvSpPr>
          <p:spPr>
            <a:xfrm>
              <a:off x="9495476" y="4225236"/>
              <a:ext cx="2248680" cy="14756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终极异步操作，后面跟的都是异步代码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async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：后面代表的都是异步代码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await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：只能在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async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内部使用，代表的是等待返回结果，有结果了则执行下一步，没有结果就一直等待。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TextBox 18"/>
            <p:cNvSpPr txBox="1"/>
            <p:nvPr/>
          </p:nvSpPr>
          <p:spPr>
            <a:xfrm>
              <a:off x="9495475" y="3919448"/>
              <a:ext cx="2147958" cy="368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async </a:t>
              </a:r>
              <a:r>
                <a:rPr lang="zh-CN" altLang="en-US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 </a:t>
              </a:r>
              <a:r>
                <a:rPr lang="en-US" altLang="zh-CN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await</a:t>
              </a:r>
              <a:endParaRPr lang="en-US" altLang="zh-CN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0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4" grpId="0" animBg="1"/>
      <p:bldP spid="5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04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前后端交互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4600575" y="2338070"/>
            <a:ext cx="2009140" cy="3683000"/>
            <a:chOff x="1182201" y="2080214"/>
            <a:chExt cx="2437292" cy="3921712"/>
          </a:xfrm>
          <a:solidFill>
            <a:srgbClr val="476263"/>
          </a:solidFill>
        </p:grpSpPr>
        <p:grpSp>
          <p:nvGrpSpPr>
            <p:cNvPr id="33" name="组合 64"/>
            <p:cNvGrpSpPr/>
            <p:nvPr/>
          </p:nvGrpSpPr>
          <p:grpSpPr>
            <a:xfrm>
              <a:off x="2350459" y="4431836"/>
              <a:ext cx="135925" cy="475715"/>
              <a:chOff x="2752726" y="4344988"/>
              <a:chExt cx="184150" cy="644525"/>
            </a:xfrm>
            <a:grpFill/>
          </p:grpSpPr>
          <p:sp>
            <p:nvSpPr>
              <p:cNvPr id="265" name="Freeform 101"/>
              <p:cNvSpPr/>
              <p:nvPr/>
            </p:nvSpPr>
            <p:spPr bwMode="auto">
              <a:xfrm>
                <a:off x="2762251" y="4427538"/>
                <a:ext cx="174625" cy="519113"/>
              </a:xfrm>
              <a:custGeom>
                <a:avLst/>
                <a:gdLst>
                  <a:gd name="T0" fmla="*/ 34 w 110"/>
                  <a:gd name="T1" fmla="*/ 267 h 327"/>
                  <a:gd name="T2" fmla="*/ 67 w 110"/>
                  <a:gd name="T3" fmla="*/ 327 h 327"/>
                  <a:gd name="T4" fmla="*/ 95 w 110"/>
                  <a:gd name="T5" fmla="*/ 323 h 327"/>
                  <a:gd name="T6" fmla="*/ 110 w 110"/>
                  <a:gd name="T7" fmla="*/ 256 h 327"/>
                  <a:gd name="T8" fmla="*/ 76 w 110"/>
                  <a:gd name="T9" fmla="*/ 0 h 327"/>
                  <a:gd name="T10" fmla="*/ 0 w 110"/>
                  <a:gd name="T11" fmla="*/ 10 h 327"/>
                  <a:gd name="T12" fmla="*/ 34 w 110"/>
                  <a:gd name="T13" fmla="*/ 267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" h="327">
                    <a:moveTo>
                      <a:pt x="34" y="267"/>
                    </a:moveTo>
                    <a:lnTo>
                      <a:pt x="67" y="327"/>
                    </a:lnTo>
                    <a:lnTo>
                      <a:pt x="95" y="323"/>
                    </a:lnTo>
                    <a:lnTo>
                      <a:pt x="110" y="256"/>
                    </a:lnTo>
                    <a:lnTo>
                      <a:pt x="76" y="0"/>
                    </a:lnTo>
                    <a:lnTo>
                      <a:pt x="0" y="10"/>
                    </a:lnTo>
                    <a:lnTo>
                      <a:pt x="34" y="26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6" name="Freeform 102"/>
              <p:cNvSpPr/>
              <p:nvPr/>
            </p:nvSpPr>
            <p:spPr bwMode="auto">
              <a:xfrm>
                <a:off x="2754313" y="4344988"/>
                <a:ext cx="128588" cy="146050"/>
              </a:xfrm>
              <a:custGeom>
                <a:avLst/>
                <a:gdLst>
                  <a:gd name="T0" fmla="*/ 5 w 81"/>
                  <a:gd name="T1" fmla="*/ 58 h 92"/>
                  <a:gd name="T2" fmla="*/ 5 w 81"/>
                  <a:gd name="T3" fmla="*/ 58 h 92"/>
                  <a:gd name="T4" fmla="*/ 7 w 81"/>
                  <a:gd name="T5" fmla="*/ 66 h 92"/>
                  <a:gd name="T6" fmla="*/ 10 w 81"/>
                  <a:gd name="T7" fmla="*/ 73 h 92"/>
                  <a:gd name="T8" fmla="*/ 15 w 81"/>
                  <a:gd name="T9" fmla="*/ 78 h 92"/>
                  <a:gd name="T10" fmla="*/ 20 w 81"/>
                  <a:gd name="T11" fmla="*/ 84 h 92"/>
                  <a:gd name="T12" fmla="*/ 26 w 81"/>
                  <a:gd name="T13" fmla="*/ 88 h 92"/>
                  <a:gd name="T14" fmla="*/ 33 w 81"/>
                  <a:gd name="T15" fmla="*/ 90 h 92"/>
                  <a:gd name="T16" fmla="*/ 39 w 81"/>
                  <a:gd name="T17" fmla="*/ 92 h 92"/>
                  <a:gd name="T18" fmla="*/ 47 w 81"/>
                  <a:gd name="T19" fmla="*/ 90 h 92"/>
                  <a:gd name="T20" fmla="*/ 49 w 81"/>
                  <a:gd name="T21" fmla="*/ 90 h 92"/>
                  <a:gd name="T22" fmla="*/ 49 w 81"/>
                  <a:gd name="T23" fmla="*/ 90 h 92"/>
                  <a:gd name="T24" fmla="*/ 56 w 81"/>
                  <a:gd name="T25" fmla="*/ 89 h 92"/>
                  <a:gd name="T26" fmla="*/ 62 w 81"/>
                  <a:gd name="T27" fmla="*/ 86 h 92"/>
                  <a:gd name="T28" fmla="*/ 69 w 81"/>
                  <a:gd name="T29" fmla="*/ 81 h 92"/>
                  <a:gd name="T30" fmla="*/ 73 w 81"/>
                  <a:gd name="T31" fmla="*/ 77 h 92"/>
                  <a:gd name="T32" fmla="*/ 77 w 81"/>
                  <a:gd name="T33" fmla="*/ 70 h 92"/>
                  <a:gd name="T34" fmla="*/ 80 w 81"/>
                  <a:gd name="T35" fmla="*/ 63 h 92"/>
                  <a:gd name="T36" fmla="*/ 81 w 81"/>
                  <a:gd name="T37" fmla="*/ 56 h 92"/>
                  <a:gd name="T38" fmla="*/ 81 w 81"/>
                  <a:gd name="T39" fmla="*/ 48 h 92"/>
                  <a:gd name="T40" fmla="*/ 76 w 81"/>
                  <a:gd name="T41" fmla="*/ 13 h 92"/>
                  <a:gd name="T42" fmla="*/ 76 w 81"/>
                  <a:gd name="T43" fmla="*/ 13 h 92"/>
                  <a:gd name="T44" fmla="*/ 75 w 81"/>
                  <a:gd name="T45" fmla="*/ 8 h 92"/>
                  <a:gd name="T46" fmla="*/ 72 w 81"/>
                  <a:gd name="T47" fmla="*/ 2 h 92"/>
                  <a:gd name="T48" fmla="*/ 68 w 81"/>
                  <a:gd name="T49" fmla="*/ 1 h 92"/>
                  <a:gd name="T50" fmla="*/ 64 w 81"/>
                  <a:gd name="T51" fmla="*/ 0 h 92"/>
                  <a:gd name="T52" fmla="*/ 51 w 81"/>
                  <a:gd name="T53" fmla="*/ 0 h 92"/>
                  <a:gd name="T54" fmla="*/ 37 w 81"/>
                  <a:gd name="T55" fmla="*/ 2 h 92"/>
                  <a:gd name="T56" fmla="*/ 35 w 81"/>
                  <a:gd name="T57" fmla="*/ 2 h 92"/>
                  <a:gd name="T58" fmla="*/ 35 w 81"/>
                  <a:gd name="T59" fmla="*/ 2 h 92"/>
                  <a:gd name="T60" fmla="*/ 22 w 81"/>
                  <a:gd name="T61" fmla="*/ 4 h 92"/>
                  <a:gd name="T62" fmla="*/ 10 w 81"/>
                  <a:gd name="T63" fmla="*/ 6 h 92"/>
                  <a:gd name="T64" fmla="*/ 5 w 81"/>
                  <a:gd name="T65" fmla="*/ 9 h 92"/>
                  <a:gd name="T66" fmla="*/ 3 w 81"/>
                  <a:gd name="T67" fmla="*/ 12 h 92"/>
                  <a:gd name="T68" fmla="*/ 0 w 81"/>
                  <a:gd name="T69" fmla="*/ 17 h 92"/>
                  <a:gd name="T70" fmla="*/ 0 w 81"/>
                  <a:gd name="T71" fmla="*/ 24 h 92"/>
                  <a:gd name="T72" fmla="*/ 5 w 81"/>
                  <a:gd name="T73" fmla="*/ 5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1" h="92">
                    <a:moveTo>
                      <a:pt x="5" y="58"/>
                    </a:moveTo>
                    <a:lnTo>
                      <a:pt x="5" y="58"/>
                    </a:lnTo>
                    <a:lnTo>
                      <a:pt x="7" y="66"/>
                    </a:lnTo>
                    <a:lnTo>
                      <a:pt x="10" y="73"/>
                    </a:lnTo>
                    <a:lnTo>
                      <a:pt x="15" y="78"/>
                    </a:lnTo>
                    <a:lnTo>
                      <a:pt x="20" y="84"/>
                    </a:lnTo>
                    <a:lnTo>
                      <a:pt x="26" y="88"/>
                    </a:lnTo>
                    <a:lnTo>
                      <a:pt x="33" y="90"/>
                    </a:lnTo>
                    <a:lnTo>
                      <a:pt x="39" y="92"/>
                    </a:lnTo>
                    <a:lnTo>
                      <a:pt x="47" y="90"/>
                    </a:lnTo>
                    <a:lnTo>
                      <a:pt x="49" y="90"/>
                    </a:lnTo>
                    <a:lnTo>
                      <a:pt x="49" y="90"/>
                    </a:lnTo>
                    <a:lnTo>
                      <a:pt x="56" y="89"/>
                    </a:lnTo>
                    <a:lnTo>
                      <a:pt x="62" y="86"/>
                    </a:lnTo>
                    <a:lnTo>
                      <a:pt x="69" y="81"/>
                    </a:lnTo>
                    <a:lnTo>
                      <a:pt x="73" y="77"/>
                    </a:lnTo>
                    <a:lnTo>
                      <a:pt x="77" y="70"/>
                    </a:lnTo>
                    <a:lnTo>
                      <a:pt x="80" y="63"/>
                    </a:lnTo>
                    <a:lnTo>
                      <a:pt x="81" y="56"/>
                    </a:lnTo>
                    <a:lnTo>
                      <a:pt x="81" y="48"/>
                    </a:lnTo>
                    <a:lnTo>
                      <a:pt x="76" y="13"/>
                    </a:lnTo>
                    <a:lnTo>
                      <a:pt x="76" y="13"/>
                    </a:lnTo>
                    <a:lnTo>
                      <a:pt x="75" y="8"/>
                    </a:lnTo>
                    <a:lnTo>
                      <a:pt x="72" y="2"/>
                    </a:lnTo>
                    <a:lnTo>
                      <a:pt x="68" y="1"/>
                    </a:lnTo>
                    <a:lnTo>
                      <a:pt x="64" y="0"/>
                    </a:lnTo>
                    <a:lnTo>
                      <a:pt x="51" y="0"/>
                    </a:lnTo>
                    <a:lnTo>
                      <a:pt x="37" y="2"/>
                    </a:lnTo>
                    <a:lnTo>
                      <a:pt x="35" y="2"/>
                    </a:lnTo>
                    <a:lnTo>
                      <a:pt x="35" y="2"/>
                    </a:lnTo>
                    <a:lnTo>
                      <a:pt x="22" y="4"/>
                    </a:lnTo>
                    <a:lnTo>
                      <a:pt x="10" y="6"/>
                    </a:lnTo>
                    <a:lnTo>
                      <a:pt x="5" y="9"/>
                    </a:lnTo>
                    <a:lnTo>
                      <a:pt x="3" y="12"/>
                    </a:lnTo>
                    <a:lnTo>
                      <a:pt x="0" y="17"/>
                    </a:lnTo>
                    <a:lnTo>
                      <a:pt x="0" y="24"/>
                    </a:lnTo>
                    <a:lnTo>
                      <a:pt x="5" y="58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7" name="Freeform 103"/>
              <p:cNvSpPr/>
              <p:nvPr/>
            </p:nvSpPr>
            <p:spPr bwMode="auto">
              <a:xfrm>
                <a:off x="2752726" y="4394200"/>
                <a:ext cx="149225" cy="142875"/>
              </a:xfrm>
              <a:custGeom>
                <a:avLst/>
                <a:gdLst>
                  <a:gd name="T0" fmla="*/ 11 w 94"/>
                  <a:gd name="T1" fmla="*/ 90 h 90"/>
                  <a:gd name="T2" fmla="*/ 94 w 94"/>
                  <a:gd name="T3" fmla="*/ 80 h 90"/>
                  <a:gd name="T4" fmla="*/ 84 w 94"/>
                  <a:gd name="T5" fmla="*/ 0 h 90"/>
                  <a:gd name="T6" fmla="*/ 0 w 94"/>
                  <a:gd name="T7" fmla="*/ 11 h 90"/>
                  <a:gd name="T8" fmla="*/ 11 w 94"/>
                  <a:gd name="T9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0">
                    <a:moveTo>
                      <a:pt x="11" y="90"/>
                    </a:moveTo>
                    <a:lnTo>
                      <a:pt x="94" y="80"/>
                    </a:lnTo>
                    <a:lnTo>
                      <a:pt x="84" y="0"/>
                    </a:lnTo>
                    <a:lnTo>
                      <a:pt x="0" y="11"/>
                    </a:lnTo>
                    <a:lnTo>
                      <a:pt x="11" y="9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8" name="Freeform 104"/>
              <p:cNvSpPr/>
              <p:nvPr/>
            </p:nvSpPr>
            <p:spPr bwMode="auto">
              <a:xfrm>
                <a:off x="2868613" y="4933950"/>
                <a:ext cx="44450" cy="55563"/>
              </a:xfrm>
              <a:custGeom>
                <a:avLst/>
                <a:gdLst>
                  <a:gd name="T0" fmla="*/ 28 w 28"/>
                  <a:gd name="T1" fmla="*/ 2 h 35"/>
                  <a:gd name="T2" fmla="*/ 28 w 28"/>
                  <a:gd name="T3" fmla="*/ 2 h 35"/>
                  <a:gd name="T4" fmla="*/ 27 w 28"/>
                  <a:gd name="T5" fmla="*/ 14 h 35"/>
                  <a:gd name="T6" fmla="*/ 21 w 28"/>
                  <a:gd name="T7" fmla="*/ 31 h 35"/>
                  <a:gd name="T8" fmla="*/ 21 w 28"/>
                  <a:gd name="T9" fmla="*/ 31 h 35"/>
                  <a:gd name="T10" fmla="*/ 20 w 28"/>
                  <a:gd name="T11" fmla="*/ 35 h 35"/>
                  <a:gd name="T12" fmla="*/ 19 w 28"/>
                  <a:gd name="T13" fmla="*/ 35 h 35"/>
                  <a:gd name="T14" fmla="*/ 16 w 28"/>
                  <a:gd name="T15" fmla="*/ 35 h 35"/>
                  <a:gd name="T16" fmla="*/ 13 w 28"/>
                  <a:gd name="T17" fmla="*/ 32 h 35"/>
                  <a:gd name="T18" fmla="*/ 11 w 28"/>
                  <a:gd name="T19" fmla="*/ 27 h 35"/>
                  <a:gd name="T20" fmla="*/ 0 w 28"/>
                  <a:gd name="T21" fmla="*/ 8 h 35"/>
                  <a:gd name="T22" fmla="*/ 0 w 28"/>
                  <a:gd name="T23" fmla="*/ 8 h 35"/>
                  <a:gd name="T24" fmla="*/ 3 w 28"/>
                  <a:gd name="T25" fmla="*/ 5 h 35"/>
                  <a:gd name="T26" fmla="*/ 8 w 28"/>
                  <a:gd name="T27" fmla="*/ 2 h 35"/>
                  <a:gd name="T28" fmla="*/ 12 w 28"/>
                  <a:gd name="T29" fmla="*/ 1 h 35"/>
                  <a:gd name="T30" fmla="*/ 16 w 28"/>
                  <a:gd name="T31" fmla="*/ 0 h 35"/>
                  <a:gd name="T32" fmla="*/ 23 w 28"/>
                  <a:gd name="T33" fmla="*/ 0 h 35"/>
                  <a:gd name="T34" fmla="*/ 28 w 28"/>
                  <a:gd name="T35" fmla="*/ 2 h 35"/>
                  <a:gd name="T36" fmla="*/ 28 w 28"/>
                  <a:gd name="T37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8" h="35">
                    <a:moveTo>
                      <a:pt x="28" y="2"/>
                    </a:moveTo>
                    <a:lnTo>
                      <a:pt x="28" y="2"/>
                    </a:lnTo>
                    <a:lnTo>
                      <a:pt x="27" y="14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0" y="35"/>
                    </a:lnTo>
                    <a:lnTo>
                      <a:pt x="19" y="35"/>
                    </a:lnTo>
                    <a:lnTo>
                      <a:pt x="16" y="35"/>
                    </a:lnTo>
                    <a:lnTo>
                      <a:pt x="13" y="32"/>
                    </a:lnTo>
                    <a:lnTo>
                      <a:pt x="11" y="27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3" y="5"/>
                    </a:lnTo>
                    <a:lnTo>
                      <a:pt x="8" y="2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23" y="0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4" name="组合 69"/>
            <p:cNvGrpSpPr/>
            <p:nvPr/>
          </p:nvGrpSpPr>
          <p:grpSpPr>
            <a:xfrm>
              <a:off x="1900497" y="4864197"/>
              <a:ext cx="1044051" cy="1137729"/>
              <a:chOff x="2143126" y="4930775"/>
              <a:chExt cx="1414463" cy="1541463"/>
            </a:xfrm>
            <a:grpFill/>
          </p:grpSpPr>
          <p:sp>
            <p:nvSpPr>
              <p:cNvPr id="143" name="Freeform 5"/>
              <p:cNvSpPr/>
              <p:nvPr/>
            </p:nvSpPr>
            <p:spPr bwMode="auto">
              <a:xfrm>
                <a:off x="2143126" y="5083175"/>
                <a:ext cx="1414463" cy="1257300"/>
              </a:xfrm>
              <a:custGeom>
                <a:avLst/>
                <a:gdLst>
                  <a:gd name="T0" fmla="*/ 334 w 891"/>
                  <a:gd name="T1" fmla="*/ 790 h 792"/>
                  <a:gd name="T2" fmla="*/ 228 w 891"/>
                  <a:gd name="T3" fmla="*/ 775 h 792"/>
                  <a:gd name="T4" fmla="*/ 212 w 891"/>
                  <a:gd name="T5" fmla="*/ 764 h 792"/>
                  <a:gd name="T6" fmla="*/ 190 w 891"/>
                  <a:gd name="T7" fmla="*/ 734 h 792"/>
                  <a:gd name="T8" fmla="*/ 110 w 891"/>
                  <a:gd name="T9" fmla="*/ 683 h 792"/>
                  <a:gd name="T10" fmla="*/ 65 w 891"/>
                  <a:gd name="T11" fmla="*/ 631 h 792"/>
                  <a:gd name="T12" fmla="*/ 56 w 891"/>
                  <a:gd name="T13" fmla="*/ 597 h 792"/>
                  <a:gd name="T14" fmla="*/ 61 w 891"/>
                  <a:gd name="T15" fmla="*/ 560 h 792"/>
                  <a:gd name="T16" fmla="*/ 45 w 891"/>
                  <a:gd name="T17" fmla="*/ 545 h 792"/>
                  <a:gd name="T18" fmla="*/ 26 w 891"/>
                  <a:gd name="T19" fmla="*/ 528 h 792"/>
                  <a:gd name="T20" fmla="*/ 48 w 891"/>
                  <a:gd name="T21" fmla="*/ 513 h 792"/>
                  <a:gd name="T22" fmla="*/ 61 w 891"/>
                  <a:gd name="T23" fmla="*/ 501 h 792"/>
                  <a:gd name="T24" fmla="*/ 56 w 891"/>
                  <a:gd name="T25" fmla="*/ 465 h 792"/>
                  <a:gd name="T26" fmla="*/ 65 w 891"/>
                  <a:gd name="T27" fmla="*/ 442 h 792"/>
                  <a:gd name="T28" fmla="*/ 48 w 891"/>
                  <a:gd name="T29" fmla="*/ 435 h 792"/>
                  <a:gd name="T30" fmla="*/ 23 w 891"/>
                  <a:gd name="T31" fmla="*/ 425 h 792"/>
                  <a:gd name="T32" fmla="*/ 34 w 891"/>
                  <a:gd name="T33" fmla="*/ 405 h 792"/>
                  <a:gd name="T34" fmla="*/ 56 w 891"/>
                  <a:gd name="T35" fmla="*/ 393 h 792"/>
                  <a:gd name="T36" fmla="*/ 55 w 891"/>
                  <a:gd name="T37" fmla="*/ 365 h 792"/>
                  <a:gd name="T38" fmla="*/ 56 w 891"/>
                  <a:gd name="T39" fmla="*/ 343 h 792"/>
                  <a:gd name="T40" fmla="*/ 53 w 891"/>
                  <a:gd name="T41" fmla="*/ 320 h 792"/>
                  <a:gd name="T42" fmla="*/ 32 w 891"/>
                  <a:gd name="T43" fmla="*/ 310 h 792"/>
                  <a:gd name="T44" fmla="*/ 36 w 891"/>
                  <a:gd name="T45" fmla="*/ 291 h 792"/>
                  <a:gd name="T46" fmla="*/ 60 w 891"/>
                  <a:gd name="T47" fmla="*/ 281 h 792"/>
                  <a:gd name="T48" fmla="*/ 64 w 891"/>
                  <a:gd name="T49" fmla="*/ 262 h 792"/>
                  <a:gd name="T50" fmla="*/ 61 w 891"/>
                  <a:gd name="T51" fmla="*/ 245 h 792"/>
                  <a:gd name="T52" fmla="*/ 71 w 891"/>
                  <a:gd name="T53" fmla="*/ 218 h 792"/>
                  <a:gd name="T54" fmla="*/ 59 w 891"/>
                  <a:gd name="T55" fmla="*/ 214 h 792"/>
                  <a:gd name="T56" fmla="*/ 34 w 891"/>
                  <a:gd name="T57" fmla="*/ 203 h 792"/>
                  <a:gd name="T58" fmla="*/ 0 w 891"/>
                  <a:gd name="T59" fmla="*/ 0 h 792"/>
                  <a:gd name="T60" fmla="*/ 873 w 891"/>
                  <a:gd name="T61" fmla="*/ 147 h 792"/>
                  <a:gd name="T62" fmla="*/ 854 w 891"/>
                  <a:gd name="T63" fmla="*/ 164 h 792"/>
                  <a:gd name="T64" fmla="*/ 835 w 891"/>
                  <a:gd name="T65" fmla="*/ 168 h 792"/>
                  <a:gd name="T66" fmla="*/ 832 w 891"/>
                  <a:gd name="T67" fmla="*/ 180 h 792"/>
                  <a:gd name="T68" fmla="*/ 839 w 891"/>
                  <a:gd name="T69" fmla="*/ 205 h 792"/>
                  <a:gd name="T70" fmla="*/ 832 w 891"/>
                  <a:gd name="T71" fmla="*/ 228 h 792"/>
                  <a:gd name="T72" fmla="*/ 848 w 891"/>
                  <a:gd name="T73" fmla="*/ 237 h 792"/>
                  <a:gd name="T74" fmla="*/ 871 w 891"/>
                  <a:gd name="T75" fmla="*/ 254 h 792"/>
                  <a:gd name="T76" fmla="*/ 854 w 891"/>
                  <a:gd name="T77" fmla="*/ 271 h 792"/>
                  <a:gd name="T78" fmla="*/ 841 w 891"/>
                  <a:gd name="T79" fmla="*/ 281 h 792"/>
                  <a:gd name="T80" fmla="*/ 845 w 891"/>
                  <a:gd name="T81" fmla="*/ 310 h 792"/>
                  <a:gd name="T82" fmla="*/ 841 w 891"/>
                  <a:gd name="T83" fmla="*/ 336 h 792"/>
                  <a:gd name="T84" fmla="*/ 856 w 891"/>
                  <a:gd name="T85" fmla="*/ 355 h 792"/>
                  <a:gd name="T86" fmla="*/ 877 w 891"/>
                  <a:gd name="T87" fmla="*/ 369 h 792"/>
                  <a:gd name="T88" fmla="*/ 863 w 891"/>
                  <a:gd name="T89" fmla="*/ 386 h 792"/>
                  <a:gd name="T90" fmla="*/ 836 w 891"/>
                  <a:gd name="T91" fmla="*/ 390 h 792"/>
                  <a:gd name="T92" fmla="*/ 843 w 891"/>
                  <a:gd name="T93" fmla="*/ 411 h 792"/>
                  <a:gd name="T94" fmla="*/ 841 w 891"/>
                  <a:gd name="T95" fmla="*/ 435 h 792"/>
                  <a:gd name="T96" fmla="*/ 844 w 891"/>
                  <a:gd name="T97" fmla="*/ 463 h 792"/>
                  <a:gd name="T98" fmla="*/ 867 w 891"/>
                  <a:gd name="T99" fmla="*/ 474 h 792"/>
                  <a:gd name="T100" fmla="*/ 870 w 891"/>
                  <a:gd name="T101" fmla="*/ 490 h 792"/>
                  <a:gd name="T102" fmla="*/ 845 w 891"/>
                  <a:gd name="T103" fmla="*/ 503 h 792"/>
                  <a:gd name="T104" fmla="*/ 841 w 891"/>
                  <a:gd name="T105" fmla="*/ 535 h 792"/>
                  <a:gd name="T106" fmla="*/ 844 w 891"/>
                  <a:gd name="T107" fmla="*/ 554 h 792"/>
                  <a:gd name="T108" fmla="*/ 858 w 891"/>
                  <a:gd name="T109" fmla="*/ 572 h 792"/>
                  <a:gd name="T110" fmla="*/ 856 w 891"/>
                  <a:gd name="T111" fmla="*/ 595 h 792"/>
                  <a:gd name="T112" fmla="*/ 820 w 891"/>
                  <a:gd name="T113" fmla="*/ 653 h 792"/>
                  <a:gd name="T114" fmla="*/ 776 w 891"/>
                  <a:gd name="T115" fmla="*/ 695 h 792"/>
                  <a:gd name="T116" fmla="*/ 711 w 891"/>
                  <a:gd name="T117" fmla="*/ 742 h 792"/>
                  <a:gd name="T118" fmla="*/ 695 w 891"/>
                  <a:gd name="T119" fmla="*/ 764 h 792"/>
                  <a:gd name="T120" fmla="*/ 675 w 891"/>
                  <a:gd name="T121" fmla="*/ 775 h 792"/>
                  <a:gd name="T122" fmla="*/ 548 w 891"/>
                  <a:gd name="T123" fmla="*/ 790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91" h="792">
                    <a:moveTo>
                      <a:pt x="435" y="792"/>
                    </a:moveTo>
                    <a:lnTo>
                      <a:pt x="435" y="792"/>
                    </a:lnTo>
                    <a:lnTo>
                      <a:pt x="370" y="791"/>
                    </a:lnTo>
                    <a:lnTo>
                      <a:pt x="334" y="790"/>
                    </a:lnTo>
                    <a:lnTo>
                      <a:pt x="298" y="787"/>
                    </a:lnTo>
                    <a:lnTo>
                      <a:pt x="266" y="783"/>
                    </a:lnTo>
                    <a:lnTo>
                      <a:pt x="237" y="778"/>
                    </a:lnTo>
                    <a:lnTo>
                      <a:pt x="228" y="775"/>
                    </a:lnTo>
                    <a:lnTo>
                      <a:pt x="220" y="772"/>
                    </a:lnTo>
                    <a:lnTo>
                      <a:pt x="213" y="768"/>
                    </a:lnTo>
                    <a:lnTo>
                      <a:pt x="212" y="764"/>
                    </a:lnTo>
                    <a:lnTo>
                      <a:pt x="212" y="764"/>
                    </a:lnTo>
                    <a:lnTo>
                      <a:pt x="209" y="756"/>
                    </a:lnTo>
                    <a:lnTo>
                      <a:pt x="205" y="749"/>
                    </a:lnTo>
                    <a:lnTo>
                      <a:pt x="198" y="741"/>
                    </a:lnTo>
                    <a:lnTo>
                      <a:pt x="190" y="734"/>
                    </a:lnTo>
                    <a:lnTo>
                      <a:pt x="164" y="717"/>
                    </a:lnTo>
                    <a:lnTo>
                      <a:pt x="129" y="695"/>
                    </a:lnTo>
                    <a:lnTo>
                      <a:pt x="129" y="695"/>
                    </a:lnTo>
                    <a:lnTo>
                      <a:pt x="110" y="683"/>
                    </a:lnTo>
                    <a:lnTo>
                      <a:pt x="95" y="669"/>
                    </a:lnTo>
                    <a:lnTo>
                      <a:pt x="82" y="657"/>
                    </a:lnTo>
                    <a:lnTo>
                      <a:pt x="72" y="643"/>
                    </a:lnTo>
                    <a:lnTo>
                      <a:pt x="65" y="631"/>
                    </a:lnTo>
                    <a:lnTo>
                      <a:pt x="60" y="619"/>
                    </a:lnTo>
                    <a:lnTo>
                      <a:pt x="57" y="608"/>
                    </a:lnTo>
                    <a:lnTo>
                      <a:pt x="56" y="597"/>
                    </a:lnTo>
                    <a:lnTo>
                      <a:pt x="56" y="597"/>
                    </a:lnTo>
                    <a:lnTo>
                      <a:pt x="57" y="589"/>
                    </a:lnTo>
                    <a:lnTo>
                      <a:pt x="59" y="581"/>
                    </a:lnTo>
                    <a:lnTo>
                      <a:pt x="61" y="566"/>
                    </a:lnTo>
                    <a:lnTo>
                      <a:pt x="61" y="560"/>
                    </a:lnTo>
                    <a:lnTo>
                      <a:pt x="59" y="554"/>
                    </a:lnTo>
                    <a:lnTo>
                      <a:pt x="55" y="549"/>
                    </a:lnTo>
                    <a:lnTo>
                      <a:pt x="45" y="545"/>
                    </a:lnTo>
                    <a:lnTo>
                      <a:pt x="45" y="545"/>
                    </a:lnTo>
                    <a:lnTo>
                      <a:pt x="36" y="541"/>
                    </a:lnTo>
                    <a:lnTo>
                      <a:pt x="30" y="537"/>
                    </a:lnTo>
                    <a:lnTo>
                      <a:pt x="28" y="532"/>
                    </a:lnTo>
                    <a:lnTo>
                      <a:pt x="26" y="528"/>
                    </a:lnTo>
                    <a:lnTo>
                      <a:pt x="29" y="524"/>
                    </a:lnTo>
                    <a:lnTo>
                      <a:pt x="33" y="522"/>
                    </a:lnTo>
                    <a:lnTo>
                      <a:pt x="40" y="518"/>
                    </a:lnTo>
                    <a:lnTo>
                      <a:pt x="48" y="513"/>
                    </a:lnTo>
                    <a:lnTo>
                      <a:pt x="48" y="513"/>
                    </a:lnTo>
                    <a:lnTo>
                      <a:pt x="55" y="511"/>
                    </a:lnTo>
                    <a:lnTo>
                      <a:pt x="59" y="505"/>
                    </a:lnTo>
                    <a:lnTo>
                      <a:pt x="61" y="501"/>
                    </a:lnTo>
                    <a:lnTo>
                      <a:pt x="61" y="496"/>
                    </a:lnTo>
                    <a:lnTo>
                      <a:pt x="59" y="482"/>
                    </a:lnTo>
                    <a:lnTo>
                      <a:pt x="57" y="474"/>
                    </a:lnTo>
                    <a:lnTo>
                      <a:pt x="56" y="465"/>
                    </a:lnTo>
                    <a:lnTo>
                      <a:pt x="56" y="465"/>
                    </a:lnTo>
                    <a:lnTo>
                      <a:pt x="57" y="457"/>
                    </a:lnTo>
                    <a:lnTo>
                      <a:pt x="60" y="450"/>
                    </a:lnTo>
                    <a:lnTo>
                      <a:pt x="65" y="442"/>
                    </a:lnTo>
                    <a:lnTo>
                      <a:pt x="65" y="439"/>
                    </a:lnTo>
                    <a:lnTo>
                      <a:pt x="64" y="436"/>
                    </a:lnTo>
                    <a:lnTo>
                      <a:pt x="59" y="435"/>
                    </a:lnTo>
                    <a:lnTo>
                      <a:pt x="48" y="435"/>
                    </a:lnTo>
                    <a:lnTo>
                      <a:pt x="48" y="435"/>
                    </a:lnTo>
                    <a:lnTo>
                      <a:pt x="36" y="432"/>
                    </a:lnTo>
                    <a:lnTo>
                      <a:pt x="28" y="430"/>
                    </a:lnTo>
                    <a:lnTo>
                      <a:pt x="23" y="425"/>
                    </a:lnTo>
                    <a:lnTo>
                      <a:pt x="22" y="420"/>
                    </a:lnTo>
                    <a:lnTo>
                      <a:pt x="23" y="415"/>
                    </a:lnTo>
                    <a:lnTo>
                      <a:pt x="28" y="409"/>
                    </a:lnTo>
                    <a:lnTo>
                      <a:pt x="34" y="405"/>
                    </a:lnTo>
                    <a:lnTo>
                      <a:pt x="42" y="401"/>
                    </a:lnTo>
                    <a:lnTo>
                      <a:pt x="42" y="401"/>
                    </a:lnTo>
                    <a:lnTo>
                      <a:pt x="51" y="397"/>
                    </a:lnTo>
                    <a:lnTo>
                      <a:pt x="56" y="393"/>
                    </a:lnTo>
                    <a:lnTo>
                      <a:pt x="59" y="389"/>
                    </a:lnTo>
                    <a:lnTo>
                      <a:pt x="59" y="384"/>
                    </a:lnTo>
                    <a:lnTo>
                      <a:pt x="56" y="371"/>
                    </a:lnTo>
                    <a:lnTo>
                      <a:pt x="55" y="365"/>
                    </a:lnTo>
                    <a:lnTo>
                      <a:pt x="55" y="356"/>
                    </a:lnTo>
                    <a:lnTo>
                      <a:pt x="55" y="356"/>
                    </a:lnTo>
                    <a:lnTo>
                      <a:pt x="55" y="350"/>
                    </a:lnTo>
                    <a:lnTo>
                      <a:pt x="56" y="343"/>
                    </a:lnTo>
                    <a:lnTo>
                      <a:pt x="59" y="332"/>
                    </a:lnTo>
                    <a:lnTo>
                      <a:pt x="59" y="328"/>
                    </a:lnTo>
                    <a:lnTo>
                      <a:pt x="57" y="324"/>
                    </a:lnTo>
                    <a:lnTo>
                      <a:pt x="53" y="320"/>
                    </a:lnTo>
                    <a:lnTo>
                      <a:pt x="45" y="317"/>
                    </a:lnTo>
                    <a:lnTo>
                      <a:pt x="45" y="317"/>
                    </a:lnTo>
                    <a:lnTo>
                      <a:pt x="37" y="314"/>
                    </a:lnTo>
                    <a:lnTo>
                      <a:pt x="32" y="310"/>
                    </a:lnTo>
                    <a:lnTo>
                      <a:pt x="29" y="305"/>
                    </a:lnTo>
                    <a:lnTo>
                      <a:pt x="29" y="301"/>
                    </a:lnTo>
                    <a:lnTo>
                      <a:pt x="30" y="296"/>
                    </a:lnTo>
                    <a:lnTo>
                      <a:pt x="36" y="291"/>
                    </a:lnTo>
                    <a:lnTo>
                      <a:pt x="42" y="287"/>
                    </a:lnTo>
                    <a:lnTo>
                      <a:pt x="52" y="283"/>
                    </a:lnTo>
                    <a:lnTo>
                      <a:pt x="52" y="283"/>
                    </a:lnTo>
                    <a:lnTo>
                      <a:pt x="60" y="281"/>
                    </a:lnTo>
                    <a:lnTo>
                      <a:pt x="65" y="278"/>
                    </a:lnTo>
                    <a:lnTo>
                      <a:pt x="68" y="275"/>
                    </a:lnTo>
                    <a:lnTo>
                      <a:pt x="68" y="271"/>
                    </a:lnTo>
                    <a:lnTo>
                      <a:pt x="64" y="262"/>
                    </a:lnTo>
                    <a:lnTo>
                      <a:pt x="63" y="256"/>
                    </a:lnTo>
                    <a:lnTo>
                      <a:pt x="61" y="251"/>
                    </a:lnTo>
                    <a:lnTo>
                      <a:pt x="61" y="251"/>
                    </a:lnTo>
                    <a:lnTo>
                      <a:pt x="61" y="245"/>
                    </a:lnTo>
                    <a:lnTo>
                      <a:pt x="63" y="239"/>
                    </a:lnTo>
                    <a:lnTo>
                      <a:pt x="68" y="228"/>
                    </a:lnTo>
                    <a:lnTo>
                      <a:pt x="70" y="222"/>
                    </a:lnTo>
                    <a:lnTo>
                      <a:pt x="71" y="218"/>
                    </a:lnTo>
                    <a:lnTo>
                      <a:pt x="70" y="216"/>
                    </a:lnTo>
                    <a:lnTo>
                      <a:pt x="65" y="216"/>
                    </a:lnTo>
                    <a:lnTo>
                      <a:pt x="65" y="216"/>
                    </a:lnTo>
                    <a:lnTo>
                      <a:pt x="59" y="214"/>
                    </a:lnTo>
                    <a:lnTo>
                      <a:pt x="53" y="213"/>
                    </a:lnTo>
                    <a:lnTo>
                      <a:pt x="46" y="210"/>
                    </a:lnTo>
                    <a:lnTo>
                      <a:pt x="40" y="207"/>
                    </a:lnTo>
                    <a:lnTo>
                      <a:pt x="34" y="203"/>
                    </a:lnTo>
                    <a:lnTo>
                      <a:pt x="30" y="198"/>
                    </a:lnTo>
                    <a:lnTo>
                      <a:pt x="28" y="193"/>
                    </a:lnTo>
                    <a:lnTo>
                      <a:pt x="25" y="187"/>
                    </a:lnTo>
                    <a:lnTo>
                      <a:pt x="0" y="0"/>
                    </a:lnTo>
                    <a:lnTo>
                      <a:pt x="891" y="0"/>
                    </a:lnTo>
                    <a:lnTo>
                      <a:pt x="874" y="140"/>
                    </a:lnTo>
                    <a:lnTo>
                      <a:pt x="874" y="140"/>
                    </a:lnTo>
                    <a:lnTo>
                      <a:pt x="873" y="147"/>
                    </a:lnTo>
                    <a:lnTo>
                      <a:pt x="870" y="152"/>
                    </a:lnTo>
                    <a:lnTo>
                      <a:pt x="864" y="157"/>
                    </a:lnTo>
                    <a:lnTo>
                      <a:pt x="859" y="161"/>
                    </a:lnTo>
                    <a:lnTo>
                      <a:pt x="854" y="164"/>
                    </a:lnTo>
                    <a:lnTo>
                      <a:pt x="847" y="167"/>
                    </a:lnTo>
                    <a:lnTo>
                      <a:pt x="840" y="168"/>
                    </a:lnTo>
                    <a:lnTo>
                      <a:pt x="835" y="168"/>
                    </a:lnTo>
                    <a:lnTo>
                      <a:pt x="835" y="168"/>
                    </a:lnTo>
                    <a:lnTo>
                      <a:pt x="831" y="170"/>
                    </a:lnTo>
                    <a:lnTo>
                      <a:pt x="829" y="172"/>
                    </a:lnTo>
                    <a:lnTo>
                      <a:pt x="829" y="176"/>
                    </a:lnTo>
                    <a:lnTo>
                      <a:pt x="832" y="180"/>
                    </a:lnTo>
                    <a:lnTo>
                      <a:pt x="837" y="193"/>
                    </a:lnTo>
                    <a:lnTo>
                      <a:pt x="839" y="198"/>
                    </a:lnTo>
                    <a:lnTo>
                      <a:pt x="839" y="205"/>
                    </a:lnTo>
                    <a:lnTo>
                      <a:pt x="839" y="205"/>
                    </a:lnTo>
                    <a:lnTo>
                      <a:pt x="837" y="210"/>
                    </a:lnTo>
                    <a:lnTo>
                      <a:pt x="835" y="216"/>
                    </a:lnTo>
                    <a:lnTo>
                      <a:pt x="832" y="224"/>
                    </a:lnTo>
                    <a:lnTo>
                      <a:pt x="832" y="228"/>
                    </a:lnTo>
                    <a:lnTo>
                      <a:pt x="833" y="232"/>
                    </a:lnTo>
                    <a:lnTo>
                      <a:pt x="839" y="235"/>
                    </a:lnTo>
                    <a:lnTo>
                      <a:pt x="848" y="237"/>
                    </a:lnTo>
                    <a:lnTo>
                      <a:pt x="848" y="237"/>
                    </a:lnTo>
                    <a:lnTo>
                      <a:pt x="858" y="240"/>
                    </a:lnTo>
                    <a:lnTo>
                      <a:pt x="864" y="244"/>
                    </a:lnTo>
                    <a:lnTo>
                      <a:pt x="868" y="249"/>
                    </a:lnTo>
                    <a:lnTo>
                      <a:pt x="871" y="254"/>
                    </a:lnTo>
                    <a:lnTo>
                      <a:pt x="870" y="259"/>
                    </a:lnTo>
                    <a:lnTo>
                      <a:pt x="867" y="263"/>
                    </a:lnTo>
                    <a:lnTo>
                      <a:pt x="862" y="267"/>
                    </a:lnTo>
                    <a:lnTo>
                      <a:pt x="854" y="271"/>
                    </a:lnTo>
                    <a:lnTo>
                      <a:pt x="854" y="271"/>
                    </a:lnTo>
                    <a:lnTo>
                      <a:pt x="847" y="274"/>
                    </a:lnTo>
                    <a:lnTo>
                      <a:pt x="843" y="277"/>
                    </a:lnTo>
                    <a:lnTo>
                      <a:pt x="841" y="281"/>
                    </a:lnTo>
                    <a:lnTo>
                      <a:pt x="840" y="286"/>
                    </a:lnTo>
                    <a:lnTo>
                      <a:pt x="843" y="297"/>
                    </a:lnTo>
                    <a:lnTo>
                      <a:pt x="844" y="304"/>
                    </a:lnTo>
                    <a:lnTo>
                      <a:pt x="845" y="310"/>
                    </a:lnTo>
                    <a:lnTo>
                      <a:pt x="845" y="310"/>
                    </a:lnTo>
                    <a:lnTo>
                      <a:pt x="844" y="317"/>
                    </a:lnTo>
                    <a:lnTo>
                      <a:pt x="843" y="324"/>
                    </a:lnTo>
                    <a:lnTo>
                      <a:pt x="841" y="336"/>
                    </a:lnTo>
                    <a:lnTo>
                      <a:pt x="841" y="342"/>
                    </a:lnTo>
                    <a:lnTo>
                      <a:pt x="844" y="347"/>
                    </a:lnTo>
                    <a:lnTo>
                      <a:pt x="848" y="351"/>
                    </a:lnTo>
                    <a:lnTo>
                      <a:pt x="856" y="355"/>
                    </a:lnTo>
                    <a:lnTo>
                      <a:pt x="856" y="355"/>
                    </a:lnTo>
                    <a:lnTo>
                      <a:pt x="866" y="359"/>
                    </a:lnTo>
                    <a:lnTo>
                      <a:pt x="873" y="363"/>
                    </a:lnTo>
                    <a:lnTo>
                      <a:pt x="877" y="369"/>
                    </a:lnTo>
                    <a:lnTo>
                      <a:pt x="878" y="374"/>
                    </a:lnTo>
                    <a:lnTo>
                      <a:pt x="877" y="378"/>
                    </a:lnTo>
                    <a:lnTo>
                      <a:pt x="871" y="384"/>
                    </a:lnTo>
                    <a:lnTo>
                      <a:pt x="863" y="386"/>
                    </a:lnTo>
                    <a:lnTo>
                      <a:pt x="852" y="388"/>
                    </a:lnTo>
                    <a:lnTo>
                      <a:pt x="852" y="388"/>
                    </a:lnTo>
                    <a:lnTo>
                      <a:pt x="841" y="389"/>
                    </a:lnTo>
                    <a:lnTo>
                      <a:pt x="836" y="390"/>
                    </a:lnTo>
                    <a:lnTo>
                      <a:pt x="833" y="392"/>
                    </a:lnTo>
                    <a:lnTo>
                      <a:pt x="835" y="396"/>
                    </a:lnTo>
                    <a:lnTo>
                      <a:pt x="840" y="404"/>
                    </a:lnTo>
                    <a:lnTo>
                      <a:pt x="843" y="411"/>
                    </a:lnTo>
                    <a:lnTo>
                      <a:pt x="843" y="419"/>
                    </a:lnTo>
                    <a:lnTo>
                      <a:pt x="843" y="419"/>
                    </a:lnTo>
                    <a:lnTo>
                      <a:pt x="843" y="428"/>
                    </a:lnTo>
                    <a:lnTo>
                      <a:pt x="841" y="435"/>
                    </a:lnTo>
                    <a:lnTo>
                      <a:pt x="839" y="449"/>
                    </a:lnTo>
                    <a:lnTo>
                      <a:pt x="839" y="455"/>
                    </a:lnTo>
                    <a:lnTo>
                      <a:pt x="840" y="459"/>
                    </a:lnTo>
                    <a:lnTo>
                      <a:pt x="844" y="463"/>
                    </a:lnTo>
                    <a:lnTo>
                      <a:pt x="852" y="467"/>
                    </a:lnTo>
                    <a:lnTo>
                      <a:pt x="852" y="467"/>
                    </a:lnTo>
                    <a:lnTo>
                      <a:pt x="860" y="472"/>
                    </a:lnTo>
                    <a:lnTo>
                      <a:pt x="867" y="474"/>
                    </a:lnTo>
                    <a:lnTo>
                      <a:pt x="871" y="478"/>
                    </a:lnTo>
                    <a:lnTo>
                      <a:pt x="873" y="482"/>
                    </a:lnTo>
                    <a:lnTo>
                      <a:pt x="873" y="486"/>
                    </a:lnTo>
                    <a:lnTo>
                      <a:pt x="870" y="490"/>
                    </a:lnTo>
                    <a:lnTo>
                      <a:pt x="863" y="495"/>
                    </a:lnTo>
                    <a:lnTo>
                      <a:pt x="854" y="499"/>
                    </a:lnTo>
                    <a:lnTo>
                      <a:pt x="854" y="499"/>
                    </a:lnTo>
                    <a:lnTo>
                      <a:pt x="845" y="503"/>
                    </a:lnTo>
                    <a:lnTo>
                      <a:pt x="840" y="508"/>
                    </a:lnTo>
                    <a:lnTo>
                      <a:pt x="839" y="513"/>
                    </a:lnTo>
                    <a:lnTo>
                      <a:pt x="837" y="520"/>
                    </a:lnTo>
                    <a:lnTo>
                      <a:pt x="841" y="535"/>
                    </a:lnTo>
                    <a:lnTo>
                      <a:pt x="843" y="543"/>
                    </a:lnTo>
                    <a:lnTo>
                      <a:pt x="843" y="551"/>
                    </a:lnTo>
                    <a:lnTo>
                      <a:pt x="843" y="551"/>
                    </a:lnTo>
                    <a:lnTo>
                      <a:pt x="844" y="554"/>
                    </a:lnTo>
                    <a:lnTo>
                      <a:pt x="845" y="557"/>
                    </a:lnTo>
                    <a:lnTo>
                      <a:pt x="852" y="564"/>
                    </a:lnTo>
                    <a:lnTo>
                      <a:pt x="855" y="568"/>
                    </a:lnTo>
                    <a:lnTo>
                      <a:pt x="858" y="572"/>
                    </a:lnTo>
                    <a:lnTo>
                      <a:pt x="859" y="576"/>
                    </a:lnTo>
                    <a:lnTo>
                      <a:pt x="859" y="581"/>
                    </a:lnTo>
                    <a:lnTo>
                      <a:pt x="859" y="581"/>
                    </a:lnTo>
                    <a:lnTo>
                      <a:pt x="856" y="595"/>
                    </a:lnTo>
                    <a:lnTo>
                      <a:pt x="850" y="610"/>
                    </a:lnTo>
                    <a:lnTo>
                      <a:pt x="841" y="625"/>
                    </a:lnTo>
                    <a:lnTo>
                      <a:pt x="832" y="638"/>
                    </a:lnTo>
                    <a:lnTo>
                      <a:pt x="820" y="653"/>
                    </a:lnTo>
                    <a:lnTo>
                      <a:pt x="806" y="668"/>
                    </a:lnTo>
                    <a:lnTo>
                      <a:pt x="793" y="681"/>
                    </a:lnTo>
                    <a:lnTo>
                      <a:pt x="776" y="695"/>
                    </a:lnTo>
                    <a:lnTo>
                      <a:pt x="776" y="695"/>
                    </a:lnTo>
                    <a:lnTo>
                      <a:pt x="761" y="707"/>
                    </a:lnTo>
                    <a:lnTo>
                      <a:pt x="747" y="718"/>
                    </a:lnTo>
                    <a:lnTo>
                      <a:pt x="722" y="734"/>
                    </a:lnTo>
                    <a:lnTo>
                      <a:pt x="711" y="742"/>
                    </a:lnTo>
                    <a:lnTo>
                      <a:pt x="703" y="749"/>
                    </a:lnTo>
                    <a:lnTo>
                      <a:pt x="698" y="756"/>
                    </a:lnTo>
                    <a:lnTo>
                      <a:pt x="695" y="764"/>
                    </a:lnTo>
                    <a:lnTo>
                      <a:pt x="695" y="764"/>
                    </a:lnTo>
                    <a:lnTo>
                      <a:pt x="694" y="765"/>
                    </a:lnTo>
                    <a:lnTo>
                      <a:pt x="692" y="768"/>
                    </a:lnTo>
                    <a:lnTo>
                      <a:pt x="686" y="772"/>
                    </a:lnTo>
                    <a:lnTo>
                      <a:pt x="675" y="775"/>
                    </a:lnTo>
                    <a:lnTo>
                      <a:pt x="663" y="778"/>
                    </a:lnTo>
                    <a:lnTo>
                      <a:pt x="629" y="783"/>
                    </a:lnTo>
                    <a:lnTo>
                      <a:pt x="590" y="787"/>
                    </a:lnTo>
                    <a:lnTo>
                      <a:pt x="548" y="790"/>
                    </a:lnTo>
                    <a:lnTo>
                      <a:pt x="504" y="791"/>
                    </a:lnTo>
                    <a:lnTo>
                      <a:pt x="435" y="792"/>
                    </a:lnTo>
                    <a:lnTo>
                      <a:pt x="435" y="7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4" name="Freeform 6"/>
              <p:cNvSpPr/>
              <p:nvPr/>
            </p:nvSpPr>
            <p:spPr bwMode="auto">
              <a:xfrm>
                <a:off x="2446338" y="5083175"/>
                <a:ext cx="400050" cy="1257300"/>
              </a:xfrm>
              <a:custGeom>
                <a:avLst/>
                <a:gdLst>
                  <a:gd name="T0" fmla="*/ 92 w 252"/>
                  <a:gd name="T1" fmla="*/ 790 h 792"/>
                  <a:gd name="T2" fmla="*/ 59 w 252"/>
                  <a:gd name="T3" fmla="*/ 772 h 792"/>
                  <a:gd name="T4" fmla="*/ 55 w 252"/>
                  <a:gd name="T5" fmla="*/ 749 h 792"/>
                  <a:gd name="T6" fmla="*/ 33 w 252"/>
                  <a:gd name="T7" fmla="*/ 695 h 792"/>
                  <a:gd name="T8" fmla="*/ 14 w 252"/>
                  <a:gd name="T9" fmla="*/ 619 h 792"/>
                  <a:gd name="T10" fmla="*/ 14 w 252"/>
                  <a:gd name="T11" fmla="*/ 566 h 792"/>
                  <a:gd name="T12" fmla="*/ 10 w 252"/>
                  <a:gd name="T13" fmla="*/ 545 h 792"/>
                  <a:gd name="T14" fmla="*/ 10 w 252"/>
                  <a:gd name="T15" fmla="*/ 513 h 792"/>
                  <a:gd name="T16" fmla="*/ 14 w 252"/>
                  <a:gd name="T17" fmla="*/ 496 h 792"/>
                  <a:gd name="T18" fmla="*/ 14 w 252"/>
                  <a:gd name="T19" fmla="*/ 450 h 792"/>
                  <a:gd name="T20" fmla="*/ 13 w 252"/>
                  <a:gd name="T21" fmla="*/ 435 h 792"/>
                  <a:gd name="T22" fmla="*/ 4 w 252"/>
                  <a:gd name="T23" fmla="*/ 430 h 792"/>
                  <a:gd name="T24" fmla="*/ 6 w 252"/>
                  <a:gd name="T25" fmla="*/ 405 h 792"/>
                  <a:gd name="T26" fmla="*/ 13 w 252"/>
                  <a:gd name="T27" fmla="*/ 393 h 792"/>
                  <a:gd name="T28" fmla="*/ 13 w 252"/>
                  <a:gd name="T29" fmla="*/ 332 h 792"/>
                  <a:gd name="T30" fmla="*/ 10 w 252"/>
                  <a:gd name="T31" fmla="*/ 317 h 792"/>
                  <a:gd name="T32" fmla="*/ 6 w 252"/>
                  <a:gd name="T33" fmla="*/ 291 h 792"/>
                  <a:gd name="T34" fmla="*/ 14 w 252"/>
                  <a:gd name="T35" fmla="*/ 281 h 792"/>
                  <a:gd name="T36" fmla="*/ 14 w 252"/>
                  <a:gd name="T37" fmla="*/ 251 h 792"/>
                  <a:gd name="T38" fmla="*/ 17 w 252"/>
                  <a:gd name="T39" fmla="*/ 216 h 792"/>
                  <a:gd name="T40" fmla="*/ 7 w 252"/>
                  <a:gd name="T41" fmla="*/ 207 h 792"/>
                  <a:gd name="T42" fmla="*/ 4 w 252"/>
                  <a:gd name="T43" fmla="*/ 174 h 792"/>
                  <a:gd name="T44" fmla="*/ 7 w 252"/>
                  <a:gd name="T45" fmla="*/ 133 h 792"/>
                  <a:gd name="T46" fmla="*/ 7 w 252"/>
                  <a:gd name="T47" fmla="*/ 65 h 792"/>
                  <a:gd name="T48" fmla="*/ 252 w 252"/>
                  <a:gd name="T49" fmla="*/ 0 h 792"/>
                  <a:gd name="T50" fmla="*/ 250 w 252"/>
                  <a:gd name="T51" fmla="*/ 34 h 792"/>
                  <a:gd name="T52" fmla="*/ 244 w 252"/>
                  <a:gd name="T53" fmla="*/ 87 h 792"/>
                  <a:gd name="T54" fmla="*/ 247 w 252"/>
                  <a:gd name="T55" fmla="*/ 140 h 792"/>
                  <a:gd name="T56" fmla="*/ 240 w 252"/>
                  <a:gd name="T57" fmla="*/ 167 h 792"/>
                  <a:gd name="T58" fmla="*/ 235 w 252"/>
                  <a:gd name="T59" fmla="*/ 172 h 792"/>
                  <a:gd name="T60" fmla="*/ 237 w 252"/>
                  <a:gd name="T61" fmla="*/ 205 h 792"/>
                  <a:gd name="T62" fmla="*/ 240 w 252"/>
                  <a:gd name="T63" fmla="*/ 237 h 792"/>
                  <a:gd name="T64" fmla="*/ 247 w 252"/>
                  <a:gd name="T65" fmla="*/ 254 h 792"/>
                  <a:gd name="T66" fmla="*/ 241 w 252"/>
                  <a:gd name="T67" fmla="*/ 271 h 792"/>
                  <a:gd name="T68" fmla="*/ 239 w 252"/>
                  <a:gd name="T69" fmla="*/ 310 h 792"/>
                  <a:gd name="T70" fmla="*/ 240 w 252"/>
                  <a:gd name="T71" fmla="*/ 351 h 792"/>
                  <a:gd name="T72" fmla="*/ 247 w 252"/>
                  <a:gd name="T73" fmla="*/ 363 h 792"/>
                  <a:gd name="T74" fmla="*/ 244 w 252"/>
                  <a:gd name="T75" fmla="*/ 386 h 792"/>
                  <a:gd name="T76" fmla="*/ 236 w 252"/>
                  <a:gd name="T77" fmla="*/ 390 h 792"/>
                  <a:gd name="T78" fmla="*/ 239 w 252"/>
                  <a:gd name="T79" fmla="*/ 419 h 792"/>
                  <a:gd name="T80" fmla="*/ 237 w 252"/>
                  <a:gd name="T81" fmla="*/ 459 h 792"/>
                  <a:gd name="T82" fmla="*/ 245 w 252"/>
                  <a:gd name="T83" fmla="*/ 474 h 792"/>
                  <a:gd name="T84" fmla="*/ 241 w 252"/>
                  <a:gd name="T85" fmla="*/ 499 h 792"/>
                  <a:gd name="T86" fmla="*/ 237 w 252"/>
                  <a:gd name="T87" fmla="*/ 535 h 792"/>
                  <a:gd name="T88" fmla="*/ 241 w 252"/>
                  <a:gd name="T89" fmla="*/ 564 h 792"/>
                  <a:gd name="T90" fmla="*/ 240 w 252"/>
                  <a:gd name="T91" fmla="*/ 610 h 792"/>
                  <a:gd name="T92" fmla="*/ 220 w 252"/>
                  <a:gd name="T93" fmla="*/ 695 h 792"/>
                  <a:gd name="T94" fmla="*/ 197 w 252"/>
                  <a:gd name="T95" fmla="*/ 756 h 792"/>
                  <a:gd name="T96" fmla="*/ 193 w 252"/>
                  <a:gd name="T97" fmla="*/ 772 h 792"/>
                  <a:gd name="T98" fmla="*/ 166 w 252"/>
                  <a:gd name="T99" fmla="*/ 787 h 792"/>
                  <a:gd name="T100" fmla="*/ 121 w 252"/>
                  <a:gd name="T101" fmla="*/ 792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52" h="792">
                    <a:moveTo>
                      <a:pt x="121" y="792"/>
                    </a:moveTo>
                    <a:lnTo>
                      <a:pt x="121" y="792"/>
                    </a:lnTo>
                    <a:lnTo>
                      <a:pt x="103" y="791"/>
                    </a:lnTo>
                    <a:lnTo>
                      <a:pt x="92" y="790"/>
                    </a:lnTo>
                    <a:lnTo>
                      <a:pt x="82" y="787"/>
                    </a:lnTo>
                    <a:lnTo>
                      <a:pt x="72" y="783"/>
                    </a:lnTo>
                    <a:lnTo>
                      <a:pt x="64" y="778"/>
                    </a:lnTo>
                    <a:lnTo>
                      <a:pt x="59" y="772"/>
                    </a:lnTo>
                    <a:lnTo>
                      <a:pt x="57" y="768"/>
                    </a:lnTo>
                    <a:lnTo>
                      <a:pt x="57" y="764"/>
                    </a:lnTo>
                    <a:lnTo>
                      <a:pt x="57" y="764"/>
                    </a:lnTo>
                    <a:lnTo>
                      <a:pt x="55" y="749"/>
                    </a:lnTo>
                    <a:lnTo>
                      <a:pt x="50" y="734"/>
                    </a:lnTo>
                    <a:lnTo>
                      <a:pt x="44" y="717"/>
                    </a:lnTo>
                    <a:lnTo>
                      <a:pt x="33" y="695"/>
                    </a:lnTo>
                    <a:lnTo>
                      <a:pt x="33" y="695"/>
                    </a:lnTo>
                    <a:lnTo>
                      <a:pt x="27" y="683"/>
                    </a:lnTo>
                    <a:lnTo>
                      <a:pt x="23" y="669"/>
                    </a:lnTo>
                    <a:lnTo>
                      <a:pt x="17" y="643"/>
                    </a:lnTo>
                    <a:lnTo>
                      <a:pt x="14" y="619"/>
                    </a:lnTo>
                    <a:lnTo>
                      <a:pt x="13" y="597"/>
                    </a:lnTo>
                    <a:lnTo>
                      <a:pt x="13" y="597"/>
                    </a:lnTo>
                    <a:lnTo>
                      <a:pt x="13" y="581"/>
                    </a:lnTo>
                    <a:lnTo>
                      <a:pt x="14" y="566"/>
                    </a:lnTo>
                    <a:lnTo>
                      <a:pt x="13" y="554"/>
                    </a:lnTo>
                    <a:lnTo>
                      <a:pt x="11" y="549"/>
                    </a:lnTo>
                    <a:lnTo>
                      <a:pt x="10" y="545"/>
                    </a:lnTo>
                    <a:lnTo>
                      <a:pt x="10" y="545"/>
                    </a:lnTo>
                    <a:lnTo>
                      <a:pt x="4" y="537"/>
                    </a:lnTo>
                    <a:lnTo>
                      <a:pt x="4" y="528"/>
                    </a:lnTo>
                    <a:lnTo>
                      <a:pt x="6" y="522"/>
                    </a:lnTo>
                    <a:lnTo>
                      <a:pt x="10" y="513"/>
                    </a:lnTo>
                    <a:lnTo>
                      <a:pt x="10" y="513"/>
                    </a:lnTo>
                    <a:lnTo>
                      <a:pt x="13" y="511"/>
                    </a:lnTo>
                    <a:lnTo>
                      <a:pt x="13" y="505"/>
                    </a:lnTo>
                    <a:lnTo>
                      <a:pt x="14" y="496"/>
                    </a:lnTo>
                    <a:lnTo>
                      <a:pt x="13" y="482"/>
                    </a:lnTo>
                    <a:lnTo>
                      <a:pt x="13" y="465"/>
                    </a:lnTo>
                    <a:lnTo>
                      <a:pt x="13" y="465"/>
                    </a:lnTo>
                    <a:lnTo>
                      <a:pt x="14" y="450"/>
                    </a:lnTo>
                    <a:lnTo>
                      <a:pt x="15" y="442"/>
                    </a:lnTo>
                    <a:lnTo>
                      <a:pt x="15" y="439"/>
                    </a:lnTo>
                    <a:lnTo>
                      <a:pt x="14" y="436"/>
                    </a:lnTo>
                    <a:lnTo>
                      <a:pt x="13" y="435"/>
                    </a:lnTo>
                    <a:lnTo>
                      <a:pt x="10" y="435"/>
                    </a:lnTo>
                    <a:lnTo>
                      <a:pt x="10" y="435"/>
                    </a:lnTo>
                    <a:lnTo>
                      <a:pt x="7" y="432"/>
                    </a:lnTo>
                    <a:lnTo>
                      <a:pt x="4" y="430"/>
                    </a:lnTo>
                    <a:lnTo>
                      <a:pt x="3" y="425"/>
                    </a:lnTo>
                    <a:lnTo>
                      <a:pt x="3" y="420"/>
                    </a:lnTo>
                    <a:lnTo>
                      <a:pt x="4" y="409"/>
                    </a:lnTo>
                    <a:lnTo>
                      <a:pt x="6" y="405"/>
                    </a:lnTo>
                    <a:lnTo>
                      <a:pt x="9" y="401"/>
                    </a:lnTo>
                    <a:lnTo>
                      <a:pt x="9" y="401"/>
                    </a:lnTo>
                    <a:lnTo>
                      <a:pt x="11" y="397"/>
                    </a:lnTo>
                    <a:lnTo>
                      <a:pt x="13" y="393"/>
                    </a:lnTo>
                    <a:lnTo>
                      <a:pt x="13" y="384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3" y="332"/>
                    </a:lnTo>
                    <a:lnTo>
                      <a:pt x="13" y="324"/>
                    </a:lnTo>
                    <a:lnTo>
                      <a:pt x="11" y="320"/>
                    </a:lnTo>
                    <a:lnTo>
                      <a:pt x="10" y="317"/>
                    </a:lnTo>
                    <a:lnTo>
                      <a:pt x="10" y="317"/>
                    </a:lnTo>
                    <a:lnTo>
                      <a:pt x="7" y="314"/>
                    </a:lnTo>
                    <a:lnTo>
                      <a:pt x="6" y="310"/>
                    </a:lnTo>
                    <a:lnTo>
                      <a:pt x="4" y="301"/>
                    </a:lnTo>
                    <a:lnTo>
                      <a:pt x="6" y="291"/>
                    </a:lnTo>
                    <a:lnTo>
                      <a:pt x="9" y="287"/>
                    </a:lnTo>
                    <a:lnTo>
                      <a:pt x="11" y="283"/>
                    </a:lnTo>
                    <a:lnTo>
                      <a:pt x="11" y="283"/>
                    </a:lnTo>
                    <a:lnTo>
                      <a:pt x="14" y="281"/>
                    </a:lnTo>
                    <a:lnTo>
                      <a:pt x="15" y="278"/>
                    </a:lnTo>
                    <a:lnTo>
                      <a:pt x="15" y="271"/>
                    </a:lnTo>
                    <a:lnTo>
                      <a:pt x="14" y="251"/>
                    </a:lnTo>
                    <a:lnTo>
                      <a:pt x="14" y="251"/>
                    </a:lnTo>
                    <a:lnTo>
                      <a:pt x="14" y="239"/>
                    </a:lnTo>
                    <a:lnTo>
                      <a:pt x="15" y="228"/>
                    </a:lnTo>
                    <a:lnTo>
                      <a:pt x="17" y="218"/>
                    </a:lnTo>
                    <a:lnTo>
                      <a:pt x="17" y="216"/>
                    </a:lnTo>
                    <a:lnTo>
                      <a:pt x="15" y="216"/>
                    </a:lnTo>
                    <a:lnTo>
                      <a:pt x="15" y="216"/>
                    </a:lnTo>
                    <a:lnTo>
                      <a:pt x="11" y="213"/>
                    </a:lnTo>
                    <a:lnTo>
                      <a:pt x="7" y="207"/>
                    </a:lnTo>
                    <a:lnTo>
                      <a:pt x="4" y="198"/>
                    </a:lnTo>
                    <a:lnTo>
                      <a:pt x="3" y="187"/>
                    </a:lnTo>
                    <a:lnTo>
                      <a:pt x="3" y="187"/>
                    </a:lnTo>
                    <a:lnTo>
                      <a:pt x="4" y="174"/>
                    </a:lnTo>
                    <a:lnTo>
                      <a:pt x="6" y="163"/>
                    </a:lnTo>
                    <a:lnTo>
                      <a:pt x="7" y="149"/>
                    </a:lnTo>
                    <a:lnTo>
                      <a:pt x="7" y="133"/>
                    </a:lnTo>
                    <a:lnTo>
                      <a:pt x="7" y="133"/>
                    </a:lnTo>
                    <a:lnTo>
                      <a:pt x="9" y="96"/>
                    </a:lnTo>
                    <a:lnTo>
                      <a:pt x="7" y="80"/>
                    </a:lnTo>
                    <a:lnTo>
                      <a:pt x="7" y="65"/>
                    </a:lnTo>
                    <a:lnTo>
                      <a:pt x="7" y="65"/>
                    </a:lnTo>
                    <a:lnTo>
                      <a:pt x="3" y="34"/>
                    </a:lnTo>
                    <a:lnTo>
                      <a:pt x="0" y="0"/>
                    </a:lnTo>
                    <a:lnTo>
                      <a:pt x="252" y="0"/>
                    </a:lnTo>
                    <a:lnTo>
                      <a:pt x="252" y="0"/>
                    </a:lnTo>
                    <a:lnTo>
                      <a:pt x="252" y="21"/>
                    </a:lnTo>
                    <a:lnTo>
                      <a:pt x="251" y="27"/>
                    </a:lnTo>
                    <a:lnTo>
                      <a:pt x="250" y="34"/>
                    </a:lnTo>
                    <a:lnTo>
                      <a:pt x="250" y="34"/>
                    </a:lnTo>
                    <a:lnTo>
                      <a:pt x="245" y="46"/>
                    </a:lnTo>
                    <a:lnTo>
                      <a:pt x="244" y="59"/>
                    </a:lnTo>
                    <a:lnTo>
                      <a:pt x="244" y="87"/>
                    </a:lnTo>
                    <a:lnTo>
                      <a:pt x="244" y="87"/>
                    </a:lnTo>
                    <a:lnTo>
                      <a:pt x="244" y="103"/>
                    </a:lnTo>
                    <a:lnTo>
                      <a:pt x="245" y="115"/>
                    </a:lnTo>
                    <a:lnTo>
                      <a:pt x="247" y="128"/>
                    </a:lnTo>
                    <a:lnTo>
                      <a:pt x="247" y="140"/>
                    </a:lnTo>
                    <a:lnTo>
                      <a:pt x="247" y="140"/>
                    </a:lnTo>
                    <a:lnTo>
                      <a:pt x="247" y="152"/>
                    </a:lnTo>
                    <a:lnTo>
                      <a:pt x="243" y="161"/>
                    </a:lnTo>
                    <a:lnTo>
                      <a:pt x="240" y="167"/>
                    </a:lnTo>
                    <a:lnTo>
                      <a:pt x="236" y="168"/>
                    </a:lnTo>
                    <a:lnTo>
                      <a:pt x="236" y="168"/>
                    </a:lnTo>
                    <a:lnTo>
                      <a:pt x="235" y="170"/>
                    </a:lnTo>
                    <a:lnTo>
                      <a:pt x="235" y="172"/>
                    </a:lnTo>
                    <a:lnTo>
                      <a:pt x="235" y="180"/>
                    </a:lnTo>
                    <a:lnTo>
                      <a:pt x="236" y="193"/>
                    </a:lnTo>
                    <a:lnTo>
                      <a:pt x="237" y="205"/>
                    </a:lnTo>
                    <a:lnTo>
                      <a:pt x="237" y="205"/>
                    </a:lnTo>
                    <a:lnTo>
                      <a:pt x="235" y="224"/>
                    </a:lnTo>
                    <a:lnTo>
                      <a:pt x="236" y="232"/>
                    </a:lnTo>
                    <a:lnTo>
                      <a:pt x="237" y="235"/>
                    </a:lnTo>
                    <a:lnTo>
                      <a:pt x="240" y="237"/>
                    </a:lnTo>
                    <a:lnTo>
                      <a:pt x="240" y="237"/>
                    </a:lnTo>
                    <a:lnTo>
                      <a:pt x="243" y="240"/>
                    </a:lnTo>
                    <a:lnTo>
                      <a:pt x="244" y="244"/>
                    </a:lnTo>
                    <a:lnTo>
                      <a:pt x="247" y="254"/>
                    </a:lnTo>
                    <a:lnTo>
                      <a:pt x="245" y="263"/>
                    </a:lnTo>
                    <a:lnTo>
                      <a:pt x="244" y="267"/>
                    </a:lnTo>
                    <a:lnTo>
                      <a:pt x="241" y="271"/>
                    </a:lnTo>
                    <a:lnTo>
                      <a:pt x="241" y="271"/>
                    </a:lnTo>
                    <a:lnTo>
                      <a:pt x="240" y="274"/>
                    </a:lnTo>
                    <a:lnTo>
                      <a:pt x="239" y="277"/>
                    </a:lnTo>
                    <a:lnTo>
                      <a:pt x="237" y="286"/>
                    </a:lnTo>
                    <a:lnTo>
                      <a:pt x="239" y="310"/>
                    </a:lnTo>
                    <a:lnTo>
                      <a:pt x="239" y="310"/>
                    </a:lnTo>
                    <a:lnTo>
                      <a:pt x="237" y="336"/>
                    </a:lnTo>
                    <a:lnTo>
                      <a:pt x="239" y="347"/>
                    </a:lnTo>
                    <a:lnTo>
                      <a:pt x="240" y="351"/>
                    </a:lnTo>
                    <a:lnTo>
                      <a:pt x="243" y="355"/>
                    </a:lnTo>
                    <a:lnTo>
                      <a:pt x="243" y="355"/>
                    </a:lnTo>
                    <a:lnTo>
                      <a:pt x="245" y="359"/>
                    </a:lnTo>
                    <a:lnTo>
                      <a:pt x="247" y="363"/>
                    </a:lnTo>
                    <a:lnTo>
                      <a:pt x="248" y="374"/>
                    </a:lnTo>
                    <a:lnTo>
                      <a:pt x="248" y="378"/>
                    </a:lnTo>
                    <a:lnTo>
                      <a:pt x="247" y="384"/>
                    </a:lnTo>
                    <a:lnTo>
                      <a:pt x="244" y="386"/>
                    </a:lnTo>
                    <a:lnTo>
                      <a:pt x="241" y="388"/>
                    </a:lnTo>
                    <a:lnTo>
                      <a:pt x="241" y="388"/>
                    </a:lnTo>
                    <a:lnTo>
                      <a:pt x="237" y="389"/>
                    </a:lnTo>
                    <a:lnTo>
                      <a:pt x="236" y="390"/>
                    </a:lnTo>
                    <a:lnTo>
                      <a:pt x="236" y="392"/>
                    </a:lnTo>
                    <a:lnTo>
                      <a:pt x="236" y="396"/>
                    </a:lnTo>
                    <a:lnTo>
                      <a:pt x="237" y="404"/>
                    </a:lnTo>
                    <a:lnTo>
                      <a:pt x="239" y="419"/>
                    </a:lnTo>
                    <a:lnTo>
                      <a:pt x="239" y="419"/>
                    </a:lnTo>
                    <a:lnTo>
                      <a:pt x="237" y="435"/>
                    </a:lnTo>
                    <a:lnTo>
                      <a:pt x="237" y="449"/>
                    </a:lnTo>
                    <a:lnTo>
                      <a:pt x="237" y="459"/>
                    </a:lnTo>
                    <a:lnTo>
                      <a:pt x="239" y="463"/>
                    </a:lnTo>
                    <a:lnTo>
                      <a:pt x="241" y="467"/>
                    </a:lnTo>
                    <a:lnTo>
                      <a:pt x="241" y="467"/>
                    </a:lnTo>
                    <a:lnTo>
                      <a:pt x="245" y="474"/>
                    </a:lnTo>
                    <a:lnTo>
                      <a:pt x="247" y="482"/>
                    </a:lnTo>
                    <a:lnTo>
                      <a:pt x="245" y="490"/>
                    </a:lnTo>
                    <a:lnTo>
                      <a:pt x="241" y="499"/>
                    </a:lnTo>
                    <a:lnTo>
                      <a:pt x="241" y="499"/>
                    </a:lnTo>
                    <a:lnTo>
                      <a:pt x="239" y="503"/>
                    </a:lnTo>
                    <a:lnTo>
                      <a:pt x="237" y="508"/>
                    </a:lnTo>
                    <a:lnTo>
                      <a:pt x="237" y="520"/>
                    </a:lnTo>
                    <a:lnTo>
                      <a:pt x="237" y="535"/>
                    </a:lnTo>
                    <a:lnTo>
                      <a:pt x="239" y="551"/>
                    </a:lnTo>
                    <a:lnTo>
                      <a:pt x="239" y="551"/>
                    </a:lnTo>
                    <a:lnTo>
                      <a:pt x="239" y="557"/>
                    </a:lnTo>
                    <a:lnTo>
                      <a:pt x="241" y="564"/>
                    </a:lnTo>
                    <a:lnTo>
                      <a:pt x="243" y="572"/>
                    </a:lnTo>
                    <a:lnTo>
                      <a:pt x="243" y="581"/>
                    </a:lnTo>
                    <a:lnTo>
                      <a:pt x="243" y="581"/>
                    </a:lnTo>
                    <a:lnTo>
                      <a:pt x="240" y="610"/>
                    </a:lnTo>
                    <a:lnTo>
                      <a:pt x="235" y="638"/>
                    </a:lnTo>
                    <a:lnTo>
                      <a:pt x="228" y="668"/>
                    </a:lnTo>
                    <a:lnTo>
                      <a:pt x="220" y="695"/>
                    </a:lnTo>
                    <a:lnTo>
                      <a:pt x="220" y="695"/>
                    </a:lnTo>
                    <a:lnTo>
                      <a:pt x="210" y="718"/>
                    </a:lnTo>
                    <a:lnTo>
                      <a:pt x="204" y="734"/>
                    </a:lnTo>
                    <a:lnTo>
                      <a:pt x="198" y="749"/>
                    </a:lnTo>
                    <a:lnTo>
                      <a:pt x="197" y="756"/>
                    </a:lnTo>
                    <a:lnTo>
                      <a:pt x="195" y="764"/>
                    </a:lnTo>
                    <a:lnTo>
                      <a:pt x="195" y="764"/>
                    </a:lnTo>
                    <a:lnTo>
                      <a:pt x="195" y="768"/>
                    </a:lnTo>
                    <a:lnTo>
                      <a:pt x="193" y="772"/>
                    </a:lnTo>
                    <a:lnTo>
                      <a:pt x="190" y="775"/>
                    </a:lnTo>
                    <a:lnTo>
                      <a:pt x="186" y="778"/>
                    </a:lnTo>
                    <a:lnTo>
                      <a:pt x="176" y="783"/>
                    </a:lnTo>
                    <a:lnTo>
                      <a:pt x="166" y="787"/>
                    </a:lnTo>
                    <a:lnTo>
                      <a:pt x="153" y="790"/>
                    </a:lnTo>
                    <a:lnTo>
                      <a:pt x="141" y="791"/>
                    </a:lnTo>
                    <a:lnTo>
                      <a:pt x="121" y="792"/>
                    </a:lnTo>
                    <a:lnTo>
                      <a:pt x="121" y="7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5" name="Freeform 7"/>
              <p:cNvSpPr/>
              <p:nvPr/>
            </p:nvSpPr>
            <p:spPr bwMode="auto">
              <a:xfrm>
                <a:off x="2700338" y="6330950"/>
                <a:ext cx="322263" cy="141288"/>
              </a:xfrm>
              <a:custGeom>
                <a:avLst/>
                <a:gdLst>
                  <a:gd name="T0" fmla="*/ 102 w 203"/>
                  <a:gd name="T1" fmla="*/ 0 h 89"/>
                  <a:gd name="T2" fmla="*/ 102 w 203"/>
                  <a:gd name="T3" fmla="*/ 0 h 89"/>
                  <a:gd name="T4" fmla="*/ 122 w 203"/>
                  <a:gd name="T5" fmla="*/ 1 h 89"/>
                  <a:gd name="T6" fmla="*/ 141 w 203"/>
                  <a:gd name="T7" fmla="*/ 4 h 89"/>
                  <a:gd name="T8" fmla="*/ 159 w 203"/>
                  <a:gd name="T9" fmla="*/ 8 h 89"/>
                  <a:gd name="T10" fmla="*/ 174 w 203"/>
                  <a:gd name="T11" fmla="*/ 13 h 89"/>
                  <a:gd name="T12" fmla="*/ 186 w 203"/>
                  <a:gd name="T13" fmla="*/ 20 h 89"/>
                  <a:gd name="T14" fmla="*/ 195 w 203"/>
                  <a:gd name="T15" fmla="*/ 27 h 89"/>
                  <a:gd name="T16" fmla="*/ 199 w 203"/>
                  <a:gd name="T17" fmla="*/ 31 h 89"/>
                  <a:gd name="T18" fmla="*/ 202 w 203"/>
                  <a:gd name="T19" fmla="*/ 36 h 89"/>
                  <a:gd name="T20" fmla="*/ 203 w 203"/>
                  <a:gd name="T21" fmla="*/ 40 h 89"/>
                  <a:gd name="T22" fmla="*/ 203 w 203"/>
                  <a:gd name="T23" fmla="*/ 44 h 89"/>
                  <a:gd name="T24" fmla="*/ 203 w 203"/>
                  <a:gd name="T25" fmla="*/ 44 h 89"/>
                  <a:gd name="T26" fmla="*/ 203 w 203"/>
                  <a:gd name="T27" fmla="*/ 50 h 89"/>
                  <a:gd name="T28" fmla="*/ 202 w 203"/>
                  <a:gd name="T29" fmla="*/ 54 h 89"/>
                  <a:gd name="T30" fmla="*/ 199 w 203"/>
                  <a:gd name="T31" fmla="*/ 58 h 89"/>
                  <a:gd name="T32" fmla="*/ 195 w 203"/>
                  <a:gd name="T33" fmla="*/ 62 h 89"/>
                  <a:gd name="T34" fmla="*/ 186 w 203"/>
                  <a:gd name="T35" fmla="*/ 70 h 89"/>
                  <a:gd name="T36" fmla="*/ 174 w 203"/>
                  <a:gd name="T37" fmla="*/ 77 h 89"/>
                  <a:gd name="T38" fmla="*/ 159 w 203"/>
                  <a:gd name="T39" fmla="*/ 82 h 89"/>
                  <a:gd name="T40" fmla="*/ 141 w 203"/>
                  <a:gd name="T41" fmla="*/ 86 h 89"/>
                  <a:gd name="T42" fmla="*/ 122 w 203"/>
                  <a:gd name="T43" fmla="*/ 89 h 89"/>
                  <a:gd name="T44" fmla="*/ 102 w 203"/>
                  <a:gd name="T45" fmla="*/ 89 h 89"/>
                  <a:gd name="T46" fmla="*/ 102 w 203"/>
                  <a:gd name="T47" fmla="*/ 89 h 89"/>
                  <a:gd name="T48" fmla="*/ 81 w 203"/>
                  <a:gd name="T49" fmla="*/ 89 h 89"/>
                  <a:gd name="T50" fmla="*/ 62 w 203"/>
                  <a:gd name="T51" fmla="*/ 86 h 89"/>
                  <a:gd name="T52" fmla="*/ 45 w 203"/>
                  <a:gd name="T53" fmla="*/ 82 h 89"/>
                  <a:gd name="T54" fmla="*/ 30 w 203"/>
                  <a:gd name="T55" fmla="*/ 77 h 89"/>
                  <a:gd name="T56" fmla="*/ 18 w 203"/>
                  <a:gd name="T57" fmla="*/ 70 h 89"/>
                  <a:gd name="T58" fmla="*/ 8 w 203"/>
                  <a:gd name="T59" fmla="*/ 62 h 89"/>
                  <a:gd name="T60" fmla="*/ 4 w 203"/>
                  <a:gd name="T61" fmla="*/ 58 h 89"/>
                  <a:gd name="T62" fmla="*/ 2 w 203"/>
                  <a:gd name="T63" fmla="*/ 54 h 89"/>
                  <a:gd name="T64" fmla="*/ 0 w 203"/>
                  <a:gd name="T65" fmla="*/ 50 h 89"/>
                  <a:gd name="T66" fmla="*/ 0 w 203"/>
                  <a:gd name="T67" fmla="*/ 44 h 89"/>
                  <a:gd name="T68" fmla="*/ 0 w 203"/>
                  <a:gd name="T69" fmla="*/ 44 h 89"/>
                  <a:gd name="T70" fmla="*/ 0 w 203"/>
                  <a:gd name="T71" fmla="*/ 40 h 89"/>
                  <a:gd name="T72" fmla="*/ 2 w 203"/>
                  <a:gd name="T73" fmla="*/ 36 h 89"/>
                  <a:gd name="T74" fmla="*/ 4 w 203"/>
                  <a:gd name="T75" fmla="*/ 31 h 89"/>
                  <a:gd name="T76" fmla="*/ 8 w 203"/>
                  <a:gd name="T77" fmla="*/ 27 h 89"/>
                  <a:gd name="T78" fmla="*/ 18 w 203"/>
                  <a:gd name="T79" fmla="*/ 20 h 89"/>
                  <a:gd name="T80" fmla="*/ 30 w 203"/>
                  <a:gd name="T81" fmla="*/ 13 h 89"/>
                  <a:gd name="T82" fmla="*/ 45 w 203"/>
                  <a:gd name="T83" fmla="*/ 8 h 89"/>
                  <a:gd name="T84" fmla="*/ 62 w 203"/>
                  <a:gd name="T85" fmla="*/ 4 h 89"/>
                  <a:gd name="T86" fmla="*/ 81 w 203"/>
                  <a:gd name="T87" fmla="*/ 1 h 89"/>
                  <a:gd name="T88" fmla="*/ 102 w 203"/>
                  <a:gd name="T89" fmla="*/ 0 h 89"/>
                  <a:gd name="T90" fmla="*/ 102 w 203"/>
                  <a:gd name="T91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3" h="89">
                    <a:moveTo>
                      <a:pt x="102" y="0"/>
                    </a:moveTo>
                    <a:lnTo>
                      <a:pt x="102" y="0"/>
                    </a:lnTo>
                    <a:lnTo>
                      <a:pt x="122" y="1"/>
                    </a:lnTo>
                    <a:lnTo>
                      <a:pt x="141" y="4"/>
                    </a:lnTo>
                    <a:lnTo>
                      <a:pt x="159" y="8"/>
                    </a:lnTo>
                    <a:lnTo>
                      <a:pt x="174" y="13"/>
                    </a:lnTo>
                    <a:lnTo>
                      <a:pt x="186" y="20"/>
                    </a:lnTo>
                    <a:lnTo>
                      <a:pt x="195" y="27"/>
                    </a:lnTo>
                    <a:lnTo>
                      <a:pt x="199" y="31"/>
                    </a:lnTo>
                    <a:lnTo>
                      <a:pt x="202" y="36"/>
                    </a:lnTo>
                    <a:lnTo>
                      <a:pt x="203" y="40"/>
                    </a:lnTo>
                    <a:lnTo>
                      <a:pt x="203" y="44"/>
                    </a:lnTo>
                    <a:lnTo>
                      <a:pt x="203" y="44"/>
                    </a:lnTo>
                    <a:lnTo>
                      <a:pt x="203" y="50"/>
                    </a:lnTo>
                    <a:lnTo>
                      <a:pt x="202" y="54"/>
                    </a:lnTo>
                    <a:lnTo>
                      <a:pt x="199" y="58"/>
                    </a:lnTo>
                    <a:lnTo>
                      <a:pt x="195" y="62"/>
                    </a:lnTo>
                    <a:lnTo>
                      <a:pt x="186" y="70"/>
                    </a:lnTo>
                    <a:lnTo>
                      <a:pt x="174" y="77"/>
                    </a:lnTo>
                    <a:lnTo>
                      <a:pt x="159" y="82"/>
                    </a:lnTo>
                    <a:lnTo>
                      <a:pt x="141" y="86"/>
                    </a:lnTo>
                    <a:lnTo>
                      <a:pt x="122" y="89"/>
                    </a:lnTo>
                    <a:lnTo>
                      <a:pt x="102" y="89"/>
                    </a:lnTo>
                    <a:lnTo>
                      <a:pt x="102" y="89"/>
                    </a:lnTo>
                    <a:lnTo>
                      <a:pt x="81" y="89"/>
                    </a:lnTo>
                    <a:lnTo>
                      <a:pt x="62" y="86"/>
                    </a:lnTo>
                    <a:lnTo>
                      <a:pt x="45" y="82"/>
                    </a:lnTo>
                    <a:lnTo>
                      <a:pt x="30" y="77"/>
                    </a:lnTo>
                    <a:lnTo>
                      <a:pt x="18" y="70"/>
                    </a:lnTo>
                    <a:lnTo>
                      <a:pt x="8" y="62"/>
                    </a:lnTo>
                    <a:lnTo>
                      <a:pt x="4" y="58"/>
                    </a:lnTo>
                    <a:lnTo>
                      <a:pt x="2" y="54"/>
                    </a:lnTo>
                    <a:lnTo>
                      <a:pt x="0" y="5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40"/>
                    </a:lnTo>
                    <a:lnTo>
                      <a:pt x="2" y="36"/>
                    </a:lnTo>
                    <a:lnTo>
                      <a:pt x="4" y="31"/>
                    </a:lnTo>
                    <a:lnTo>
                      <a:pt x="8" y="27"/>
                    </a:lnTo>
                    <a:lnTo>
                      <a:pt x="18" y="20"/>
                    </a:lnTo>
                    <a:lnTo>
                      <a:pt x="30" y="13"/>
                    </a:lnTo>
                    <a:lnTo>
                      <a:pt x="45" y="8"/>
                    </a:lnTo>
                    <a:lnTo>
                      <a:pt x="62" y="4"/>
                    </a:lnTo>
                    <a:lnTo>
                      <a:pt x="81" y="1"/>
                    </a:lnTo>
                    <a:lnTo>
                      <a:pt x="102" y="0"/>
                    </a:lnTo>
                    <a:lnTo>
                      <a:pt x="1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6" name="Freeform 8"/>
              <p:cNvSpPr/>
              <p:nvPr/>
            </p:nvSpPr>
            <p:spPr bwMode="auto">
              <a:xfrm>
                <a:off x="2579688" y="6265863"/>
                <a:ext cx="563563" cy="157163"/>
              </a:xfrm>
              <a:custGeom>
                <a:avLst/>
                <a:gdLst>
                  <a:gd name="T0" fmla="*/ 178 w 355"/>
                  <a:gd name="T1" fmla="*/ 0 h 99"/>
                  <a:gd name="T2" fmla="*/ 178 w 355"/>
                  <a:gd name="T3" fmla="*/ 0 h 99"/>
                  <a:gd name="T4" fmla="*/ 213 w 355"/>
                  <a:gd name="T5" fmla="*/ 1 h 99"/>
                  <a:gd name="T6" fmla="*/ 247 w 355"/>
                  <a:gd name="T7" fmla="*/ 4 h 99"/>
                  <a:gd name="T8" fmla="*/ 277 w 355"/>
                  <a:gd name="T9" fmla="*/ 8 h 99"/>
                  <a:gd name="T10" fmla="*/ 302 w 355"/>
                  <a:gd name="T11" fmla="*/ 15 h 99"/>
                  <a:gd name="T12" fmla="*/ 324 w 355"/>
                  <a:gd name="T13" fmla="*/ 22 h 99"/>
                  <a:gd name="T14" fmla="*/ 333 w 355"/>
                  <a:gd name="T15" fmla="*/ 26 h 99"/>
                  <a:gd name="T16" fmla="*/ 340 w 355"/>
                  <a:gd name="T17" fmla="*/ 30 h 99"/>
                  <a:gd name="T18" fmla="*/ 347 w 355"/>
                  <a:gd name="T19" fmla="*/ 34 h 99"/>
                  <a:gd name="T20" fmla="*/ 351 w 355"/>
                  <a:gd name="T21" fmla="*/ 39 h 99"/>
                  <a:gd name="T22" fmla="*/ 354 w 355"/>
                  <a:gd name="T23" fmla="*/ 45 h 99"/>
                  <a:gd name="T24" fmla="*/ 355 w 355"/>
                  <a:gd name="T25" fmla="*/ 49 h 99"/>
                  <a:gd name="T26" fmla="*/ 355 w 355"/>
                  <a:gd name="T27" fmla="*/ 49 h 99"/>
                  <a:gd name="T28" fmla="*/ 354 w 355"/>
                  <a:gd name="T29" fmla="*/ 54 h 99"/>
                  <a:gd name="T30" fmla="*/ 351 w 355"/>
                  <a:gd name="T31" fmla="*/ 60 h 99"/>
                  <a:gd name="T32" fmla="*/ 347 w 355"/>
                  <a:gd name="T33" fmla="*/ 64 h 99"/>
                  <a:gd name="T34" fmla="*/ 340 w 355"/>
                  <a:gd name="T35" fmla="*/ 68 h 99"/>
                  <a:gd name="T36" fmla="*/ 333 w 355"/>
                  <a:gd name="T37" fmla="*/ 73 h 99"/>
                  <a:gd name="T38" fmla="*/ 324 w 355"/>
                  <a:gd name="T39" fmla="*/ 77 h 99"/>
                  <a:gd name="T40" fmla="*/ 302 w 355"/>
                  <a:gd name="T41" fmla="*/ 84 h 99"/>
                  <a:gd name="T42" fmla="*/ 277 w 355"/>
                  <a:gd name="T43" fmla="*/ 89 h 99"/>
                  <a:gd name="T44" fmla="*/ 247 w 355"/>
                  <a:gd name="T45" fmla="*/ 95 h 99"/>
                  <a:gd name="T46" fmla="*/ 213 w 355"/>
                  <a:gd name="T47" fmla="*/ 98 h 99"/>
                  <a:gd name="T48" fmla="*/ 178 w 355"/>
                  <a:gd name="T49" fmla="*/ 99 h 99"/>
                  <a:gd name="T50" fmla="*/ 178 w 355"/>
                  <a:gd name="T51" fmla="*/ 99 h 99"/>
                  <a:gd name="T52" fmla="*/ 143 w 355"/>
                  <a:gd name="T53" fmla="*/ 98 h 99"/>
                  <a:gd name="T54" fmla="*/ 109 w 355"/>
                  <a:gd name="T55" fmla="*/ 95 h 99"/>
                  <a:gd name="T56" fmla="*/ 79 w 355"/>
                  <a:gd name="T57" fmla="*/ 89 h 99"/>
                  <a:gd name="T58" fmla="*/ 53 w 355"/>
                  <a:gd name="T59" fmla="*/ 84 h 99"/>
                  <a:gd name="T60" fmla="*/ 31 w 355"/>
                  <a:gd name="T61" fmla="*/ 77 h 99"/>
                  <a:gd name="T62" fmla="*/ 22 w 355"/>
                  <a:gd name="T63" fmla="*/ 73 h 99"/>
                  <a:gd name="T64" fmla="*/ 15 w 355"/>
                  <a:gd name="T65" fmla="*/ 68 h 99"/>
                  <a:gd name="T66" fmla="*/ 8 w 355"/>
                  <a:gd name="T67" fmla="*/ 64 h 99"/>
                  <a:gd name="T68" fmla="*/ 4 w 355"/>
                  <a:gd name="T69" fmla="*/ 60 h 99"/>
                  <a:gd name="T70" fmla="*/ 2 w 355"/>
                  <a:gd name="T71" fmla="*/ 54 h 99"/>
                  <a:gd name="T72" fmla="*/ 0 w 355"/>
                  <a:gd name="T73" fmla="*/ 49 h 99"/>
                  <a:gd name="T74" fmla="*/ 0 w 355"/>
                  <a:gd name="T75" fmla="*/ 49 h 99"/>
                  <a:gd name="T76" fmla="*/ 2 w 355"/>
                  <a:gd name="T77" fmla="*/ 45 h 99"/>
                  <a:gd name="T78" fmla="*/ 4 w 355"/>
                  <a:gd name="T79" fmla="*/ 39 h 99"/>
                  <a:gd name="T80" fmla="*/ 8 w 355"/>
                  <a:gd name="T81" fmla="*/ 34 h 99"/>
                  <a:gd name="T82" fmla="*/ 15 w 355"/>
                  <a:gd name="T83" fmla="*/ 30 h 99"/>
                  <a:gd name="T84" fmla="*/ 22 w 355"/>
                  <a:gd name="T85" fmla="*/ 26 h 99"/>
                  <a:gd name="T86" fmla="*/ 31 w 355"/>
                  <a:gd name="T87" fmla="*/ 22 h 99"/>
                  <a:gd name="T88" fmla="*/ 53 w 355"/>
                  <a:gd name="T89" fmla="*/ 15 h 99"/>
                  <a:gd name="T90" fmla="*/ 79 w 355"/>
                  <a:gd name="T91" fmla="*/ 8 h 99"/>
                  <a:gd name="T92" fmla="*/ 109 w 355"/>
                  <a:gd name="T93" fmla="*/ 4 h 99"/>
                  <a:gd name="T94" fmla="*/ 143 w 355"/>
                  <a:gd name="T95" fmla="*/ 1 h 99"/>
                  <a:gd name="T96" fmla="*/ 178 w 355"/>
                  <a:gd name="T97" fmla="*/ 0 h 99"/>
                  <a:gd name="T98" fmla="*/ 178 w 355"/>
                  <a:gd name="T9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5" h="99">
                    <a:moveTo>
                      <a:pt x="178" y="0"/>
                    </a:moveTo>
                    <a:lnTo>
                      <a:pt x="178" y="0"/>
                    </a:lnTo>
                    <a:lnTo>
                      <a:pt x="213" y="1"/>
                    </a:lnTo>
                    <a:lnTo>
                      <a:pt x="247" y="4"/>
                    </a:lnTo>
                    <a:lnTo>
                      <a:pt x="277" y="8"/>
                    </a:lnTo>
                    <a:lnTo>
                      <a:pt x="302" y="15"/>
                    </a:lnTo>
                    <a:lnTo>
                      <a:pt x="324" y="22"/>
                    </a:lnTo>
                    <a:lnTo>
                      <a:pt x="333" y="26"/>
                    </a:lnTo>
                    <a:lnTo>
                      <a:pt x="340" y="30"/>
                    </a:lnTo>
                    <a:lnTo>
                      <a:pt x="347" y="34"/>
                    </a:lnTo>
                    <a:lnTo>
                      <a:pt x="351" y="39"/>
                    </a:lnTo>
                    <a:lnTo>
                      <a:pt x="354" y="45"/>
                    </a:lnTo>
                    <a:lnTo>
                      <a:pt x="355" y="49"/>
                    </a:lnTo>
                    <a:lnTo>
                      <a:pt x="355" y="49"/>
                    </a:lnTo>
                    <a:lnTo>
                      <a:pt x="354" y="54"/>
                    </a:lnTo>
                    <a:lnTo>
                      <a:pt x="351" y="60"/>
                    </a:lnTo>
                    <a:lnTo>
                      <a:pt x="347" y="64"/>
                    </a:lnTo>
                    <a:lnTo>
                      <a:pt x="340" y="68"/>
                    </a:lnTo>
                    <a:lnTo>
                      <a:pt x="333" y="73"/>
                    </a:lnTo>
                    <a:lnTo>
                      <a:pt x="324" y="77"/>
                    </a:lnTo>
                    <a:lnTo>
                      <a:pt x="302" y="84"/>
                    </a:lnTo>
                    <a:lnTo>
                      <a:pt x="277" y="89"/>
                    </a:lnTo>
                    <a:lnTo>
                      <a:pt x="247" y="95"/>
                    </a:lnTo>
                    <a:lnTo>
                      <a:pt x="213" y="98"/>
                    </a:lnTo>
                    <a:lnTo>
                      <a:pt x="178" y="99"/>
                    </a:lnTo>
                    <a:lnTo>
                      <a:pt x="178" y="99"/>
                    </a:lnTo>
                    <a:lnTo>
                      <a:pt x="143" y="98"/>
                    </a:lnTo>
                    <a:lnTo>
                      <a:pt x="109" y="95"/>
                    </a:lnTo>
                    <a:lnTo>
                      <a:pt x="79" y="89"/>
                    </a:lnTo>
                    <a:lnTo>
                      <a:pt x="53" y="84"/>
                    </a:lnTo>
                    <a:lnTo>
                      <a:pt x="31" y="77"/>
                    </a:lnTo>
                    <a:lnTo>
                      <a:pt x="22" y="73"/>
                    </a:lnTo>
                    <a:lnTo>
                      <a:pt x="15" y="68"/>
                    </a:lnTo>
                    <a:lnTo>
                      <a:pt x="8" y="64"/>
                    </a:lnTo>
                    <a:lnTo>
                      <a:pt x="4" y="60"/>
                    </a:lnTo>
                    <a:lnTo>
                      <a:pt x="2" y="54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2" y="45"/>
                    </a:lnTo>
                    <a:lnTo>
                      <a:pt x="4" y="39"/>
                    </a:lnTo>
                    <a:lnTo>
                      <a:pt x="8" y="34"/>
                    </a:lnTo>
                    <a:lnTo>
                      <a:pt x="15" y="30"/>
                    </a:lnTo>
                    <a:lnTo>
                      <a:pt x="22" y="26"/>
                    </a:lnTo>
                    <a:lnTo>
                      <a:pt x="31" y="22"/>
                    </a:lnTo>
                    <a:lnTo>
                      <a:pt x="53" y="15"/>
                    </a:lnTo>
                    <a:lnTo>
                      <a:pt x="79" y="8"/>
                    </a:lnTo>
                    <a:lnTo>
                      <a:pt x="109" y="4"/>
                    </a:lnTo>
                    <a:lnTo>
                      <a:pt x="143" y="1"/>
                    </a:lnTo>
                    <a:lnTo>
                      <a:pt x="178" y="0"/>
                    </a:lnTo>
                    <a:lnTo>
                      <a:pt x="17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7" name="Freeform 9"/>
              <p:cNvSpPr/>
              <p:nvPr/>
            </p:nvSpPr>
            <p:spPr bwMode="auto">
              <a:xfrm>
                <a:off x="2505076" y="6310313"/>
                <a:ext cx="714375" cy="58738"/>
              </a:xfrm>
              <a:custGeom>
                <a:avLst/>
                <a:gdLst>
                  <a:gd name="T0" fmla="*/ 207 w 450"/>
                  <a:gd name="T1" fmla="*/ 37 h 37"/>
                  <a:gd name="T2" fmla="*/ 207 w 450"/>
                  <a:gd name="T3" fmla="*/ 37 h 37"/>
                  <a:gd name="T4" fmla="*/ 149 w 450"/>
                  <a:gd name="T5" fmla="*/ 37 h 37"/>
                  <a:gd name="T6" fmla="*/ 115 w 450"/>
                  <a:gd name="T7" fmla="*/ 34 h 37"/>
                  <a:gd name="T8" fmla="*/ 83 w 450"/>
                  <a:gd name="T9" fmla="*/ 32 h 37"/>
                  <a:gd name="T10" fmla="*/ 53 w 450"/>
                  <a:gd name="T11" fmla="*/ 29 h 37"/>
                  <a:gd name="T12" fmla="*/ 27 w 450"/>
                  <a:gd name="T13" fmla="*/ 23 h 37"/>
                  <a:gd name="T14" fmla="*/ 18 w 450"/>
                  <a:gd name="T15" fmla="*/ 21 h 37"/>
                  <a:gd name="T16" fmla="*/ 9 w 450"/>
                  <a:gd name="T17" fmla="*/ 18 h 37"/>
                  <a:gd name="T18" fmla="*/ 5 w 450"/>
                  <a:gd name="T19" fmla="*/ 15 h 37"/>
                  <a:gd name="T20" fmla="*/ 3 w 450"/>
                  <a:gd name="T21" fmla="*/ 11 h 37"/>
                  <a:gd name="T22" fmla="*/ 3 w 450"/>
                  <a:gd name="T23" fmla="*/ 11 h 37"/>
                  <a:gd name="T24" fmla="*/ 0 w 450"/>
                  <a:gd name="T25" fmla="*/ 2 h 37"/>
                  <a:gd name="T26" fmla="*/ 0 w 450"/>
                  <a:gd name="T27" fmla="*/ 2 h 37"/>
                  <a:gd name="T28" fmla="*/ 19 w 450"/>
                  <a:gd name="T29" fmla="*/ 7 h 37"/>
                  <a:gd name="T30" fmla="*/ 42 w 450"/>
                  <a:gd name="T31" fmla="*/ 10 h 37"/>
                  <a:gd name="T32" fmla="*/ 69 w 450"/>
                  <a:gd name="T33" fmla="*/ 14 h 37"/>
                  <a:gd name="T34" fmla="*/ 97 w 450"/>
                  <a:gd name="T35" fmla="*/ 15 h 37"/>
                  <a:gd name="T36" fmla="*/ 156 w 450"/>
                  <a:gd name="T37" fmla="*/ 19 h 37"/>
                  <a:gd name="T38" fmla="*/ 206 w 450"/>
                  <a:gd name="T39" fmla="*/ 19 h 37"/>
                  <a:gd name="T40" fmla="*/ 206 w 450"/>
                  <a:gd name="T41" fmla="*/ 19 h 37"/>
                  <a:gd name="T42" fmla="*/ 263 w 450"/>
                  <a:gd name="T43" fmla="*/ 18 h 37"/>
                  <a:gd name="T44" fmla="*/ 332 w 450"/>
                  <a:gd name="T45" fmla="*/ 15 h 37"/>
                  <a:gd name="T46" fmla="*/ 367 w 450"/>
                  <a:gd name="T47" fmla="*/ 13 h 37"/>
                  <a:gd name="T48" fmla="*/ 399 w 450"/>
                  <a:gd name="T49" fmla="*/ 10 h 37"/>
                  <a:gd name="T50" fmla="*/ 428 w 450"/>
                  <a:gd name="T51" fmla="*/ 6 h 37"/>
                  <a:gd name="T52" fmla="*/ 450 w 450"/>
                  <a:gd name="T53" fmla="*/ 0 h 37"/>
                  <a:gd name="T54" fmla="*/ 450 w 450"/>
                  <a:gd name="T55" fmla="*/ 0 h 37"/>
                  <a:gd name="T56" fmla="*/ 447 w 450"/>
                  <a:gd name="T57" fmla="*/ 11 h 37"/>
                  <a:gd name="T58" fmla="*/ 447 w 450"/>
                  <a:gd name="T59" fmla="*/ 11 h 37"/>
                  <a:gd name="T60" fmla="*/ 444 w 450"/>
                  <a:gd name="T61" fmla="*/ 15 h 37"/>
                  <a:gd name="T62" fmla="*/ 437 w 450"/>
                  <a:gd name="T63" fmla="*/ 18 h 37"/>
                  <a:gd name="T64" fmla="*/ 429 w 450"/>
                  <a:gd name="T65" fmla="*/ 21 h 37"/>
                  <a:gd name="T66" fmla="*/ 417 w 450"/>
                  <a:gd name="T67" fmla="*/ 23 h 37"/>
                  <a:gd name="T68" fmla="*/ 386 w 450"/>
                  <a:gd name="T69" fmla="*/ 29 h 37"/>
                  <a:gd name="T70" fmla="*/ 351 w 450"/>
                  <a:gd name="T71" fmla="*/ 32 h 37"/>
                  <a:gd name="T72" fmla="*/ 311 w 450"/>
                  <a:gd name="T73" fmla="*/ 34 h 37"/>
                  <a:gd name="T74" fmla="*/ 272 w 450"/>
                  <a:gd name="T75" fmla="*/ 37 h 37"/>
                  <a:gd name="T76" fmla="*/ 207 w 450"/>
                  <a:gd name="T77" fmla="*/ 37 h 37"/>
                  <a:gd name="T78" fmla="*/ 207 w 450"/>
                  <a:gd name="T7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0" h="37">
                    <a:moveTo>
                      <a:pt x="207" y="37"/>
                    </a:moveTo>
                    <a:lnTo>
                      <a:pt x="207" y="37"/>
                    </a:lnTo>
                    <a:lnTo>
                      <a:pt x="149" y="37"/>
                    </a:lnTo>
                    <a:lnTo>
                      <a:pt x="115" y="34"/>
                    </a:lnTo>
                    <a:lnTo>
                      <a:pt x="83" y="32"/>
                    </a:lnTo>
                    <a:lnTo>
                      <a:pt x="53" y="29"/>
                    </a:lnTo>
                    <a:lnTo>
                      <a:pt x="27" y="23"/>
                    </a:lnTo>
                    <a:lnTo>
                      <a:pt x="18" y="21"/>
                    </a:lnTo>
                    <a:lnTo>
                      <a:pt x="9" y="18"/>
                    </a:lnTo>
                    <a:lnTo>
                      <a:pt x="5" y="15"/>
                    </a:lnTo>
                    <a:lnTo>
                      <a:pt x="3" y="11"/>
                    </a:lnTo>
                    <a:lnTo>
                      <a:pt x="3" y="11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9" y="7"/>
                    </a:lnTo>
                    <a:lnTo>
                      <a:pt x="42" y="10"/>
                    </a:lnTo>
                    <a:lnTo>
                      <a:pt x="69" y="14"/>
                    </a:lnTo>
                    <a:lnTo>
                      <a:pt x="97" y="15"/>
                    </a:lnTo>
                    <a:lnTo>
                      <a:pt x="156" y="19"/>
                    </a:lnTo>
                    <a:lnTo>
                      <a:pt x="206" y="19"/>
                    </a:lnTo>
                    <a:lnTo>
                      <a:pt x="206" y="19"/>
                    </a:lnTo>
                    <a:lnTo>
                      <a:pt x="263" y="18"/>
                    </a:lnTo>
                    <a:lnTo>
                      <a:pt x="332" y="15"/>
                    </a:lnTo>
                    <a:lnTo>
                      <a:pt x="367" y="13"/>
                    </a:lnTo>
                    <a:lnTo>
                      <a:pt x="399" y="10"/>
                    </a:lnTo>
                    <a:lnTo>
                      <a:pt x="428" y="6"/>
                    </a:lnTo>
                    <a:lnTo>
                      <a:pt x="450" y="0"/>
                    </a:lnTo>
                    <a:lnTo>
                      <a:pt x="450" y="0"/>
                    </a:lnTo>
                    <a:lnTo>
                      <a:pt x="447" y="11"/>
                    </a:lnTo>
                    <a:lnTo>
                      <a:pt x="447" y="11"/>
                    </a:lnTo>
                    <a:lnTo>
                      <a:pt x="444" y="15"/>
                    </a:lnTo>
                    <a:lnTo>
                      <a:pt x="437" y="18"/>
                    </a:lnTo>
                    <a:lnTo>
                      <a:pt x="429" y="21"/>
                    </a:lnTo>
                    <a:lnTo>
                      <a:pt x="417" y="23"/>
                    </a:lnTo>
                    <a:lnTo>
                      <a:pt x="386" y="29"/>
                    </a:lnTo>
                    <a:lnTo>
                      <a:pt x="351" y="32"/>
                    </a:lnTo>
                    <a:lnTo>
                      <a:pt x="311" y="34"/>
                    </a:lnTo>
                    <a:lnTo>
                      <a:pt x="272" y="37"/>
                    </a:lnTo>
                    <a:lnTo>
                      <a:pt x="207" y="37"/>
                    </a:lnTo>
                    <a:lnTo>
                      <a:pt x="207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8" name="Freeform 10"/>
              <p:cNvSpPr/>
              <p:nvPr/>
            </p:nvSpPr>
            <p:spPr bwMode="auto">
              <a:xfrm>
                <a:off x="2212976" y="5440363"/>
                <a:ext cx="1306513" cy="96838"/>
              </a:xfrm>
              <a:custGeom>
                <a:avLst/>
                <a:gdLst>
                  <a:gd name="T0" fmla="*/ 20 w 823"/>
                  <a:gd name="T1" fmla="*/ 37 h 61"/>
                  <a:gd name="T2" fmla="*/ 788 w 823"/>
                  <a:gd name="T3" fmla="*/ 0 h 61"/>
                  <a:gd name="T4" fmla="*/ 788 w 823"/>
                  <a:gd name="T5" fmla="*/ 0 h 61"/>
                  <a:gd name="T6" fmla="*/ 788 w 823"/>
                  <a:gd name="T7" fmla="*/ 4 h 61"/>
                  <a:gd name="T8" fmla="*/ 791 w 823"/>
                  <a:gd name="T9" fmla="*/ 7 h 61"/>
                  <a:gd name="T10" fmla="*/ 795 w 823"/>
                  <a:gd name="T11" fmla="*/ 10 h 61"/>
                  <a:gd name="T12" fmla="*/ 804 w 823"/>
                  <a:gd name="T13" fmla="*/ 12 h 61"/>
                  <a:gd name="T14" fmla="*/ 804 w 823"/>
                  <a:gd name="T15" fmla="*/ 12 h 61"/>
                  <a:gd name="T16" fmla="*/ 810 w 823"/>
                  <a:gd name="T17" fmla="*/ 15 h 61"/>
                  <a:gd name="T18" fmla="*/ 816 w 823"/>
                  <a:gd name="T19" fmla="*/ 16 h 61"/>
                  <a:gd name="T20" fmla="*/ 820 w 823"/>
                  <a:gd name="T21" fmla="*/ 19 h 61"/>
                  <a:gd name="T22" fmla="*/ 823 w 823"/>
                  <a:gd name="T23" fmla="*/ 23 h 61"/>
                  <a:gd name="T24" fmla="*/ 0 w 823"/>
                  <a:gd name="T25" fmla="*/ 61 h 61"/>
                  <a:gd name="T26" fmla="*/ 0 w 823"/>
                  <a:gd name="T27" fmla="*/ 61 h 61"/>
                  <a:gd name="T28" fmla="*/ 8 w 823"/>
                  <a:gd name="T29" fmla="*/ 58 h 61"/>
                  <a:gd name="T30" fmla="*/ 8 w 823"/>
                  <a:gd name="T31" fmla="*/ 58 h 61"/>
                  <a:gd name="T32" fmla="*/ 15 w 823"/>
                  <a:gd name="T33" fmla="*/ 57 h 61"/>
                  <a:gd name="T34" fmla="*/ 20 w 823"/>
                  <a:gd name="T35" fmla="*/ 54 h 61"/>
                  <a:gd name="T36" fmla="*/ 23 w 823"/>
                  <a:gd name="T37" fmla="*/ 52 h 61"/>
                  <a:gd name="T38" fmla="*/ 24 w 823"/>
                  <a:gd name="T39" fmla="*/ 49 h 61"/>
                  <a:gd name="T40" fmla="*/ 24 w 823"/>
                  <a:gd name="T41" fmla="*/ 46 h 61"/>
                  <a:gd name="T42" fmla="*/ 23 w 823"/>
                  <a:gd name="T43" fmla="*/ 43 h 61"/>
                  <a:gd name="T44" fmla="*/ 20 w 823"/>
                  <a:gd name="T45" fmla="*/ 37 h 61"/>
                  <a:gd name="T46" fmla="*/ 20 w 823"/>
                  <a:gd name="T47" fmla="*/ 3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23" h="61">
                    <a:moveTo>
                      <a:pt x="20" y="37"/>
                    </a:moveTo>
                    <a:lnTo>
                      <a:pt x="788" y="0"/>
                    </a:lnTo>
                    <a:lnTo>
                      <a:pt x="788" y="0"/>
                    </a:lnTo>
                    <a:lnTo>
                      <a:pt x="788" y="4"/>
                    </a:lnTo>
                    <a:lnTo>
                      <a:pt x="791" y="7"/>
                    </a:lnTo>
                    <a:lnTo>
                      <a:pt x="795" y="10"/>
                    </a:lnTo>
                    <a:lnTo>
                      <a:pt x="804" y="12"/>
                    </a:lnTo>
                    <a:lnTo>
                      <a:pt x="804" y="12"/>
                    </a:lnTo>
                    <a:lnTo>
                      <a:pt x="810" y="15"/>
                    </a:lnTo>
                    <a:lnTo>
                      <a:pt x="816" y="16"/>
                    </a:lnTo>
                    <a:lnTo>
                      <a:pt x="820" y="19"/>
                    </a:lnTo>
                    <a:lnTo>
                      <a:pt x="823" y="23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8" y="58"/>
                    </a:lnTo>
                    <a:lnTo>
                      <a:pt x="8" y="58"/>
                    </a:lnTo>
                    <a:lnTo>
                      <a:pt x="15" y="57"/>
                    </a:lnTo>
                    <a:lnTo>
                      <a:pt x="20" y="54"/>
                    </a:lnTo>
                    <a:lnTo>
                      <a:pt x="23" y="52"/>
                    </a:lnTo>
                    <a:lnTo>
                      <a:pt x="24" y="49"/>
                    </a:lnTo>
                    <a:lnTo>
                      <a:pt x="24" y="46"/>
                    </a:lnTo>
                    <a:lnTo>
                      <a:pt x="23" y="43"/>
                    </a:lnTo>
                    <a:lnTo>
                      <a:pt x="20" y="37"/>
                    </a:lnTo>
                    <a:lnTo>
                      <a:pt x="20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9" name="Freeform 11"/>
              <p:cNvSpPr/>
              <p:nvPr/>
            </p:nvSpPr>
            <p:spPr bwMode="auto">
              <a:xfrm>
                <a:off x="2189163" y="5332413"/>
                <a:ext cx="1325563" cy="100013"/>
              </a:xfrm>
              <a:custGeom>
                <a:avLst/>
                <a:gdLst>
                  <a:gd name="T0" fmla="*/ 0 w 835"/>
                  <a:gd name="T1" fmla="*/ 40 h 63"/>
                  <a:gd name="T2" fmla="*/ 835 w 835"/>
                  <a:gd name="T3" fmla="*/ 0 h 63"/>
                  <a:gd name="T4" fmla="*/ 835 w 835"/>
                  <a:gd name="T5" fmla="*/ 0 h 63"/>
                  <a:gd name="T6" fmla="*/ 829 w 835"/>
                  <a:gd name="T7" fmla="*/ 6 h 63"/>
                  <a:gd name="T8" fmla="*/ 821 w 835"/>
                  <a:gd name="T9" fmla="*/ 9 h 63"/>
                  <a:gd name="T10" fmla="*/ 812 w 835"/>
                  <a:gd name="T11" fmla="*/ 11 h 63"/>
                  <a:gd name="T12" fmla="*/ 806 w 835"/>
                  <a:gd name="T13" fmla="*/ 11 h 63"/>
                  <a:gd name="T14" fmla="*/ 806 w 835"/>
                  <a:gd name="T15" fmla="*/ 11 h 63"/>
                  <a:gd name="T16" fmla="*/ 800 w 835"/>
                  <a:gd name="T17" fmla="*/ 13 h 63"/>
                  <a:gd name="T18" fmla="*/ 800 w 835"/>
                  <a:gd name="T19" fmla="*/ 14 h 63"/>
                  <a:gd name="T20" fmla="*/ 800 w 835"/>
                  <a:gd name="T21" fmla="*/ 17 h 63"/>
                  <a:gd name="T22" fmla="*/ 802 w 835"/>
                  <a:gd name="T23" fmla="*/ 21 h 63"/>
                  <a:gd name="T24" fmla="*/ 804 w 835"/>
                  <a:gd name="T25" fmla="*/ 26 h 63"/>
                  <a:gd name="T26" fmla="*/ 42 w 835"/>
                  <a:gd name="T27" fmla="*/ 63 h 63"/>
                  <a:gd name="T28" fmla="*/ 42 w 835"/>
                  <a:gd name="T29" fmla="*/ 63 h 63"/>
                  <a:gd name="T30" fmla="*/ 42 w 835"/>
                  <a:gd name="T31" fmla="*/ 60 h 63"/>
                  <a:gd name="T32" fmla="*/ 41 w 835"/>
                  <a:gd name="T33" fmla="*/ 60 h 63"/>
                  <a:gd name="T34" fmla="*/ 36 w 835"/>
                  <a:gd name="T35" fmla="*/ 59 h 63"/>
                  <a:gd name="T36" fmla="*/ 36 w 835"/>
                  <a:gd name="T37" fmla="*/ 59 h 63"/>
                  <a:gd name="T38" fmla="*/ 27 w 835"/>
                  <a:gd name="T39" fmla="*/ 57 h 63"/>
                  <a:gd name="T40" fmla="*/ 16 w 835"/>
                  <a:gd name="T41" fmla="*/ 53 h 63"/>
                  <a:gd name="T42" fmla="*/ 7 w 835"/>
                  <a:gd name="T43" fmla="*/ 48 h 63"/>
                  <a:gd name="T44" fmla="*/ 3 w 835"/>
                  <a:gd name="T45" fmla="*/ 44 h 63"/>
                  <a:gd name="T46" fmla="*/ 0 w 835"/>
                  <a:gd name="T47" fmla="*/ 40 h 63"/>
                  <a:gd name="T48" fmla="*/ 0 w 835"/>
                  <a:gd name="T49" fmla="*/ 4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35" h="63">
                    <a:moveTo>
                      <a:pt x="0" y="40"/>
                    </a:moveTo>
                    <a:lnTo>
                      <a:pt x="835" y="0"/>
                    </a:lnTo>
                    <a:lnTo>
                      <a:pt x="835" y="0"/>
                    </a:lnTo>
                    <a:lnTo>
                      <a:pt x="829" y="6"/>
                    </a:lnTo>
                    <a:lnTo>
                      <a:pt x="821" y="9"/>
                    </a:lnTo>
                    <a:lnTo>
                      <a:pt x="812" y="11"/>
                    </a:lnTo>
                    <a:lnTo>
                      <a:pt x="806" y="11"/>
                    </a:lnTo>
                    <a:lnTo>
                      <a:pt x="806" y="11"/>
                    </a:lnTo>
                    <a:lnTo>
                      <a:pt x="800" y="13"/>
                    </a:lnTo>
                    <a:lnTo>
                      <a:pt x="800" y="14"/>
                    </a:lnTo>
                    <a:lnTo>
                      <a:pt x="800" y="17"/>
                    </a:lnTo>
                    <a:lnTo>
                      <a:pt x="802" y="21"/>
                    </a:lnTo>
                    <a:lnTo>
                      <a:pt x="804" y="26"/>
                    </a:lnTo>
                    <a:lnTo>
                      <a:pt x="42" y="63"/>
                    </a:lnTo>
                    <a:lnTo>
                      <a:pt x="42" y="63"/>
                    </a:lnTo>
                    <a:lnTo>
                      <a:pt x="42" y="60"/>
                    </a:lnTo>
                    <a:lnTo>
                      <a:pt x="41" y="60"/>
                    </a:lnTo>
                    <a:lnTo>
                      <a:pt x="36" y="59"/>
                    </a:lnTo>
                    <a:lnTo>
                      <a:pt x="36" y="59"/>
                    </a:lnTo>
                    <a:lnTo>
                      <a:pt x="27" y="57"/>
                    </a:lnTo>
                    <a:lnTo>
                      <a:pt x="16" y="53"/>
                    </a:lnTo>
                    <a:lnTo>
                      <a:pt x="7" y="48"/>
                    </a:lnTo>
                    <a:lnTo>
                      <a:pt x="3" y="44"/>
                    </a:lnTo>
                    <a:lnTo>
                      <a:pt x="0" y="4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0" name="Freeform 12"/>
              <p:cNvSpPr/>
              <p:nvPr/>
            </p:nvSpPr>
            <p:spPr bwMode="auto">
              <a:xfrm>
                <a:off x="2216151" y="5529263"/>
                <a:ext cx="1268413" cy="96838"/>
              </a:xfrm>
              <a:custGeom>
                <a:avLst/>
                <a:gdLst>
                  <a:gd name="T0" fmla="*/ 0 w 799"/>
                  <a:gd name="T1" fmla="*/ 36 h 61"/>
                  <a:gd name="T2" fmla="*/ 795 w 799"/>
                  <a:gd name="T3" fmla="*/ 0 h 61"/>
                  <a:gd name="T4" fmla="*/ 795 w 799"/>
                  <a:gd name="T5" fmla="*/ 0 h 61"/>
                  <a:gd name="T6" fmla="*/ 794 w 799"/>
                  <a:gd name="T7" fmla="*/ 4 h 61"/>
                  <a:gd name="T8" fmla="*/ 795 w 799"/>
                  <a:gd name="T9" fmla="*/ 10 h 61"/>
                  <a:gd name="T10" fmla="*/ 799 w 799"/>
                  <a:gd name="T11" fmla="*/ 23 h 61"/>
                  <a:gd name="T12" fmla="*/ 11 w 799"/>
                  <a:gd name="T13" fmla="*/ 61 h 61"/>
                  <a:gd name="T14" fmla="*/ 11 w 799"/>
                  <a:gd name="T15" fmla="*/ 61 h 61"/>
                  <a:gd name="T16" fmla="*/ 13 w 799"/>
                  <a:gd name="T17" fmla="*/ 52 h 61"/>
                  <a:gd name="T18" fmla="*/ 13 w 799"/>
                  <a:gd name="T19" fmla="*/ 46 h 61"/>
                  <a:gd name="T20" fmla="*/ 11 w 799"/>
                  <a:gd name="T21" fmla="*/ 43 h 61"/>
                  <a:gd name="T22" fmla="*/ 10 w 799"/>
                  <a:gd name="T23" fmla="*/ 40 h 61"/>
                  <a:gd name="T24" fmla="*/ 6 w 799"/>
                  <a:gd name="T25" fmla="*/ 39 h 61"/>
                  <a:gd name="T26" fmla="*/ 0 w 799"/>
                  <a:gd name="T27" fmla="*/ 36 h 61"/>
                  <a:gd name="T28" fmla="*/ 0 w 799"/>
                  <a:gd name="T29" fmla="*/ 3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9" h="61">
                    <a:moveTo>
                      <a:pt x="0" y="36"/>
                    </a:moveTo>
                    <a:lnTo>
                      <a:pt x="795" y="0"/>
                    </a:lnTo>
                    <a:lnTo>
                      <a:pt x="795" y="0"/>
                    </a:lnTo>
                    <a:lnTo>
                      <a:pt x="794" y="4"/>
                    </a:lnTo>
                    <a:lnTo>
                      <a:pt x="795" y="10"/>
                    </a:lnTo>
                    <a:lnTo>
                      <a:pt x="799" y="23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13" y="52"/>
                    </a:lnTo>
                    <a:lnTo>
                      <a:pt x="13" y="46"/>
                    </a:lnTo>
                    <a:lnTo>
                      <a:pt x="11" y="43"/>
                    </a:lnTo>
                    <a:lnTo>
                      <a:pt x="10" y="40"/>
                    </a:lnTo>
                    <a:lnTo>
                      <a:pt x="6" y="39"/>
                    </a:lnTo>
                    <a:lnTo>
                      <a:pt x="0" y="36"/>
                    </a:lnTo>
                    <a:lnTo>
                      <a:pt x="0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1" name="Freeform 13"/>
              <p:cNvSpPr/>
              <p:nvPr/>
            </p:nvSpPr>
            <p:spPr bwMode="auto">
              <a:xfrm>
                <a:off x="2227263" y="5614988"/>
                <a:ext cx="1285875" cy="96838"/>
              </a:xfrm>
              <a:custGeom>
                <a:avLst/>
                <a:gdLst>
                  <a:gd name="T0" fmla="*/ 3 w 810"/>
                  <a:gd name="T1" fmla="*/ 36 h 61"/>
                  <a:gd name="T2" fmla="*/ 788 w 810"/>
                  <a:gd name="T3" fmla="*/ 0 h 61"/>
                  <a:gd name="T4" fmla="*/ 788 w 810"/>
                  <a:gd name="T5" fmla="*/ 0 h 61"/>
                  <a:gd name="T6" fmla="*/ 788 w 810"/>
                  <a:gd name="T7" fmla="*/ 5 h 61"/>
                  <a:gd name="T8" fmla="*/ 790 w 810"/>
                  <a:gd name="T9" fmla="*/ 11 h 61"/>
                  <a:gd name="T10" fmla="*/ 795 w 810"/>
                  <a:gd name="T11" fmla="*/ 16 h 61"/>
                  <a:gd name="T12" fmla="*/ 803 w 810"/>
                  <a:gd name="T13" fmla="*/ 20 h 61"/>
                  <a:gd name="T14" fmla="*/ 803 w 810"/>
                  <a:gd name="T15" fmla="*/ 20 h 61"/>
                  <a:gd name="T16" fmla="*/ 810 w 810"/>
                  <a:gd name="T17" fmla="*/ 23 h 61"/>
                  <a:gd name="T18" fmla="*/ 0 w 810"/>
                  <a:gd name="T19" fmla="*/ 61 h 61"/>
                  <a:gd name="T20" fmla="*/ 0 w 810"/>
                  <a:gd name="T21" fmla="*/ 61 h 61"/>
                  <a:gd name="T22" fmla="*/ 4 w 810"/>
                  <a:gd name="T23" fmla="*/ 55 h 61"/>
                  <a:gd name="T24" fmla="*/ 6 w 810"/>
                  <a:gd name="T25" fmla="*/ 50 h 61"/>
                  <a:gd name="T26" fmla="*/ 4 w 810"/>
                  <a:gd name="T27" fmla="*/ 43 h 61"/>
                  <a:gd name="T28" fmla="*/ 3 w 810"/>
                  <a:gd name="T29" fmla="*/ 36 h 61"/>
                  <a:gd name="T30" fmla="*/ 3 w 810"/>
                  <a:gd name="T31" fmla="*/ 3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10" h="61">
                    <a:moveTo>
                      <a:pt x="3" y="36"/>
                    </a:moveTo>
                    <a:lnTo>
                      <a:pt x="788" y="0"/>
                    </a:lnTo>
                    <a:lnTo>
                      <a:pt x="788" y="0"/>
                    </a:lnTo>
                    <a:lnTo>
                      <a:pt x="788" y="5"/>
                    </a:lnTo>
                    <a:lnTo>
                      <a:pt x="790" y="11"/>
                    </a:lnTo>
                    <a:lnTo>
                      <a:pt x="795" y="16"/>
                    </a:lnTo>
                    <a:lnTo>
                      <a:pt x="803" y="20"/>
                    </a:lnTo>
                    <a:lnTo>
                      <a:pt x="803" y="20"/>
                    </a:lnTo>
                    <a:lnTo>
                      <a:pt x="810" y="23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4" y="55"/>
                    </a:lnTo>
                    <a:lnTo>
                      <a:pt x="6" y="50"/>
                    </a:lnTo>
                    <a:lnTo>
                      <a:pt x="4" y="43"/>
                    </a:lnTo>
                    <a:lnTo>
                      <a:pt x="3" y="36"/>
                    </a:lnTo>
                    <a:lnTo>
                      <a:pt x="3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2" name="Freeform 14"/>
              <p:cNvSpPr/>
              <p:nvPr/>
            </p:nvSpPr>
            <p:spPr bwMode="auto">
              <a:xfrm>
                <a:off x="2219326" y="5713413"/>
                <a:ext cx="1262063" cy="96838"/>
              </a:xfrm>
              <a:custGeom>
                <a:avLst/>
                <a:gdLst>
                  <a:gd name="T0" fmla="*/ 0 w 795"/>
                  <a:gd name="T1" fmla="*/ 38 h 61"/>
                  <a:gd name="T2" fmla="*/ 788 w 795"/>
                  <a:gd name="T3" fmla="*/ 0 h 61"/>
                  <a:gd name="T4" fmla="*/ 788 w 795"/>
                  <a:gd name="T5" fmla="*/ 0 h 61"/>
                  <a:gd name="T6" fmla="*/ 792 w 795"/>
                  <a:gd name="T7" fmla="*/ 8 h 61"/>
                  <a:gd name="T8" fmla="*/ 795 w 795"/>
                  <a:gd name="T9" fmla="*/ 15 h 61"/>
                  <a:gd name="T10" fmla="*/ 795 w 795"/>
                  <a:gd name="T11" fmla="*/ 22 h 61"/>
                  <a:gd name="T12" fmla="*/ 795 w 795"/>
                  <a:gd name="T13" fmla="*/ 22 h 61"/>
                  <a:gd name="T14" fmla="*/ 795 w 795"/>
                  <a:gd name="T15" fmla="*/ 24 h 61"/>
                  <a:gd name="T16" fmla="*/ 9 w 795"/>
                  <a:gd name="T17" fmla="*/ 61 h 61"/>
                  <a:gd name="T18" fmla="*/ 9 w 795"/>
                  <a:gd name="T19" fmla="*/ 61 h 61"/>
                  <a:gd name="T20" fmla="*/ 11 w 795"/>
                  <a:gd name="T21" fmla="*/ 56 h 61"/>
                  <a:gd name="T22" fmla="*/ 13 w 795"/>
                  <a:gd name="T23" fmla="*/ 50 h 61"/>
                  <a:gd name="T24" fmla="*/ 17 w 795"/>
                  <a:gd name="T25" fmla="*/ 43 h 61"/>
                  <a:gd name="T26" fmla="*/ 17 w 795"/>
                  <a:gd name="T27" fmla="*/ 41 h 61"/>
                  <a:gd name="T28" fmla="*/ 15 w 795"/>
                  <a:gd name="T29" fmla="*/ 39 h 61"/>
                  <a:gd name="T30" fmla="*/ 9 w 795"/>
                  <a:gd name="T31" fmla="*/ 38 h 61"/>
                  <a:gd name="T32" fmla="*/ 0 w 795"/>
                  <a:gd name="T33" fmla="*/ 38 h 61"/>
                  <a:gd name="T34" fmla="*/ 0 w 795"/>
                  <a:gd name="T35" fmla="*/ 3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5" h="61">
                    <a:moveTo>
                      <a:pt x="0" y="38"/>
                    </a:moveTo>
                    <a:lnTo>
                      <a:pt x="788" y="0"/>
                    </a:lnTo>
                    <a:lnTo>
                      <a:pt x="788" y="0"/>
                    </a:lnTo>
                    <a:lnTo>
                      <a:pt x="792" y="8"/>
                    </a:lnTo>
                    <a:lnTo>
                      <a:pt x="795" y="15"/>
                    </a:lnTo>
                    <a:lnTo>
                      <a:pt x="795" y="22"/>
                    </a:lnTo>
                    <a:lnTo>
                      <a:pt x="795" y="22"/>
                    </a:lnTo>
                    <a:lnTo>
                      <a:pt x="795" y="24"/>
                    </a:lnTo>
                    <a:lnTo>
                      <a:pt x="9" y="61"/>
                    </a:lnTo>
                    <a:lnTo>
                      <a:pt x="9" y="61"/>
                    </a:lnTo>
                    <a:lnTo>
                      <a:pt x="11" y="56"/>
                    </a:lnTo>
                    <a:lnTo>
                      <a:pt x="13" y="50"/>
                    </a:lnTo>
                    <a:lnTo>
                      <a:pt x="17" y="43"/>
                    </a:lnTo>
                    <a:lnTo>
                      <a:pt x="17" y="41"/>
                    </a:lnTo>
                    <a:lnTo>
                      <a:pt x="15" y="39"/>
                    </a:lnTo>
                    <a:lnTo>
                      <a:pt x="9" y="38"/>
                    </a:lnTo>
                    <a:lnTo>
                      <a:pt x="0" y="38"/>
                    </a:lnTo>
                    <a:lnTo>
                      <a:pt x="0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3" name="Freeform 15"/>
              <p:cNvSpPr/>
              <p:nvPr/>
            </p:nvSpPr>
            <p:spPr bwMode="auto">
              <a:xfrm>
                <a:off x="2214563" y="5803900"/>
                <a:ext cx="1306513" cy="96838"/>
              </a:xfrm>
              <a:custGeom>
                <a:avLst/>
                <a:gdLst>
                  <a:gd name="T0" fmla="*/ 15 w 823"/>
                  <a:gd name="T1" fmla="*/ 36 h 61"/>
                  <a:gd name="T2" fmla="*/ 794 w 823"/>
                  <a:gd name="T3" fmla="*/ 0 h 61"/>
                  <a:gd name="T4" fmla="*/ 794 w 823"/>
                  <a:gd name="T5" fmla="*/ 0 h 61"/>
                  <a:gd name="T6" fmla="*/ 794 w 823"/>
                  <a:gd name="T7" fmla="*/ 4 h 61"/>
                  <a:gd name="T8" fmla="*/ 796 w 823"/>
                  <a:gd name="T9" fmla="*/ 7 h 61"/>
                  <a:gd name="T10" fmla="*/ 800 w 823"/>
                  <a:gd name="T11" fmla="*/ 11 h 61"/>
                  <a:gd name="T12" fmla="*/ 807 w 823"/>
                  <a:gd name="T13" fmla="*/ 13 h 61"/>
                  <a:gd name="T14" fmla="*/ 807 w 823"/>
                  <a:gd name="T15" fmla="*/ 13 h 61"/>
                  <a:gd name="T16" fmla="*/ 817 w 823"/>
                  <a:gd name="T17" fmla="*/ 18 h 61"/>
                  <a:gd name="T18" fmla="*/ 823 w 823"/>
                  <a:gd name="T19" fmla="*/ 22 h 61"/>
                  <a:gd name="T20" fmla="*/ 0 w 823"/>
                  <a:gd name="T21" fmla="*/ 61 h 61"/>
                  <a:gd name="T22" fmla="*/ 0 w 823"/>
                  <a:gd name="T23" fmla="*/ 61 h 61"/>
                  <a:gd name="T24" fmla="*/ 3 w 823"/>
                  <a:gd name="T25" fmla="*/ 59 h 61"/>
                  <a:gd name="T26" fmla="*/ 3 w 823"/>
                  <a:gd name="T27" fmla="*/ 59 h 61"/>
                  <a:gd name="T28" fmla="*/ 11 w 823"/>
                  <a:gd name="T29" fmla="*/ 55 h 61"/>
                  <a:gd name="T30" fmla="*/ 14 w 823"/>
                  <a:gd name="T31" fmla="*/ 53 h 61"/>
                  <a:gd name="T32" fmla="*/ 15 w 823"/>
                  <a:gd name="T33" fmla="*/ 50 h 61"/>
                  <a:gd name="T34" fmla="*/ 16 w 823"/>
                  <a:gd name="T35" fmla="*/ 43 h 61"/>
                  <a:gd name="T36" fmla="*/ 15 w 823"/>
                  <a:gd name="T37" fmla="*/ 36 h 61"/>
                  <a:gd name="T38" fmla="*/ 15 w 823"/>
                  <a:gd name="T39" fmla="*/ 3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23" h="61">
                    <a:moveTo>
                      <a:pt x="15" y="36"/>
                    </a:moveTo>
                    <a:lnTo>
                      <a:pt x="794" y="0"/>
                    </a:lnTo>
                    <a:lnTo>
                      <a:pt x="794" y="0"/>
                    </a:lnTo>
                    <a:lnTo>
                      <a:pt x="794" y="4"/>
                    </a:lnTo>
                    <a:lnTo>
                      <a:pt x="796" y="7"/>
                    </a:lnTo>
                    <a:lnTo>
                      <a:pt x="800" y="11"/>
                    </a:lnTo>
                    <a:lnTo>
                      <a:pt x="807" y="13"/>
                    </a:lnTo>
                    <a:lnTo>
                      <a:pt x="807" y="13"/>
                    </a:lnTo>
                    <a:lnTo>
                      <a:pt x="817" y="18"/>
                    </a:lnTo>
                    <a:lnTo>
                      <a:pt x="823" y="2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3" y="59"/>
                    </a:lnTo>
                    <a:lnTo>
                      <a:pt x="3" y="59"/>
                    </a:lnTo>
                    <a:lnTo>
                      <a:pt x="11" y="55"/>
                    </a:lnTo>
                    <a:lnTo>
                      <a:pt x="14" y="53"/>
                    </a:lnTo>
                    <a:lnTo>
                      <a:pt x="15" y="50"/>
                    </a:lnTo>
                    <a:lnTo>
                      <a:pt x="16" y="43"/>
                    </a:lnTo>
                    <a:lnTo>
                      <a:pt x="15" y="36"/>
                    </a:lnTo>
                    <a:lnTo>
                      <a:pt x="15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4" name="Freeform 16"/>
              <p:cNvSpPr/>
              <p:nvPr/>
            </p:nvSpPr>
            <p:spPr bwMode="auto">
              <a:xfrm>
                <a:off x="2227263" y="5895975"/>
                <a:ext cx="1250950" cy="96838"/>
              </a:xfrm>
              <a:custGeom>
                <a:avLst/>
                <a:gdLst>
                  <a:gd name="T0" fmla="*/ 0 w 788"/>
                  <a:gd name="T1" fmla="*/ 37 h 61"/>
                  <a:gd name="T2" fmla="*/ 786 w 788"/>
                  <a:gd name="T3" fmla="*/ 0 h 61"/>
                  <a:gd name="T4" fmla="*/ 786 w 788"/>
                  <a:gd name="T5" fmla="*/ 0 h 61"/>
                  <a:gd name="T6" fmla="*/ 784 w 788"/>
                  <a:gd name="T7" fmla="*/ 6 h 61"/>
                  <a:gd name="T8" fmla="*/ 786 w 788"/>
                  <a:gd name="T9" fmla="*/ 11 h 61"/>
                  <a:gd name="T10" fmla="*/ 788 w 788"/>
                  <a:gd name="T11" fmla="*/ 25 h 61"/>
                  <a:gd name="T12" fmla="*/ 7 w 788"/>
                  <a:gd name="T13" fmla="*/ 61 h 61"/>
                  <a:gd name="T14" fmla="*/ 7 w 788"/>
                  <a:gd name="T15" fmla="*/ 61 h 61"/>
                  <a:gd name="T16" fmla="*/ 8 w 788"/>
                  <a:gd name="T17" fmla="*/ 54 h 61"/>
                  <a:gd name="T18" fmla="*/ 8 w 788"/>
                  <a:gd name="T19" fmla="*/ 48 h 61"/>
                  <a:gd name="T20" fmla="*/ 6 w 788"/>
                  <a:gd name="T21" fmla="*/ 42 h 61"/>
                  <a:gd name="T22" fmla="*/ 0 w 788"/>
                  <a:gd name="T23" fmla="*/ 37 h 61"/>
                  <a:gd name="T24" fmla="*/ 0 w 788"/>
                  <a:gd name="T25" fmla="*/ 3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61">
                    <a:moveTo>
                      <a:pt x="0" y="37"/>
                    </a:moveTo>
                    <a:lnTo>
                      <a:pt x="786" y="0"/>
                    </a:lnTo>
                    <a:lnTo>
                      <a:pt x="786" y="0"/>
                    </a:lnTo>
                    <a:lnTo>
                      <a:pt x="784" y="6"/>
                    </a:lnTo>
                    <a:lnTo>
                      <a:pt x="786" y="11"/>
                    </a:lnTo>
                    <a:lnTo>
                      <a:pt x="788" y="25"/>
                    </a:lnTo>
                    <a:lnTo>
                      <a:pt x="7" y="61"/>
                    </a:lnTo>
                    <a:lnTo>
                      <a:pt x="7" y="61"/>
                    </a:lnTo>
                    <a:lnTo>
                      <a:pt x="8" y="54"/>
                    </a:lnTo>
                    <a:lnTo>
                      <a:pt x="8" y="48"/>
                    </a:lnTo>
                    <a:lnTo>
                      <a:pt x="6" y="42"/>
                    </a:lnTo>
                    <a:lnTo>
                      <a:pt x="0" y="37"/>
                    </a:lnTo>
                    <a:lnTo>
                      <a:pt x="0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5" name="Freeform 17"/>
              <p:cNvSpPr/>
              <p:nvPr/>
            </p:nvSpPr>
            <p:spPr bwMode="auto">
              <a:xfrm>
                <a:off x="2246313" y="6029325"/>
                <a:ext cx="1254125" cy="311150"/>
              </a:xfrm>
              <a:custGeom>
                <a:avLst/>
                <a:gdLst>
                  <a:gd name="T0" fmla="*/ 370 w 790"/>
                  <a:gd name="T1" fmla="*/ 196 h 196"/>
                  <a:gd name="T2" fmla="*/ 370 w 790"/>
                  <a:gd name="T3" fmla="*/ 196 h 196"/>
                  <a:gd name="T4" fmla="*/ 305 w 790"/>
                  <a:gd name="T5" fmla="*/ 195 h 196"/>
                  <a:gd name="T6" fmla="*/ 269 w 790"/>
                  <a:gd name="T7" fmla="*/ 194 h 196"/>
                  <a:gd name="T8" fmla="*/ 233 w 790"/>
                  <a:gd name="T9" fmla="*/ 191 h 196"/>
                  <a:gd name="T10" fmla="*/ 201 w 790"/>
                  <a:gd name="T11" fmla="*/ 187 h 196"/>
                  <a:gd name="T12" fmla="*/ 172 w 790"/>
                  <a:gd name="T13" fmla="*/ 182 h 196"/>
                  <a:gd name="T14" fmla="*/ 163 w 790"/>
                  <a:gd name="T15" fmla="*/ 179 h 196"/>
                  <a:gd name="T16" fmla="*/ 155 w 790"/>
                  <a:gd name="T17" fmla="*/ 176 h 196"/>
                  <a:gd name="T18" fmla="*/ 148 w 790"/>
                  <a:gd name="T19" fmla="*/ 172 h 196"/>
                  <a:gd name="T20" fmla="*/ 147 w 790"/>
                  <a:gd name="T21" fmla="*/ 168 h 196"/>
                  <a:gd name="T22" fmla="*/ 147 w 790"/>
                  <a:gd name="T23" fmla="*/ 168 h 196"/>
                  <a:gd name="T24" fmla="*/ 144 w 790"/>
                  <a:gd name="T25" fmla="*/ 160 h 196"/>
                  <a:gd name="T26" fmla="*/ 140 w 790"/>
                  <a:gd name="T27" fmla="*/ 153 h 196"/>
                  <a:gd name="T28" fmla="*/ 133 w 790"/>
                  <a:gd name="T29" fmla="*/ 145 h 196"/>
                  <a:gd name="T30" fmla="*/ 125 w 790"/>
                  <a:gd name="T31" fmla="*/ 138 h 196"/>
                  <a:gd name="T32" fmla="*/ 99 w 790"/>
                  <a:gd name="T33" fmla="*/ 121 h 196"/>
                  <a:gd name="T34" fmla="*/ 64 w 790"/>
                  <a:gd name="T35" fmla="*/ 99 h 196"/>
                  <a:gd name="T36" fmla="*/ 64 w 790"/>
                  <a:gd name="T37" fmla="*/ 99 h 196"/>
                  <a:gd name="T38" fmla="*/ 52 w 790"/>
                  <a:gd name="T39" fmla="*/ 92 h 196"/>
                  <a:gd name="T40" fmla="*/ 42 w 790"/>
                  <a:gd name="T41" fmla="*/ 84 h 196"/>
                  <a:gd name="T42" fmla="*/ 33 w 790"/>
                  <a:gd name="T43" fmla="*/ 76 h 196"/>
                  <a:gd name="T44" fmla="*/ 23 w 790"/>
                  <a:gd name="T45" fmla="*/ 68 h 196"/>
                  <a:gd name="T46" fmla="*/ 11 w 790"/>
                  <a:gd name="T47" fmla="*/ 53 h 196"/>
                  <a:gd name="T48" fmla="*/ 0 w 790"/>
                  <a:gd name="T49" fmla="*/ 37 h 196"/>
                  <a:gd name="T50" fmla="*/ 790 w 790"/>
                  <a:gd name="T51" fmla="*/ 0 h 196"/>
                  <a:gd name="T52" fmla="*/ 790 w 790"/>
                  <a:gd name="T53" fmla="*/ 0 h 196"/>
                  <a:gd name="T54" fmla="*/ 786 w 790"/>
                  <a:gd name="T55" fmla="*/ 12 h 196"/>
                  <a:gd name="T56" fmla="*/ 778 w 790"/>
                  <a:gd name="T57" fmla="*/ 24 h 196"/>
                  <a:gd name="T58" fmla="*/ 770 w 790"/>
                  <a:gd name="T59" fmla="*/ 38 h 196"/>
                  <a:gd name="T60" fmla="*/ 760 w 790"/>
                  <a:gd name="T61" fmla="*/ 50 h 196"/>
                  <a:gd name="T62" fmla="*/ 749 w 790"/>
                  <a:gd name="T63" fmla="*/ 62 h 196"/>
                  <a:gd name="T64" fmla="*/ 738 w 790"/>
                  <a:gd name="T65" fmla="*/ 76 h 196"/>
                  <a:gd name="T66" fmla="*/ 711 w 790"/>
                  <a:gd name="T67" fmla="*/ 99 h 196"/>
                  <a:gd name="T68" fmla="*/ 711 w 790"/>
                  <a:gd name="T69" fmla="*/ 99 h 196"/>
                  <a:gd name="T70" fmla="*/ 696 w 790"/>
                  <a:gd name="T71" fmla="*/ 111 h 196"/>
                  <a:gd name="T72" fmla="*/ 682 w 790"/>
                  <a:gd name="T73" fmla="*/ 122 h 196"/>
                  <a:gd name="T74" fmla="*/ 657 w 790"/>
                  <a:gd name="T75" fmla="*/ 138 h 196"/>
                  <a:gd name="T76" fmla="*/ 646 w 790"/>
                  <a:gd name="T77" fmla="*/ 146 h 196"/>
                  <a:gd name="T78" fmla="*/ 638 w 790"/>
                  <a:gd name="T79" fmla="*/ 153 h 196"/>
                  <a:gd name="T80" fmla="*/ 633 w 790"/>
                  <a:gd name="T81" fmla="*/ 160 h 196"/>
                  <a:gd name="T82" fmla="*/ 630 w 790"/>
                  <a:gd name="T83" fmla="*/ 168 h 196"/>
                  <a:gd name="T84" fmla="*/ 630 w 790"/>
                  <a:gd name="T85" fmla="*/ 168 h 196"/>
                  <a:gd name="T86" fmla="*/ 629 w 790"/>
                  <a:gd name="T87" fmla="*/ 169 h 196"/>
                  <a:gd name="T88" fmla="*/ 627 w 790"/>
                  <a:gd name="T89" fmla="*/ 172 h 196"/>
                  <a:gd name="T90" fmla="*/ 621 w 790"/>
                  <a:gd name="T91" fmla="*/ 176 h 196"/>
                  <a:gd name="T92" fmla="*/ 610 w 790"/>
                  <a:gd name="T93" fmla="*/ 179 h 196"/>
                  <a:gd name="T94" fmla="*/ 598 w 790"/>
                  <a:gd name="T95" fmla="*/ 182 h 196"/>
                  <a:gd name="T96" fmla="*/ 564 w 790"/>
                  <a:gd name="T97" fmla="*/ 187 h 196"/>
                  <a:gd name="T98" fmla="*/ 525 w 790"/>
                  <a:gd name="T99" fmla="*/ 191 h 196"/>
                  <a:gd name="T100" fmla="*/ 483 w 790"/>
                  <a:gd name="T101" fmla="*/ 194 h 196"/>
                  <a:gd name="T102" fmla="*/ 439 w 790"/>
                  <a:gd name="T103" fmla="*/ 195 h 196"/>
                  <a:gd name="T104" fmla="*/ 370 w 790"/>
                  <a:gd name="T105" fmla="*/ 196 h 196"/>
                  <a:gd name="T106" fmla="*/ 370 w 790"/>
                  <a:gd name="T107" fmla="*/ 196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90" h="196">
                    <a:moveTo>
                      <a:pt x="370" y="196"/>
                    </a:moveTo>
                    <a:lnTo>
                      <a:pt x="370" y="196"/>
                    </a:lnTo>
                    <a:lnTo>
                      <a:pt x="305" y="195"/>
                    </a:lnTo>
                    <a:lnTo>
                      <a:pt x="269" y="194"/>
                    </a:lnTo>
                    <a:lnTo>
                      <a:pt x="233" y="191"/>
                    </a:lnTo>
                    <a:lnTo>
                      <a:pt x="201" y="187"/>
                    </a:lnTo>
                    <a:lnTo>
                      <a:pt x="172" y="182"/>
                    </a:lnTo>
                    <a:lnTo>
                      <a:pt x="163" y="179"/>
                    </a:lnTo>
                    <a:lnTo>
                      <a:pt x="155" y="176"/>
                    </a:lnTo>
                    <a:lnTo>
                      <a:pt x="148" y="172"/>
                    </a:lnTo>
                    <a:lnTo>
                      <a:pt x="147" y="168"/>
                    </a:lnTo>
                    <a:lnTo>
                      <a:pt x="147" y="168"/>
                    </a:lnTo>
                    <a:lnTo>
                      <a:pt x="144" y="160"/>
                    </a:lnTo>
                    <a:lnTo>
                      <a:pt x="140" y="153"/>
                    </a:lnTo>
                    <a:lnTo>
                      <a:pt x="133" y="145"/>
                    </a:lnTo>
                    <a:lnTo>
                      <a:pt x="125" y="138"/>
                    </a:lnTo>
                    <a:lnTo>
                      <a:pt x="99" y="121"/>
                    </a:lnTo>
                    <a:lnTo>
                      <a:pt x="64" y="99"/>
                    </a:lnTo>
                    <a:lnTo>
                      <a:pt x="64" y="99"/>
                    </a:lnTo>
                    <a:lnTo>
                      <a:pt x="52" y="92"/>
                    </a:lnTo>
                    <a:lnTo>
                      <a:pt x="42" y="84"/>
                    </a:lnTo>
                    <a:lnTo>
                      <a:pt x="33" y="76"/>
                    </a:lnTo>
                    <a:lnTo>
                      <a:pt x="23" y="68"/>
                    </a:lnTo>
                    <a:lnTo>
                      <a:pt x="11" y="53"/>
                    </a:lnTo>
                    <a:lnTo>
                      <a:pt x="0" y="37"/>
                    </a:lnTo>
                    <a:lnTo>
                      <a:pt x="790" y="0"/>
                    </a:lnTo>
                    <a:lnTo>
                      <a:pt x="790" y="0"/>
                    </a:lnTo>
                    <a:lnTo>
                      <a:pt x="786" y="12"/>
                    </a:lnTo>
                    <a:lnTo>
                      <a:pt x="778" y="24"/>
                    </a:lnTo>
                    <a:lnTo>
                      <a:pt x="770" y="38"/>
                    </a:lnTo>
                    <a:lnTo>
                      <a:pt x="760" y="50"/>
                    </a:lnTo>
                    <a:lnTo>
                      <a:pt x="749" y="62"/>
                    </a:lnTo>
                    <a:lnTo>
                      <a:pt x="738" y="76"/>
                    </a:lnTo>
                    <a:lnTo>
                      <a:pt x="711" y="99"/>
                    </a:lnTo>
                    <a:lnTo>
                      <a:pt x="711" y="99"/>
                    </a:lnTo>
                    <a:lnTo>
                      <a:pt x="696" y="111"/>
                    </a:lnTo>
                    <a:lnTo>
                      <a:pt x="682" y="122"/>
                    </a:lnTo>
                    <a:lnTo>
                      <a:pt x="657" y="138"/>
                    </a:lnTo>
                    <a:lnTo>
                      <a:pt x="646" y="146"/>
                    </a:lnTo>
                    <a:lnTo>
                      <a:pt x="638" y="153"/>
                    </a:lnTo>
                    <a:lnTo>
                      <a:pt x="633" y="160"/>
                    </a:lnTo>
                    <a:lnTo>
                      <a:pt x="630" y="168"/>
                    </a:lnTo>
                    <a:lnTo>
                      <a:pt x="630" y="168"/>
                    </a:lnTo>
                    <a:lnTo>
                      <a:pt x="629" y="169"/>
                    </a:lnTo>
                    <a:lnTo>
                      <a:pt x="627" y="172"/>
                    </a:lnTo>
                    <a:lnTo>
                      <a:pt x="621" y="176"/>
                    </a:lnTo>
                    <a:lnTo>
                      <a:pt x="610" y="179"/>
                    </a:lnTo>
                    <a:lnTo>
                      <a:pt x="598" y="182"/>
                    </a:lnTo>
                    <a:lnTo>
                      <a:pt x="564" y="187"/>
                    </a:lnTo>
                    <a:lnTo>
                      <a:pt x="525" y="191"/>
                    </a:lnTo>
                    <a:lnTo>
                      <a:pt x="483" y="194"/>
                    </a:lnTo>
                    <a:lnTo>
                      <a:pt x="439" y="195"/>
                    </a:lnTo>
                    <a:lnTo>
                      <a:pt x="370" y="196"/>
                    </a:lnTo>
                    <a:lnTo>
                      <a:pt x="370" y="1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6" name="Freeform 18"/>
              <p:cNvSpPr/>
              <p:nvPr/>
            </p:nvSpPr>
            <p:spPr bwMode="auto">
              <a:xfrm>
                <a:off x="2470151" y="6061075"/>
                <a:ext cx="361950" cy="279400"/>
              </a:xfrm>
              <a:custGeom>
                <a:avLst/>
                <a:gdLst>
                  <a:gd name="T0" fmla="*/ 82 w 228"/>
                  <a:gd name="T1" fmla="*/ 170 h 176"/>
                  <a:gd name="T2" fmla="*/ 82 w 228"/>
                  <a:gd name="T3" fmla="*/ 170 h 176"/>
                  <a:gd name="T4" fmla="*/ 73 w 228"/>
                  <a:gd name="T5" fmla="*/ 149 h 176"/>
                  <a:gd name="T6" fmla="*/ 65 w 228"/>
                  <a:gd name="T7" fmla="*/ 130 h 176"/>
                  <a:gd name="T8" fmla="*/ 52 w 228"/>
                  <a:gd name="T9" fmla="*/ 109 h 176"/>
                  <a:gd name="T10" fmla="*/ 34 w 228"/>
                  <a:gd name="T11" fmla="*/ 80 h 176"/>
                  <a:gd name="T12" fmla="*/ 34 w 228"/>
                  <a:gd name="T13" fmla="*/ 80 h 176"/>
                  <a:gd name="T14" fmla="*/ 25 w 228"/>
                  <a:gd name="T15" fmla="*/ 64 h 176"/>
                  <a:gd name="T16" fmla="*/ 15 w 228"/>
                  <a:gd name="T17" fmla="*/ 46 h 176"/>
                  <a:gd name="T18" fmla="*/ 0 w 228"/>
                  <a:gd name="T19" fmla="*/ 10 h 176"/>
                  <a:gd name="T20" fmla="*/ 225 w 228"/>
                  <a:gd name="T21" fmla="*/ 0 h 176"/>
                  <a:gd name="T22" fmla="*/ 225 w 228"/>
                  <a:gd name="T23" fmla="*/ 0 h 176"/>
                  <a:gd name="T24" fmla="*/ 228 w 228"/>
                  <a:gd name="T25" fmla="*/ 41 h 176"/>
                  <a:gd name="T26" fmla="*/ 228 w 228"/>
                  <a:gd name="T27" fmla="*/ 80 h 176"/>
                  <a:gd name="T28" fmla="*/ 228 w 228"/>
                  <a:gd name="T29" fmla="*/ 80 h 176"/>
                  <a:gd name="T30" fmla="*/ 226 w 228"/>
                  <a:gd name="T31" fmla="*/ 110 h 176"/>
                  <a:gd name="T32" fmla="*/ 224 w 228"/>
                  <a:gd name="T33" fmla="*/ 133 h 176"/>
                  <a:gd name="T34" fmla="*/ 224 w 228"/>
                  <a:gd name="T35" fmla="*/ 152 h 176"/>
                  <a:gd name="T36" fmla="*/ 224 w 228"/>
                  <a:gd name="T37" fmla="*/ 162 h 176"/>
                  <a:gd name="T38" fmla="*/ 226 w 228"/>
                  <a:gd name="T39" fmla="*/ 172 h 176"/>
                  <a:gd name="T40" fmla="*/ 226 w 228"/>
                  <a:gd name="T41" fmla="*/ 172 h 176"/>
                  <a:gd name="T42" fmla="*/ 226 w 228"/>
                  <a:gd name="T43" fmla="*/ 176 h 176"/>
                  <a:gd name="T44" fmla="*/ 226 w 228"/>
                  <a:gd name="T45" fmla="*/ 176 h 176"/>
                  <a:gd name="T46" fmla="*/ 157 w 228"/>
                  <a:gd name="T47" fmla="*/ 175 h 176"/>
                  <a:gd name="T48" fmla="*/ 118 w 228"/>
                  <a:gd name="T49" fmla="*/ 172 h 176"/>
                  <a:gd name="T50" fmla="*/ 82 w 228"/>
                  <a:gd name="T51" fmla="*/ 170 h 176"/>
                  <a:gd name="T52" fmla="*/ 82 w 228"/>
                  <a:gd name="T53" fmla="*/ 17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8" h="176">
                    <a:moveTo>
                      <a:pt x="82" y="170"/>
                    </a:moveTo>
                    <a:lnTo>
                      <a:pt x="82" y="170"/>
                    </a:lnTo>
                    <a:lnTo>
                      <a:pt x="73" y="149"/>
                    </a:lnTo>
                    <a:lnTo>
                      <a:pt x="65" y="130"/>
                    </a:lnTo>
                    <a:lnTo>
                      <a:pt x="52" y="109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25" y="64"/>
                    </a:lnTo>
                    <a:lnTo>
                      <a:pt x="15" y="46"/>
                    </a:lnTo>
                    <a:lnTo>
                      <a:pt x="0" y="10"/>
                    </a:lnTo>
                    <a:lnTo>
                      <a:pt x="225" y="0"/>
                    </a:lnTo>
                    <a:lnTo>
                      <a:pt x="225" y="0"/>
                    </a:lnTo>
                    <a:lnTo>
                      <a:pt x="228" y="41"/>
                    </a:lnTo>
                    <a:lnTo>
                      <a:pt x="228" y="80"/>
                    </a:lnTo>
                    <a:lnTo>
                      <a:pt x="228" y="80"/>
                    </a:lnTo>
                    <a:lnTo>
                      <a:pt x="226" y="110"/>
                    </a:lnTo>
                    <a:lnTo>
                      <a:pt x="224" y="133"/>
                    </a:lnTo>
                    <a:lnTo>
                      <a:pt x="224" y="152"/>
                    </a:lnTo>
                    <a:lnTo>
                      <a:pt x="224" y="162"/>
                    </a:lnTo>
                    <a:lnTo>
                      <a:pt x="226" y="172"/>
                    </a:lnTo>
                    <a:lnTo>
                      <a:pt x="226" y="172"/>
                    </a:lnTo>
                    <a:lnTo>
                      <a:pt x="226" y="176"/>
                    </a:lnTo>
                    <a:lnTo>
                      <a:pt x="226" y="176"/>
                    </a:lnTo>
                    <a:lnTo>
                      <a:pt x="157" y="175"/>
                    </a:lnTo>
                    <a:lnTo>
                      <a:pt x="118" y="172"/>
                    </a:lnTo>
                    <a:lnTo>
                      <a:pt x="82" y="170"/>
                    </a:lnTo>
                    <a:lnTo>
                      <a:pt x="82" y="1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7" name="Freeform 19"/>
              <p:cNvSpPr/>
              <p:nvPr/>
            </p:nvSpPr>
            <p:spPr bwMode="auto">
              <a:xfrm>
                <a:off x="3044826" y="5083175"/>
                <a:ext cx="512763" cy="271463"/>
              </a:xfrm>
              <a:custGeom>
                <a:avLst/>
                <a:gdLst>
                  <a:gd name="T0" fmla="*/ 0 w 323"/>
                  <a:gd name="T1" fmla="*/ 0 h 171"/>
                  <a:gd name="T2" fmla="*/ 323 w 323"/>
                  <a:gd name="T3" fmla="*/ 0 h 171"/>
                  <a:gd name="T4" fmla="*/ 306 w 323"/>
                  <a:gd name="T5" fmla="*/ 140 h 171"/>
                  <a:gd name="T6" fmla="*/ 306 w 323"/>
                  <a:gd name="T7" fmla="*/ 140 h 171"/>
                  <a:gd name="T8" fmla="*/ 305 w 323"/>
                  <a:gd name="T9" fmla="*/ 147 h 171"/>
                  <a:gd name="T10" fmla="*/ 302 w 323"/>
                  <a:gd name="T11" fmla="*/ 152 h 171"/>
                  <a:gd name="T12" fmla="*/ 296 w 323"/>
                  <a:gd name="T13" fmla="*/ 157 h 171"/>
                  <a:gd name="T14" fmla="*/ 291 w 323"/>
                  <a:gd name="T15" fmla="*/ 161 h 171"/>
                  <a:gd name="T16" fmla="*/ 286 w 323"/>
                  <a:gd name="T17" fmla="*/ 164 h 171"/>
                  <a:gd name="T18" fmla="*/ 279 w 323"/>
                  <a:gd name="T19" fmla="*/ 167 h 171"/>
                  <a:gd name="T20" fmla="*/ 272 w 323"/>
                  <a:gd name="T21" fmla="*/ 168 h 171"/>
                  <a:gd name="T22" fmla="*/ 267 w 323"/>
                  <a:gd name="T23" fmla="*/ 168 h 171"/>
                  <a:gd name="T24" fmla="*/ 0 w 323"/>
                  <a:gd name="T25" fmla="*/ 171 h 171"/>
                  <a:gd name="T26" fmla="*/ 0 w 323"/>
                  <a:gd name="T27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3" h="171">
                    <a:moveTo>
                      <a:pt x="0" y="0"/>
                    </a:moveTo>
                    <a:lnTo>
                      <a:pt x="323" y="0"/>
                    </a:lnTo>
                    <a:lnTo>
                      <a:pt x="306" y="140"/>
                    </a:lnTo>
                    <a:lnTo>
                      <a:pt x="306" y="140"/>
                    </a:lnTo>
                    <a:lnTo>
                      <a:pt x="305" y="147"/>
                    </a:lnTo>
                    <a:lnTo>
                      <a:pt x="302" y="152"/>
                    </a:lnTo>
                    <a:lnTo>
                      <a:pt x="296" y="157"/>
                    </a:lnTo>
                    <a:lnTo>
                      <a:pt x="291" y="161"/>
                    </a:lnTo>
                    <a:lnTo>
                      <a:pt x="286" y="164"/>
                    </a:lnTo>
                    <a:lnTo>
                      <a:pt x="279" y="167"/>
                    </a:lnTo>
                    <a:lnTo>
                      <a:pt x="272" y="168"/>
                    </a:lnTo>
                    <a:lnTo>
                      <a:pt x="267" y="168"/>
                    </a:lnTo>
                    <a:lnTo>
                      <a:pt x="0" y="17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8" name="Freeform 20"/>
              <p:cNvSpPr/>
              <p:nvPr/>
            </p:nvSpPr>
            <p:spPr bwMode="auto">
              <a:xfrm>
                <a:off x="3049588" y="5083175"/>
                <a:ext cx="508000" cy="269875"/>
              </a:xfrm>
              <a:custGeom>
                <a:avLst/>
                <a:gdLst>
                  <a:gd name="T0" fmla="*/ 0 w 320"/>
                  <a:gd name="T1" fmla="*/ 0 h 170"/>
                  <a:gd name="T2" fmla="*/ 0 w 320"/>
                  <a:gd name="T3" fmla="*/ 0 h 170"/>
                  <a:gd name="T4" fmla="*/ 320 w 320"/>
                  <a:gd name="T5" fmla="*/ 0 h 170"/>
                  <a:gd name="T6" fmla="*/ 320 w 320"/>
                  <a:gd name="T7" fmla="*/ 0 h 170"/>
                  <a:gd name="T8" fmla="*/ 303 w 320"/>
                  <a:gd name="T9" fmla="*/ 140 h 170"/>
                  <a:gd name="T10" fmla="*/ 303 w 320"/>
                  <a:gd name="T11" fmla="*/ 140 h 170"/>
                  <a:gd name="T12" fmla="*/ 302 w 320"/>
                  <a:gd name="T13" fmla="*/ 147 h 170"/>
                  <a:gd name="T14" fmla="*/ 299 w 320"/>
                  <a:gd name="T15" fmla="*/ 152 h 170"/>
                  <a:gd name="T16" fmla="*/ 293 w 320"/>
                  <a:gd name="T17" fmla="*/ 157 h 170"/>
                  <a:gd name="T18" fmla="*/ 288 w 320"/>
                  <a:gd name="T19" fmla="*/ 161 h 170"/>
                  <a:gd name="T20" fmla="*/ 283 w 320"/>
                  <a:gd name="T21" fmla="*/ 164 h 170"/>
                  <a:gd name="T22" fmla="*/ 276 w 320"/>
                  <a:gd name="T23" fmla="*/ 167 h 170"/>
                  <a:gd name="T24" fmla="*/ 269 w 320"/>
                  <a:gd name="T25" fmla="*/ 168 h 170"/>
                  <a:gd name="T26" fmla="*/ 264 w 320"/>
                  <a:gd name="T27" fmla="*/ 168 h 170"/>
                  <a:gd name="T28" fmla="*/ 264 w 320"/>
                  <a:gd name="T29" fmla="*/ 168 h 170"/>
                  <a:gd name="T30" fmla="*/ 1 w 320"/>
                  <a:gd name="T31" fmla="*/ 170 h 170"/>
                  <a:gd name="T32" fmla="*/ 1 w 320"/>
                  <a:gd name="T33" fmla="*/ 170 h 170"/>
                  <a:gd name="T34" fmla="*/ 0 w 320"/>
                  <a:gd name="T35" fmla="*/ 0 h 170"/>
                  <a:gd name="T36" fmla="*/ 0 w 320"/>
                  <a:gd name="T3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0" h="170">
                    <a:moveTo>
                      <a:pt x="0" y="0"/>
                    </a:moveTo>
                    <a:lnTo>
                      <a:pt x="0" y="0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303" y="140"/>
                    </a:lnTo>
                    <a:lnTo>
                      <a:pt x="303" y="140"/>
                    </a:lnTo>
                    <a:lnTo>
                      <a:pt x="302" y="147"/>
                    </a:lnTo>
                    <a:lnTo>
                      <a:pt x="299" y="152"/>
                    </a:lnTo>
                    <a:lnTo>
                      <a:pt x="293" y="157"/>
                    </a:lnTo>
                    <a:lnTo>
                      <a:pt x="288" y="161"/>
                    </a:lnTo>
                    <a:lnTo>
                      <a:pt x="283" y="164"/>
                    </a:lnTo>
                    <a:lnTo>
                      <a:pt x="276" y="167"/>
                    </a:lnTo>
                    <a:lnTo>
                      <a:pt x="269" y="168"/>
                    </a:lnTo>
                    <a:lnTo>
                      <a:pt x="264" y="168"/>
                    </a:lnTo>
                    <a:lnTo>
                      <a:pt x="264" y="168"/>
                    </a:lnTo>
                    <a:lnTo>
                      <a:pt x="1" y="170"/>
                    </a:lnTo>
                    <a:lnTo>
                      <a:pt x="1" y="17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59" name="Freeform 21"/>
              <p:cNvSpPr/>
              <p:nvPr/>
            </p:nvSpPr>
            <p:spPr bwMode="auto">
              <a:xfrm>
                <a:off x="3055938" y="5083175"/>
                <a:ext cx="501650" cy="269875"/>
              </a:xfrm>
              <a:custGeom>
                <a:avLst/>
                <a:gdLst>
                  <a:gd name="T0" fmla="*/ 0 w 316"/>
                  <a:gd name="T1" fmla="*/ 0 h 170"/>
                  <a:gd name="T2" fmla="*/ 0 w 316"/>
                  <a:gd name="T3" fmla="*/ 0 h 170"/>
                  <a:gd name="T4" fmla="*/ 316 w 316"/>
                  <a:gd name="T5" fmla="*/ 0 h 170"/>
                  <a:gd name="T6" fmla="*/ 316 w 316"/>
                  <a:gd name="T7" fmla="*/ 0 h 170"/>
                  <a:gd name="T8" fmla="*/ 299 w 316"/>
                  <a:gd name="T9" fmla="*/ 140 h 170"/>
                  <a:gd name="T10" fmla="*/ 299 w 316"/>
                  <a:gd name="T11" fmla="*/ 140 h 170"/>
                  <a:gd name="T12" fmla="*/ 298 w 316"/>
                  <a:gd name="T13" fmla="*/ 147 h 170"/>
                  <a:gd name="T14" fmla="*/ 295 w 316"/>
                  <a:gd name="T15" fmla="*/ 152 h 170"/>
                  <a:gd name="T16" fmla="*/ 289 w 316"/>
                  <a:gd name="T17" fmla="*/ 156 h 170"/>
                  <a:gd name="T18" fmla="*/ 284 w 316"/>
                  <a:gd name="T19" fmla="*/ 160 h 170"/>
                  <a:gd name="T20" fmla="*/ 279 w 316"/>
                  <a:gd name="T21" fmla="*/ 164 h 170"/>
                  <a:gd name="T22" fmla="*/ 272 w 316"/>
                  <a:gd name="T23" fmla="*/ 167 h 170"/>
                  <a:gd name="T24" fmla="*/ 266 w 316"/>
                  <a:gd name="T25" fmla="*/ 168 h 170"/>
                  <a:gd name="T26" fmla="*/ 260 w 316"/>
                  <a:gd name="T27" fmla="*/ 168 h 170"/>
                  <a:gd name="T28" fmla="*/ 260 w 316"/>
                  <a:gd name="T29" fmla="*/ 168 h 170"/>
                  <a:gd name="T30" fmla="*/ 1 w 316"/>
                  <a:gd name="T31" fmla="*/ 170 h 170"/>
                  <a:gd name="T32" fmla="*/ 1 w 316"/>
                  <a:gd name="T33" fmla="*/ 170 h 170"/>
                  <a:gd name="T34" fmla="*/ 0 w 316"/>
                  <a:gd name="T35" fmla="*/ 0 h 170"/>
                  <a:gd name="T36" fmla="*/ 0 w 316"/>
                  <a:gd name="T3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6" h="170">
                    <a:moveTo>
                      <a:pt x="0" y="0"/>
                    </a:moveTo>
                    <a:lnTo>
                      <a:pt x="0" y="0"/>
                    </a:lnTo>
                    <a:lnTo>
                      <a:pt x="316" y="0"/>
                    </a:lnTo>
                    <a:lnTo>
                      <a:pt x="316" y="0"/>
                    </a:lnTo>
                    <a:lnTo>
                      <a:pt x="299" y="140"/>
                    </a:lnTo>
                    <a:lnTo>
                      <a:pt x="299" y="140"/>
                    </a:lnTo>
                    <a:lnTo>
                      <a:pt x="298" y="147"/>
                    </a:lnTo>
                    <a:lnTo>
                      <a:pt x="295" y="152"/>
                    </a:lnTo>
                    <a:lnTo>
                      <a:pt x="289" y="156"/>
                    </a:lnTo>
                    <a:lnTo>
                      <a:pt x="284" y="160"/>
                    </a:lnTo>
                    <a:lnTo>
                      <a:pt x="279" y="164"/>
                    </a:lnTo>
                    <a:lnTo>
                      <a:pt x="272" y="167"/>
                    </a:lnTo>
                    <a:lnTo>
                      <a:pt x="266" y="168"/>
                    </a:lnTo>
                    <a:lnTo>
                      <a:pt x="260" y="168"/>
                    </a:lnTo>
                    <a:lnTo>
                      <a:pt x="260" y="168"/>
                    </a:lnTo>
                    <a:lnTo>
                      <a:pt x="1" y="170"/>
                    </a:lnTo>
                    <a:lnTo>
                      <a:pt x="1" y="17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0" name="Freeform 22"/>
              <p:cNvSpPr/>
              <p:nvPr/>
            </p:nvSpPr>
            <p:spPr bwMode="auto">
              <a:xfrm>
                <a:off x="3062288" y="5083175"/>
                <a:ext cx="495300" cy="266700"/>
              </a:xfrm>
              <a:custGeom>
                <a:avLst/>
                <a:gdLst>
                  <a:gd name="T0" fmla="*/ 0 w 312"/>
                  <a:gd name="T1" fmla="*/ 0 h 168"/>
                  <a:gd name="T2" fmla="*/ 0 w 312"/>
                  <a:gd name="T3" fmla="*/ 0 h 168"/>
                  <a:gd name="T4" fmla="*/ 312 w 312"/>
                  <a:gd name="T5" fmla="*/ 0 h 168"/>
                  <a:gd name="T6" fmla="*/ 312 w 312"/>
                  <a:gd name="T7" fmla="*/ 0 h 168"/>
                  <a:gd name="T8" fmla="*/ 295 w 312"/>
                  <a:gd name="T9" fmla="*/ 140 h 168"/>
                  <a:gd name="T10" fmla="*/ 295 w 312"/>
                  <a:gd name="T11" fmla="*/ 140 h 168"/>
                  <a:gd name="T12" fmla="*/ 294 w 312"/>
                  <a:gd name="T13" fmla="*/ 147 h 168"/>
                  <a:gd name="T14" fmla="*/ 291 w 312"/>
                  <a:gd name="T15" fmla="*/ 152 h 168"/>
                  <a:gd name="T16" fmla="*/ 285 w 312"/>
                  <a:gd name="T17" fmla="*/ 156 h 168"/>
                  <a:gd name="T18" fmla="*/ 280 w 312"/>
                  <a:gd name="T19" fmla="*/ 160 h 168"/>
                  <a:gd name="T20" fmla="*/ 275 w 312"/>
                  <a:gd name="T21" fmla="*/ 164 h 168"/>
                  <a:gd name="T22" fmla="*/ 269 w 312"/>
                  <a:gd name="T23" fmla="*/ 167 h 168"/>
                  <a:gd name="T24" fmla="*/ 262 w 312"/>
                  <a:gd name="T25" fmla="*/ 168 h 168"/>
                  <a:gd name="T26" fmla="*/ 257 w 312"/>
                  <a:gd name="T27" fmla="*/ 168 h 168"/>
                  <a:gd name="T28" fmla="*/ 257 w 312"/>
                  <a:gd name="T29" fmla="*/ 168 h 168"/>
                  <a:gd name="T30" fmla="*/ 0 w 312"/>
                  <a:gd name="T31" fmla="*/ 168 h 168"/>
                  <a:gd name="T32" fmla="*/ 0 w 312"/>
                  <a:gd name="T33" fmla="*/ 168 h 168"/>
                  <a:gd name="T34" fmla="*/ 0 w 312"/>
                  <a:gd name="T35" fmla="*/ 0 h 168"/>
                  <a:gd name="T36" fmla="*/ 0 w 312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2" h="168">
                    <a:moveTo>
                      <a:pt x="0" y="0"/>
                    </a:moveTo>
                    <a:lnTo>
                      <a:pt x="0" y="0"/>
                    </a:lnTo>
                    <a:lnTo>
                      <a:pt x="312" y="0"/>
                    </a:lnTo>
                    <a:lnTo>
                      <a:pt x="312" y="0"/>
                    </a:lnTo>
                    <a:lnTo>
                      <a:pt x="295" y="140"/>
                    </a:lnTo>
                    <a:lnTo>
                      <a:pt x="295" y="140"/>
                    </a:lnTo>
                    <a:lnTo>
                      <a:pt x="294" y="147"/>
                    </a:lnTo>
                    <a:lnTo>
                      <a:pt x="291" y="152"/>
                    </a:lnTo>
                    <a:lnTo>
                      <a:pt x="285" y="156"/>
                    </a:lnTo>
                    <a:lnTo>
                      <a:pt x="280" y="160"/>
                    </a:lnTo>
                    <a:lnTo>
                      <a:pt x="275" y="164"/>
                    </a:lnTo>
                    <a:lnTo>
                      <a:pt x="269" y="167"/>
                    </a:lnTo>
                    <a:lnTo>
                      <a:pt x="262" y="168"/>
                    </a:lnTo>
                    <a:lnTo>
                      <a:pt x="257" y="168"/>
                    </a:lnTo>
                    <a:lnTo>
                      <a:pt x="257" y="168"/>
                    </a:lnTo>
                    <a:lnTo>
                      <a:pt x="0" y="168"/>
                    </a:lnTo>
                    <a:lnTo>
                      <a:pt x="0" y="16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1" name="Freeform 23"/>
              <p:cNvSpPr/>
              <p:nvPr/>
            </p:nvSpPr>
            <p:spPr bwMode="auto">
              <a:xfrm>
                <a:off x="3068638" y="5083175"/>
                <a:ext cx="488950" cy="266700"/>
              </a:xfrm>
              <a:custGeom>
                <a:avLst/>
                <a:gdLst>
                  <a:gd name="T0" fmla="*/ 0 w 308"/>
                  <a:gd name="T1" fmla="*/ 0 h 168"/>
                  <a:gd name="T2" fmla="*/ 0 w 308"/>
                  <a:gd name="T3" fmla="*/ 0 h 168"/>
                  <a:gd name="T4" fmla="*/ 308 w 308"/>
                  <a:gd name="T5" fmla="*/ 0 h 168"/>
                  <a:gd name="T6" fmla="*/ 308 w 308"/>
                  <a:gd name="T7" fmla="*/ 0 h 168"/>
                  <a:gd name="T8" fmla="*/ 291 w 308"/>
                  <a:gd name="T9" fmla="*/ 140 h 168"/>
                  <a:gd name="T10" fmla="*/ 291 w 308"/>
                  <a:gd name="T11" fmla="*/ 140 h 168"/>
                  <a:gd name="T12" fmla="*/ 290 w 308"/>
                  <a:gd name="T13" fmla="*/ 147 h 168"/>
                  <a:gd name="T14" fmla="*/ 287 w 308"/>
                  <a:gd name="T15" fmla="*/ 152 h 168"/>
                  <a:gd name="T16" fmla="*/ 281 w 308"/>
                  <a:gd name="T17" fmla="*/ 156 h 168"/>
                  <a:gd name="T18" fmla="*/ 277 w 308"/>
                  <a:gd name="T19" fmla="*/ 160 h 168"/>
                  <a:gd name="T20" fmla="*/ 271 w 308"/>
                  <a:gd name="T21" fmla="*/ 164 h 168"/>
                  <a:gd name="T22" fmla="*/ 265 w 308"/>
                  <a:gd name="T23" fmla="*/ 166 h 168"/>
                  <a:gd name="T24" fmla="*/ 258 w 308"/>
                  <a:gd name="T25" fmla="*/ 168 h 168"/>
                  <a:gd name="T26" fmla="*/ 253 w 308"/>
                  <a:gd name="T27" fmla="*/ 168 h 168"/>
                  <a:gd name="T28" fmla="*/ 253 w 308"/>
                  <a:gd name="T29" fmla="*/ 168 h 168"/>
                  <a:gd name="T30" fmla="*/ 0 w 308"/>
                  <a:gd name="T31" fmla="*/ 167 h 168"/>
                  <a:gd name="T32" fmla="*/ 0 w 308"/>
                  <a:gd name="T33" fmla="*/ 167 h 168"/>
                  <a:gd name="T34" fmla="*/ 0 w 308"/>
                  <a:gd name="T35" fmla="*/ 0 h 168"/>
                  <a:gd name="T36" fmla="*/ 0 w 308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8" h="168">
                    <a:moveTo>
                      <a:pt x="0" y="0"/>
                    </a:moveTo>
                    <a:lnTo>
                      <a:pt x="0" y="0"/>
                    </a:lnTo>
                    <a:lnTo>
                      <a:pt x="308" y="0"/>
                    </a:lnTo>
                    <a:lnTo>
                      <a:pt x="308" y="0"/>
                    </a:lnTo>
                    <a:lnTo>
                      <a:pt x="291" y="140"/>
                    </a:lnTo>
                    <a:lnTo>
                      <a:pt x="291" y="140"/>
                    </a:lnTo>
                    <a:lnTo>
                      <a:pt x="290" y="147"/>
                    </a:lnTo>
                    <a:lnTo>
                      <a:pt x="287" y="152"/>
                    </a:lnTo>
                    <a:lnTo>
                      <a:pt x="281" y="156"/>
                    </a:lnTo>
                    <a:lnTo>
                      <a:pt x="277" y="160"/>
                    </a:lnTo>
                    <a:lnTo>
                      <a:pt x="271" y="164"/>
                    </a:lnTo>
                    <a:lnTo>
                      <a:pt x="265" y="166"/>
                    </a:lnTo>
                    <a:lnTo>
                      <a:pt x="258" y="168"/>
                    </a:lnTo>
                    <a:lnTo>
                      <a:pt x="253" y="168"/>
                    </a:lnTo>
                    <a:lnTo>
                      <a:pt x="253" y="168"/>
                    </a:lnTo>
                    <a:lnTo>
                      <a:pt x="0" y="167"/>
                    </a:lnTo>
                    <a:lnTo>
                      <a:pt x="0" y="16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2" name="Freeform 24"/>
              <p:cNvSpPr/>
              <p:nvPr/>
            </p:nvSpPr>
            <p:spPr bwMode="auto">
              <a:xfrm>
                <a:off x="3074988" y="5083175"/>
                <a:ext cx="482600" cy="266700"/>
              </a:xfrm>
              <a:custGeom>
                <a:avLst/>
                <a:gdLst>
                  <a:gd name="T0" fmla="*/ 0 w 304"/>
                  <a:gd name="T1" fmla="*/ 0 h 168"/>
                  <a:gd name="T2" fmla="*/ 0 w 304"/>
                  <a:gd name="T3" fmla="*/ 0 h 168"/>
                  <a:gd name="T4" fmla="*/ 304 w 304"/>
                  <a:gd name="T5" fmla="*/ 0 h 168"/>
                  <a:gd name="T6" fmla="*/ 304 w 304"/>
                  <a:gd name="T7" fmla="*/ 0 h 168"/>
                  <a:gd name="T8" fmla="*/ 287 w 304"/>
                  <a:gd name="T9" fmla="*/ 140 h 168"/>
                  <a:gd name="T10" fmla="*/ 287 w 304"/>
                  <a:gd name="T11" fmla="*/ 140 h 168"/>
                  <a:gd name="T12" fmla="*/ 286 w 304"/>
                  <a:gd name="T13" fmla="*/ 147 h 168"/>
                  <a:gd name="T14" fmla="*/ 283 w 304"/>
                  <a:gd name="T15" fmla="*/ 152 h 168"/>
                  <a:gd name="T16" fmla="*/ 279 w 304"/>
                  <a:gd name="T17" fmla="*/ 156 h 168"/>
                  <a:gd name="T18" fmla="*/ 273 w 304"/>
                  <a:gd name="T19" fmla="*/ 160 h 168"/>
                  <a:gd name="T20" fmla="*/ 267 w 304"/>
                  <a:gd name="T21" fmla="*/ 164 h 168"/>
                  <a:gd name="T22" fmla="*/ 261 w 304"/>
                  <a:gd name="T23" fmla="*/ 166 h 168"/>
                  <a:gd name="T24" fmla="*/ 254 w 304"/>
                  <a:gd name="T25" fmla="*/ 167 h 168"/>
                  <a:gd name="T26" fmla="*/ 249 w 304"/>
                  <a:gd name="T27" fmla="*/ 168 h 168"/>
                  <a:gd name="T28" fmla="*/ 249 w 304"/>
                  <a:gd name="T29" fmla="*/ 168 h 168"/>
                  <a:gd name="T30" fmla="*/ 0 w 304"/>
                  <a:gd name="T31" fmla="*/ 166 h 168"/>
                  <a:gd name="T32" fmla="*/ 0 w 304"/>
                  <a:gd name="T33" fmla="*/ 166 h 168"/>
                  <a:gd name="T34" fmla="*/ 0 w 304"/>
                  <a:gd name="T35" fmla="*/ 0 h 168"/>
                  <a:gd name="T36" fmla="*/ 0 w 304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4" h="168">
                    <a:moveTo>
                      <a:pt x="0" y="0"/>
                    </a:moveTo>
                    <a:lnTo>
                      <a:pt x="0" y="0"/>
                    </a:lnTo>
                    <a:lnTo>
                      <a:pt x="304" y="0"/>
                    </a:lnTo>
                    <a:lnTo>
                      <a:pt x="304" y="0"/>
                    </a:lnTo>
                    <a:lnTo>
                      <a:pt x="287" y="140"/>
                    </a:lnTo>
                    <a:lnTo>
                      <a:pt x="287" y="140"/>
                    </a:lnTo>
                    <a:lnTo>
                      <a:pt x="286" y="147"/>
                    </a:lnTo>
                    <a:lnTo>
                      <a:pt x="283" y="152"/>
                    </a:lnTo>
                    <a:lnTo>
                      <a:pt x="279" y="156"/>
                    </a:lnTo>
                    <a:lnTo>
                      <a:pt x="273" y="160"/>
                    </a:lnTo>
                    <a:lnTo>
                      <a:pt x="267" y="164"/>
                    </a:lnTo>
                    <a:lnTo>
                      <a:pt x="261" y="166"/>
                    </a:lnTo>
                    <a:lnTo>
                      <a:pt x="254" y="167"/>
                    </a:lnTo>
                    <a:lnTo>
                      <a:pt x="249" y="168"/>
                    </a:lnTo>
                    <a:lnTo>
                      <a:pt x="249" y="168"/>
                    </a:lnTo>
                    <a:lnTo>
                      <a:pt x="0" y="166"/>
                    </a:lnTo>
                    <a:lnTo>
                      <a:pt x="0" y="16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3" name="Freeform 25"/>
              <p:cNvSpPr/>
              <p:nvPr/>
            </p:nvSpPr>
            <p:spPr bwMode="auto">
              <a:xfrm>
                <a:off x="3081338" y="5083175"/>
                <a:ext cx="476250" cy="266700"/>
              </a:xfrm>
              <a:custGeom>
                <a:avLst/>
                <a:gdLst>
                  <a:gd name="T0" fmla="*/ 0 w 300"/>
                  <a:gd name="T1" fmla="*/ 0 h 168"/>
                  <a:gd name="T2" fmla="*/ 0 w 300"/>
                  <a:gd name="T3" fmla="*/ 0 h 168"/>
                  <a:gd name="T4" fmla="*/ 300 w 300"/>
                  <a:gd name="T5" fmla="*/ 0 h 168"/>
                  <a:gd name="T6" fmla="*/ 300 w 300"/>
                  <a:gd name="T7" fmla="*/ 0 h 168"/>
                  <a:gd name="T8" fmla="*/ 283 w 300"/>
                  <a:gd name="T9" fmla="*/ 140 h 168"/>
                  <a:gd name="T10" fmla="*/ 283 w 300"/>
                  <a:gd name="T11" fmla="*/ 140 h 168"/>
                  <a:gd name="T12" fmla="*/ 282 w 300"/>
                  <a:gd name="T13" fmla="*/ 147 h 168"/>
                  <a:gd name="T14" fmla="*/ 279 w 300"/>
                  <a:gd name="T15" fmla="*/ 152 h 168"/>
                  <a:gd name="T16" fmla="*/ 275 w 300"/>
                  <a:gd name="T17" fmla="*/ 156 h 168"/>
                  <a:gd name="T18" fmla="*/ 269 w 300"/>
                  <a:gd name="T19" fmla="*/ 160 h 168"/>
                  <a:gd name="T20" fmla="*/ 264 w 300"/>
                  <a:gd name="T21" fmla="*/ 163 h 168"/>
                  <a:gd name="T22" fmla="*/ 257 w 300"/>
                  <a:gd name="T23" fmla="*/ 166 h 168"/>
                  <a:gd name="T24" fmla="*/ 252 w 300"/>
                  <a:gd name="T25" fmla="*/ 167 h 168"/>
                  <a:gd name="T26" fmla="*/ 245 w 300"/>
                  <a:gd name="T27" fmla="*/ 168 h 168"/>
                  <a:gd name="T28" fmla="*/ 245 w 300"/>
                  <a:gd name="T29" fmla="*/ 168 h 168"/>
                  <a:gd name="T30" fmla="*/ 0 w 300"/>
                  <a:gd name="T31" fmla="*/ 164 h 168"/>
                  <a:gd name="T32" fmla="*/ 0 w 300"/>
                  <a:gd name="T33" fmla="*/ 164 h 168"/>
                  <a:gd name="T34" fmla="*/ 0 w 300"/>
                  <a:gd name="T35" fmla="*/ 0 h 168"/>
                  <a:gd name="T36" fmla="*/ 0 w 300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0" h="168">
                    <a:moveTo>
                      <a:pt x="0" y="0"/>
                    </a:moveTo>
                    <a:lnTo>
                      <a:pt x="0" y="0"/>
                    </a:lnTo>
                    <a:lnTo>
                      <a:pt x="300" y="0"/>
                    </a:lnTo>
                    <a:lnTo>
                      <a:pt x="300" y="0"/>
                    </a:lnTo>
                    <a:lnTo>
                      <a:pt x="283" y="140"/>
                    </a:lnTo>
                    <a:lnTo>
                      <a:pt x="283" y="140"/>
                    </a:lnTo>
                    <a:lnTo>
                      <a:pt x="282" y="147"/>
                    </a:lnTo>
                    <a:lnTo>
                      <a:pt x="279" y="152"/>
                    </a:lnTo>
                    <a:lnTo>
                      <a:pt x="275" y="156"/>
                    </a:lnTo>
                    <a:lnTo>
                      <a:pt x="269" y="160"/>
                    </a:lnTo>
                    <a:lnTo>
                      <a:pt x="264" y="163"/>
                    </a:lnTo>
                    <a:lnTo>
                      <a:pt x="257" y="166"/>
                    </a:lnTo>
                    <a:lnTo>
                      <a:pt x="252" y="167"/>
                    </a:lnTo>
                    <a:lnTo>
                      <a:pt x="245" y="168"/>
                    </a:lnTo>
                    <a:lnTo>
                      <a:pt x="245" y="168"/>
                    </a:lnTo>
                    <a:lnTo>
                      <a:pt x="0" y="164"/>
                    </a:lnTo>
                    <a:lnTo>
                      <a:pt x="0" y="16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4" name="Freeform 26"/>
              <p:cNvSpPr/>
              <p:nvPr/>
            </p:nvSpPr>
            <p:spPr bwMode="auto">
              <a:xfrm>
                <a:off x="3086101" y="5083175"/>
                <a:ext cx="471488" cy="266700"/>
              </a:xfrm>
              <a:custGeom>
                <a:avLst/>
                <a:gdLst>
                  <a:gd name="T0" fmla="*/ 0 w 297"/>
                  <a:gd name="T1" fmla="*/ 0 h 168"/>
                  <a:gd name="T2" fmla="*/ 0 w 297"/>
                  <a:gd name="T3" fmla="*/ 0 h 168"/>
                  <a:gd name="T4" fmla="*/ 297 w 297"/>
                  <a:gd name="T5" fmla="*/ 0 h 168"/>
                  <a:gd name="T6" fmla="*/ 297 w 297"/>
                  <a:gd name="T7" fmla="*/ 0 h 168"/>
                  <a:gd name="T8" fmla="*/ 280 w 297"/>
                  <a:gd name="T9" fmla="*/ 140 h 168"/>
                  <a:gd name="T10" fmla="*/ 280 w 297"/>
                  <a:gd name="T11" fmla="*/ 140 h 168"/>
                  <a:gd name="T12" fmla="*/ 279 w 297"/>
                  <a:gd name="T13" fmla="*/ 147 h 168"/>
                  <a:gd name="T14" fmla="*/ 276 w 297"/>
                  <a:gd name="T15" fmla="*/ 152 h 168"/>
                  <a:gd name="T16" fmla="*/ 272 w 297"/>
                  <a:gd name="T17" fmla="*/ 156 h 168"/>
                  <a:gd name="T18" fmla="*/ 266 w 297"/>
                  <a:gd name="T19" fmla="*/ 160 h 168"/>
                  <a:gd name="T20" fmla="*/ 261 w 297"/>
                  <a:gd name="T21" fmla="*/ 163 h 168"/>
                  <a:gd name="T22" fmla="*/ 254 w 297"/>
                  <a:gd name="T23" fmla="*/ 166 h 168"/>
                  <a:gd name="T24" fmla="*/ 249 w 297"/>
                  <a:gd name="T25" fmla="*/ 167 h 168"/>
                  <a:gd name="T26" fmla="*/ 243 w 297"/>
                  <a:gd name="T27" fmla="*/ 168 h 168"/>
                  <a:gd name="T28" fmla="*/ 243 w 297"/>
                  <a:gd name="T29" fmla="*/ 168 h 168"/>
                  <a:gd name="T30" fmla="*/ 1 w 297"/>
                  <a:gd name="T31" fmla="*/ 163 h 168"/>
                  <a:gd name="T32" fmla="*/ 1 w 297"/>
                  <a:gd name="T33" fmla="*/ 163 h 168"/>
                  <a:gd name="T34" fmla="*/ 0 w 297"/>
                  <a:gd name="T35" fmla="*/ 0 h 168"/>
                  <a:gd name="T36" fmla="*/ 0 w 297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7" h="168">
                    <a:moveTo>
                      <a:pt x="0" y="0"/>
                    </a:moveTo>
                    <a:lnTo>
                      <a:pt x="0" y="0"/>
                    </a:lnTo>
                    <a:lnTo>
                      <a:pt x="297" y="0"/>
                    </a:lnTo>
                    <a:lnTo>
                      <a:pt x="297" y="0"/>
                    </a:lnTo>
                    <a:lnTo>
                      <a:pt x="280" y="140"/>
                    </a:lnTo>
                    <a:lnTo>
                      <a:pt x="280" y="140"/>
                    </a:lnTo>
                    <a:lnTo>
                      <a:pt x="279" y="147"/>
                    </a:lnTo>
                    <a:lnTo>
                      <a:pt x="276" y="152"/>
                    </a:lnTo>
                    <a:lnTo>
                      <a:pt x="272" y="156"/>
                    </a:lnTo>
                    <a:lnTo>
                      <a:pt x="266" y="160"/>
                    </a:lnTo>
                    <a:lnTo>
                      <a:pt x="261" y="163"/>
                    </a:lnTo>
                    <a:lnTo>
                      <a:pt x="254" y="166"/>
                    </a:lnTo>
                    <a:lnTo>
                      <a:pt x="249" y="167"/>
                    </a:lnTo>
                    <a:lnTo>
                      <a:pt x="243" y="168"/>
                    </a:lnTo>
                    <a:lnTo>
                      <a:pt x="243" y="168"/>
                    </a:lnTo>
                    <a:lnTo>
                      <a:pt x="1" y="163"/>
                    </a:lnTo>
                    <a:lnTo>
                      <a:pt x="1" y="16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5" name="Freeform 27"/>
              <p:cNvSpPr/>
              <p:nvPr/>
            </p:nvSpPr>
            <p:spPr bwMode="auto">
              <a:xfrm>
                <a:off x="3092451" y="5083175"/>
                <a:ext cx="465138" cy="266700"/>
              </a:xfrm>
              <a:custGeom>
                <a:avLst/>
                <a:gdLst>
                  <a:gd name="T0" fmla="*/ 0 w 293"/>
                  <a:gd name="T1" fmla="*/ 0 h 168"/>
                  <a:gd name="T2" fmla="*/ 0 w 293"/>
                  <a:gd name="T3" fmla="*/ 0 h 168"/>
                  <a:gd name="T4" fmla="*/ 293 w 293"/>
                  <a:gd name="T5" fmla="*/ 0 h 168"/>
                  <a:gd name="T6" fmla="*/ 293 w 293"/>
                  <a:gd name="T7" fmla="*/ 0 h 168"/>
                  <a:gd name="T8" fmla="*/ 276 w 293"/>
                  <a:gd name="T9" fmla="*/ 140 h 168"/>
                  <a:gd name="T10" fmla="*/ 276 w 293"/>
                  <a:gd name="T11" fmla="*/ 140 h 168"/>
                  <a:gd name="T12" fmla="*/ 275 w 293"/>
                  <a:gd name="T13" fmla="*/ 147 h 168"/>
                  <a:gd name="T14" fmla="*/ 272 w 293"/>
                  <a:gd name="T15" fmla="*/ 152 h 168"/>
                  <a:gd name="T16" fmla="*/ 268 w 293"/>
                  <a:gd name="T17" fmla="*/ 156 h 168"/>
                  <a:gd name="T18" fmla="*/ 262 w 293"/>
                  <a:gd name="T19" fmla="*/ 160 h 168"/>
                  <a:gd name="T20" fmla="*/ 257 w 293"/>
                  <a:gd name="T21" fmla="*/ 163 h 168"/>
                  <a:gd name="T22" fmla="*/ 250 w 293"/>
                  <a:gd name="T23" fmla="*/ 166 h 168"/>
                  <a:gd name="T24" fmla="*/ 245 w 293"/>
                  <a:gd name="T25" fmla="*/ 167 h 168"/>
                  <a:gd name="T26" fmla="*/ 239 w 293"/>
                  <a:gd name="T27" fmla="*/ 168 h 168"/>
                  <a:gd name="T28" fmla="*/ 239 w 293"/>
                  <a:gd name="T29" fmla="*/ 168 h 168"/>
                  <a:gd name="T30" fmla="*/ 0 w 293"/>
                  <a:gd name="T31" fmla="*/ 163 h 168"/>
                  <a:gd name="T32" fmla="*/ 0 w 293"/>
                  <a:gd name="T33" fmla="*/ 163 h 168"/>
                  <a:gd name="T34" fmla="*/ 0 w 293"/>
                  <a:gd name="T35" fmla="*/ 0 h 168"/>
                  <a:gd name="T36" fmla="*/ 0 w 293"/>
                  <a:gd name="T3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3" h="168">
                    <a:moveTo>
                      <a:pt x="0" y="0"/>
                    </a:moveTo>
                    <a:lnTo>
                      <a:pt x="0" y="0"/>
                    </a:lnTo>
                    <a:lnTo>
                      <a:pt x="293" y="0"/>
                    </a:lnTo>
                    <a:lnTo>
                      <a:pt x="293" y="0"/>
                    </a:lnTo>
                    <a:lnTo>
                      <a:pt x="276" y="140"/>
                    </a:lnTo>
                    <a:lnTo>
                      <a:pt x="276" y="140"/>
                    </a:lnTo>
                    <a:lnTo>
                      <a:pt x="275" y="147"/>
                    </a:lnTo>
                    <a:lnTo>
                      <a:pt x="272" y="152"/>
                    </a:lnTo>
                    <a:lnTo>
                      <a:pt x="268" y="156"/>
                    </a:lnTo>
                    <a:lnTo>
                      <a:pt x="262" y="160"/>
                    </a:lnTo>
                    <a:lnTo>
                      <a:pt x="257" y="163"/>
                    </a:lnTo>
                    <a:lnTo>
                      <a:pt x="250" y="166"/>
                    </a:lnTo>
                    <a:lnTo>
                      <a:pt x="245" y="167"/>
                    </a:lnTo>
                    <a:lnTo>
                      <a:pt x="239" y="168"/>
                    </a:lnTo>
                    <a:lnTo>
                      <a:pt x="239" y="168"/>
                    </a:lnTo>
                    <a:lnTo>
                      <a:pt x="0" y="163"/>
                    </a:lnTo>
                    <a:lnTo>
                      <a:pt x="0" y="16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66" name="Freeform 28"/>
              <p:cNvSpPr/>
              <p:nvPr/>
            </p:nvSpPr>
            <p:spPr bwMode="auto">
              <a:xfrm>
                <a:off x="3098801" y="5083175"/>
                <a:ext cx="458788" cy="266700"/>
              </a:xfrm>
              <a:custGeom>
                <a:avLst/>
                <a:gdLst>
                  <a:gd name="T0" fmla="*/ 0 w 289"/>
                  <a:gd name="T1" fmla="*/ 0 h 168"/>
                  <a:gd name="T2" fmla="*/ 0 w 289"/>
                  <a:gd name="T3" fmla="*/ 0 h 168"/>
                  <a:gd name="T4" fmla="*/ 289 w 289"/>
                  <a:gd name="T5" fmla="*/ 0 h 168"/>
                  <a:gd name="T6" fmla="*/ 289 w 289"/>
                  <a:gd name="T7" fmla="*/ 0 h 168"/>
                  <a:gd name="T8" fmla="*/ 272 w 289"/>
                  <a:gd name="T9" fmla="*/ 140 h 168"/>
                  <a:gd name="T10" fmla="*/ 272 w 289"/>
                  <a:gd name="T11" fmla="*/ 140 h 168"/>
                  <a:gd name="T12" fmla="*/ 271 w 289"/>
                  <a:gd name="T13" fmla="*/ 147 h 168"/>
                  <a:gd name="T14" fmla="*/ 268 w 289"/>
                  <a:gd name="T15" fmla="*/ 151 h 168"/>
                  <a:gd name="T16" fmla="*/ 264 w 289"/>
                  <a:gd name="T17" fmla="*/ 156 h 168"/>
                  <a:gd name="T18" fmla="*/ 258 w 289"/>
                  <a:gd name="T19" fmla="*/ 160 h 168"/>
                  <a:gd name="T20" fmla="*/ 253 w 289"/>
                  <a:gd name="T21" fmla="*/ 163 h 168"/>
                  <a:gd name="T22" fmla="*/ 248 w 289"/>
                  <a:gd name="T23" fmla="*/ 166 h 168"/>
                  <a:gd name="T24" fmla="*/ 235 w 289"/>
                  <a:gd name="T25" fmla="*/ 168 h 168"/>
                  <a:gd name="T26" fmla="*/ 235 w 289"/>
                  <a:gd name="T27" fmla="*/ 168 h 168"/>
                  <a:gd name="T28" fmla="*/ 0 w 289"/>
                  <a:gd name="T29" fmla="*/ 161 h 168"/>
                  <a:gd name="T30" fmla="*/ 0 w 289"/>
                  <a:gd name="T31" fmla="*/ 161 h 168"/>
                  <a:gd name="T32" fmla="*/ 0 w 289"/>
                  <a:gd name="T33" fmla="*/ 0 h 168"/>
                  <a:gd name="T34" fmla="*/ 0 w 289"/>
                  <a:gd name="T35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9" h="168">
                    <a:moveTo>
                      <a:pt x="0" y="0"/>
                    </a:moveTo>
                    <a:lnTo>
                      <a:pt x="0" y="0"/>
                    </a:lnTo>
                    <a:lnTo>
                      <a:pt x="289" y="0"/>
                    </a:lnTo>
                    <a:lnTo>
                      <a:pt x="289" y="0"/>
                    </a:lnTo>
                    <a:lnTo>
                      <a:pt x="272" y="140"/>
                    </a:lnTo>
                    <a:lnTo>
                      <a:pt x="272" y="140"/>
                    </a:lnTo>
                    <a:lnTo>
                      <a:pt x="271" y="147"/>
                    </a:lnTo>
                    <a:lnTo>
                      <a:pt x="268" y="151"/>
                    </a:lnTo>
                    <a:lnTo>
                      <a:pt x="264" y="156"/>
                    </a:lnTo>
                    <a:lnTo>
                      <a:pt x="258" y="160"/>
                    </a:lnTo>
                    <a:lnTo>
                      <a:pt x="253" y="163"/>
                    </a:lnTo>
                    <a:lnTo>
                      <a:pt x="248" y="166"/>
                    </a:lnTo>
                    <a:lnTo>
                      <a:pt x="235" y="168"/>
                    </a:lnTo>
                    <a:lnTo>
                      <a:pt x="235" y="168"/>
                    </a:lnTo>
                    <a:lnTo>
                      <a:pt x="0" y="161"/>
                    </a:lnTo>
                    <a:lnTo>
                      <a:pt x="0" y="161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2" name="Freeform 29"/>
              <p:cNvSpPr/>
              <p:nvPr/>
            </p:nvSpPr>
            <p:spPr bwMode="auto">
              <a:xfrm>
                <a:off x="3105151" y="5083175"/>
                <a:ext cx="452438" cy="265113"/>
              </a:xfrm>
              <a:custGeom>
                <a:avLst/>
                <a:gdLst>
                  <a:gd name="T0" fmla="*/ 0 w 285"/>
                  <a:gd name="T1" fmla="*/ 0 h 167"/>
                  <a:gd name="T2" fmla="*/ 0 w 285"/>
                  <a:gd name="T3" fmla="*/ 0 h 167"/>
                  <a:gd name="T4" fmla="*/ 285 w 285"/>
                  <a:gd name="T5" fmla="*/ 0 h 167"/>
                  <a:gd name="T6" fmla="*/ 285 w 285"/>
                  <a:gd name="T7" fmla="*/ 0 h 167"/>
                  <a:gd name="T8" fmla="*/ 268 w 285"/>
                  <a:gd name="T9" fmla="*/ 140 h 167"/>
                  <a:gd name="T10" fmla="*/ 268 w 285"/>
                  <a:gd name="T11" fmla="*/ 140 h 167"/>
                  <a:gd name="T12" fmla="*/ 267 w 285"/>
                  <a:gd name="T13" fmla="*/ 147 h 167"/>
                  <a:gd name="T14" fmla="*/ 264 w 285"/>
                  <a:gd name="T15" fmla="*/ 151 h 167"/>
                  <a:gd name="T16" fmla="*/ 260 w 285"/>
                  <a:gd name="T17" fmla="*/ 156 h 167"/>
                  <a:gd name="T18" fmla="*/ 254 w 285"/>
                  <a:gd name="T19" fmla="*/ 160 h 167"/>
                  <a:gd name="T20" fmla="*/ 249 w 285"/>
                  <a:gd name="T21" fmla="*/ 163 h 167"/>
                  <a:gd name="T22" fmla="*/ 244 w 285"/>
                  <a:gd name="T23" fmla="*/ 166 h 167"/>
                  <a:gd name="T24" fmla="*/ 231 w 285"/>
                  <a:gd name="T25" fmla="*/ 167 h 167"/>
                  <a:gd name="T26" fmla="*/ 231 w 285"/>
                  <a:gd name="T27" fmla="*/ 167 h 167"/>
                  <a:gd name="T28" fmla="*/ 0 w 285"/>
                  <a:gd name="T29" fmla="*/ 160 h 167"/>
                  <a:gd name="T30" fmla="*/ 0 w 285"/>
                  <a:gd name="T31" fmla="*/ 160 h 167"/>
                  <a:gd name="T32" fmla="*/ 0 w 285"/>
                  <a:gd name="T33" fmla="*/ 0 h 167"/>
                  <a:gd name="T34" fmla="*/ 0 w 285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5" h="167">
                    <a:moveTo>
                      <a:pt x="0" y="0"/>
                    </a:moveTo>
                    <a:lnTo>
                      <a:pt x="0" y="0"/>
                    </a:lnTo>
                    <a:lnTo>
                      <a:pt x="285" y="0"/>
                    </a:lnTo>
                    <a:lnTo>
                      <a:pt x="285" y="0"/>
                    </a:lnTo>
                    <a:lnTo>
                      <a:pt x="268" y="140"/>
                    </a:lnTo>
                    <a:lnTo>
                      <a:pt x="268" y="140"/>
                    </a:lnTo>
                    <a:lnTo>
                      <a:pt x="267" y="147"/>
                    </a:lnTo>
                    <a:lnTo>
                      <a:pt x="264" y="151"/>
                    </a:lnTo>
                    <a:lnTo>
                      <a:pt x="260" y="156"/>
                    </a:lnTo>
                    <a:lnTo>
                      <a:pt x="254" y="160"/>
                    </a:lnTo>
                    <a:lnTo>
                      <a:pt x="249" y="163"/>
                    </a:lnTo>
                    <a:lnTo>
                      <a:pt x="244" y="166"/>
                    </a:lnTo>
                    <a:lnTo>
                      <a:pt x="231" y="167"/>
                    </a:lnTo>
                    <a:lnTo>
                      <a:pt x="231" y="167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3" name="Freeform 30"/>
              <p:cNvSpPr/>
              <p:nvPr/>
            </p:nvSpPr>
            <p:spPr bwMode="auto">
              <a:xfrm>
                <a:off x="3111501" y="5083175"/>
                <a:ext cx="446088" cy="265113"/>
              </a:xfrm>
              <a:custGeom>
                <a:avLst/>
                <a:gdLst>
                  <a:gd name="T0" fmla="*/ 0 w 281"/>
                  <a:gd name="T1" fmla="*/ 0 h 167"/>
                  <a:gd name="T2" fmla="*/ 0 w 281"/>
                  <a:gd name="T3" fmla="*/ 0 h 167"/>
                  <a:gd name="T4" fmla="*/ 281 w 281"/>
                  <a:gd name="T5" fmla="*/ 0 h 167"/>
                  <a:gd name="T6" fmla="*/ 281 w 281"/>
                  <a:gd name="T7" fmla="*/ 0 h 167"/>
                  <a:gd name="T8" fmla="*/ 264 w 281"/>
                  <a:gd name="T9" fmla="*/ 140 h 167"/>
                  <a:gd name="T10" fmla="*/ 264 w 281"/>
                  <a:gd name="T11" fmla="*/ 140 h 167"/>
                  <a:gd name="T12" fmla="*/ 263 w 281"/>
                  <a:gd name="T13" fmla="*/ 145 h 167"/>
                  <a:gd name="T14" fmla="*/ 260 w 281"/>
                  <a:gd name="T15" fmla="*/ 151 h 167"/>
                  <a:gd name="T16" fmla="*/ 256 w 281"/>
                  <a:gd name="T17" fmla="*/ 156 h 167"/>
                  <a:gd name="T18" fmla="*/ 250 w 281"/>
                  <a:gd name="T19" fmla="*/ 160 h 167"/>
                  <a:gd name="T20" fmla="*/ 245 w 281"/>
                  <a:gd name="T21" fmla="*/ 163 h 167"/>
                  <a:gd name="T22" fmla="*/ 240 w 281"/>
                  <a:gd name="T23" fmla="*/ 166 h 167"/>
                  <a:gd name="T24" fmla="*/ 229 w 281"/>
                  <a:gd name="T25" fmla="*/ 167 h 167"/>
                  <a:gd name="T26" fmla="*/ 229 w 281"/>
                  <a:gd name="T27" fmla="*/ 167 h 167"/>
                  <a:gd name="T28" fmla="*/ 0 w 281"/>
                  <a:gd name="T29" fmla="*/ 159 h 167"/>
                  <a:gd name="T30" fmla="*/ 0 w 281"/>
                  <a:gd name="T31" fmla="*/ 159 h 167"/>
                  <a:gd name="T32" fmla="*/ 0 w 281"/>
                  <a:gd name="T33" fmla="*/ 0 h 167"/>
                  <a:gd name="T34" fmla="*/ 0 w 281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1" h="167">
                    <a:moveTo>
                      <a:pt x="0" y="0"/>
                    </a:moveTo>
                    <a:lnTo>
                      <a:pt x="0" y="0"/>
                    </a:lnTo>
                    <a:lnTo>
                      <a:pt x="281" y="0"/>
                    </a:lnTo>
                    <a:lnTo>
                      <a:pt x="281" y="0"/>
                    </a:lnTo>
                    <a:lnTo>
                      <a:pt x="264" y="140"/>
                    </a:lnTo>
                    <a:lnTo>
                      <a:pt x="264" y="140"/>
                    </a:lnTo>
                    <a:lnTo>
                      <a:pt x="263" y="145"/>
                    </a:lnTo>
                    <a:lnTo>
                      <a:pt x="260" y="151"/>
                    </a:lnTo>
                    <a:lnTo>
                      <a:pt x="256" y="156"/>
                    </a:lnTo>
                    <a:lnTo>
                      <a:pt x="250" y="160"/>
                    </a:lnTo>
                    <a:lnTo>
                      <a:pt x="245" y="163"/>
                    </a:lnTo>
                    <a:lnTo>
                      <a:pt x="240" y="166"/>
                    </a:lnTo>
                    <a:lnTo>
                      <a:pt x="229" y="167"/>
                    </a:lnTo>
                    <a:lnTo>
                      <a:pt x="229" y="167"/>
                    </a:lnTo>
                    <a:lnTo>
                      <a:pt x="0" y="159"/>
                    </a:lnTo>
                    <a:lnTo>
                      <a:pt x="0" y="159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4" name="Freeform 31"/>
              <p:cNvSpPr/>
              <p:nvPr/>
            </p:nvSpPr>
            <p:spPr bwMode="auto">
              <a:xfrm>
                <a:off x="3116263" y="5083175"/>
                <a:ext cx="441325" cy="265113"/>
              </a:xfrm>
              <a:custGeom>
                <a:avLst/>
                <a:gdLst>
                  <a:gd name="T0" fmla="*/ 1 w 278"/>
                  <a:gd name="T1" fmla="*/ 0 h 167"/>
                  <a:gd name="T2" fmla="*/ 1 w 278"/>
                  <a:gd name="T3" fmla="*/ 0 h 167"/>
                  <a:gd name="T4" fmla="*/ 278 w 278"/>
                  <a:gd name="T5" fmla="*/ 0 h 167"/>
                  <a:gd name="T6" fmla="*/ 278 w 278"/>
                  <a:gd name="T7" fmla="*/ 0 h 167"/>
                  <a:gd name="T8" fmla="*/ 261 w 278"/>
                  <a:gd name="T9" fmla="*/ 140 h 167"/>
                  <a:gd name="T10" fmla="*/ 261 w 278"/>
                  <a:gd name="T11" fmla="*/ 140 h 167"/>
                  <a:gd name="T12" fmla="*/ 260 w 278"/>
                  <a:gd name="T13" fmla="*/ 145 h 167"/>
                  <a:gd name="T14" fmla="*/ 257 w 278"/>
                  <a:gd name="T15" fmla="*/ 151 h 167"/>
                  <a:gd name="T16" fmla="*/ 253 w 278"/>
                  <a:gd name="T17" fmla="*/ 156 h 167"/>
                  <a:gd name="T18" fmla="*/ 247 w 278"/>
                  <a:gd name="T19" fmla="*/ 159 h 167"/>
                  <a:gd name="T20" fmla="*/ 242 w 278"/>
                  <a:gd name="T21" fmla="*/ 163 h 167"/>
                  <a:gd name="T22" fmla="*/ 237 w 278"/>
                  <a:gd name="T23" fmla="*/ 166 h 167"/>
                  <a:gd name="T24" fmla="*/ 226 w 278"/>
                  <a:gd name="T25" fmla="*/ 167 h 167"/>
                  <a:gd name="T26" fmla="*/ 226 w 278"/>
                  <a:gd name="T27" fmla="*/ 167 h 167"/>
                  <a:gd name="T28" fmla="*/ 0 w 278"/>
                  <a:gd name="T29" fmla="*/ 157 h 167"/>
                  <a:gd name="T30" fmla="*/ 0 w 278"/>
                  <a:gd name="T31" fmla="*/ 157 h 167"/>
                  <a:gd name="T32" fmla="*/ 1 w 278"/>
                  <a:gd name="T33" fmla="*/ 0 h 167"/>
                  <a:gd name="T34" fmla="*/ 1 w 278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8" h="167">
                    <a:moveTo>
                      <a:pt x="1" y="0"/>
                    </a:moveTo>
                    <a:lnTo>
                      <a:pt x="1" y="0"/>
                    </a:lnTo>
                    <a:lnTo>
                      <a:pt x="278" y="0"/>
                    </a:lnTo>
                    <a:lnTo>
                      <a:pt x="278" y="0"/>
                    </a:lnTo>
                    <a:lnTo>
                      <a:pt x="261" y="140"/>
                    </a:lnTo>
                    <a:lnTo>
                      <a:pt x="261" y="140"/>
                    </a:lnTo>
                    <a:lnTo>
                      <a:pt x="260" y="145"/>
                    </a:lnTo>
                    <a:lnTo>
                      <a:pt x="257" y="151"/>
                    </a:lnTo>
                    <a:lnTo>
                      <a:pt x="253" y="156"/>
                    </a:lnTo>
                    <a:lnTo>
                      <a:pt x="247" y="159"/>
                    </a:lnTo>
                    <a:lnTo>
                      <a:pt x="242" y="163"/>
                    </a:lnTo>
                    <a:lnTo>
                      <a:pt x="237" y="166"/>
                    </a:lnTo>
                    <a:lnTo>
                      <a:pt x="226" y="167"/>
                    </a:lnTo>
                    <a:lnTo>
                      <a:pt x="226" y="167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5" name="Freeform 32"/>
              <p:cNvSpPr/>
              <p:nvPr/>
            </p:nvSpPr>
            <p:spPr bwMode="auto">
              <a:xfrm>
                <a:off x="3122613" y="5083175"/>
                <a:ext cx="434975" cy="265113"/>
              </a:xfrm>
              <a:custGeom>
                <a:avLst/>
                <a:gdLst>
                  <a:gd name="T0" fmla="*/ 1 w 274"/>
                  <a:gd name="T1" fmla="*/ 0 h 167"/>
                  <a:gd name="T2" fmla="*/ 1 w 274"/>
                  <a:gd name="T3" fmla="*/ 0 h 167"/>
                  <a:gd name="T4" fmla="*/ 274 w 274"/>
                  <a:gd name="T5" fmla="*/ 0 h 167"/>
                  <a:gd name="T6" fmla="*/ 274 w 274"/>
                  <a:gd name="T7" fmla="*/ 0 h 167"/>
                  <a:gd name="T8" fmla="*/ 257 w 274"/>
                  <a:gd name="T9" fmla="*/ 140 h 167"/>
                  <a:gd name="T10" fmla="*/ 257 w 274"/>
                  <a:gd name="T11" fmla="*/ 140 h 167"/>
                  <a:gd name="T12" fmla="*/ 256 w 274"/>
                  <a:gd name="T13" fmla="*/ 145 h 167"/>
                  <a:gd name="T14" fmla="*/ 253 w 274"/>
                  <a:gd name="T15" fmla="*/ 151 h 167"/>
                  <a:gd name="T16" fmla="*/ 249 w 274"/>
                  <a:gd name="T17" fmla="*/ 156 h 167"/>
                  <a:gd name="T18" fmla="*/ 245 w 274"/>
                  <a:gd name="T19" fmla="*/ 159 h 167"/>
                  <a:gd name="T20" fmla="*/ 239 w 274"/>
                  <a:gd name="T21" fmla="*/ 163 h 167"/>
                  <a:gd name="T22" fmla="*/ 233 w 274"/>
                  <a:gd name="T23" fmla="*/ 164 h 167"/>
                  <a:gd name="T24" fmla="*/ 222 w 274"/>
                  <a:gd name="T25" fmla="*/ 167 h 167"/>
                  <a:gd name="T26" fmla="*/ 222 w 274"/>
                  <a:gd name="T27" fmla="*/ 167 h 167"/>
                  <a:gd name="T28" fmla="*/ 0 w 274"/>
                  <a:gd name="T29" fmla="*/ 156 h 167"/>
                  <a:gd name="T30" fmla="*/ 0 w 274"/>
                  <a:gd name="T31" fmla="*/ 156 h 167"/>
                  <a:gd name="T32" fmla="*/ 1 w 274"/>
                  <a:gd name="T33" fmla="*/ 0 h 167"/>
                  <a:gd name="T34" fmla="*/ 1 w 274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" h="167">
                    <a:moveTo>
                      <a:pt x="1" y="0"/>
                    </a:moveTo>
                    <a:lnTo>
                      <a:pt x="1" y="0"/>
                    </a:lnTo>
                    <a:lnTo>
                      <a:pt x="274" y="0"/>
                    </a:lnTo>
                    <a:lnTo>
                      <a:pt x="274" y="0"/>
                    </a:lnTo>
                    <a:lnTo>
                      <a:pt x="257" y="140"/>
                    </a:lnTo>
                    <a:lnTo>
                      <a:pt x="257" y="140"/>
                    </a:lnTo>
                    <a:lnTo>
                      <a:pt x="256" y="145"/>
                    </a:lnTo>
                    <a:lnTo>
                      <a:pt x="253" y="151"/>
                    </a:lnTo>
                    <a:lnTo>
                      <a:pt x="249" y="156"/>
                    </a:lnTo>
                    <a:lnTo>
                      <a:pt x="245" y="159"/>
                    </a:lnTo>
                    <a:lnTo>
                      <a:pt x="239" y="163"/>
                    </a:lnTo>
                    <a:lnTo>
                      <a:pt x="233" y="164"/>
                    </a:lnTo>
                    <a:lnTo>
                      <a:pt x="222" y="167"/>
                    </a:lnTo>
                    <a:lnTo>
                      <a:pt x="222" y="167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6" name="Freeform 33"/>
              <p:cNvSpPr/>
              <p:nvPr/>
            </p:nvSpPr>
            <p:spPr bwMode="auto">
              <a:xfrm>
                <a:off x="3128963" y="5083175"/>
                <a:ext cx="428625" cy="265113"/>
              </a:xfrm>
              <a:custGeom>
                <a:avLst/>
                <a:gdLst>
                  <a:gd name="T0" fmla="*/ 0 w 270"/>
                  <a:gd name="T1" fmla="*/ 0 h 167"/>
                  <a:gd name="T2" fmla="*/ 0 w 270"/>
                  <a:gd name="T3" fmla="*/ 0 h 167"/>
                  <a:gd name="T4" fmla="*/ 270 w 270"/>
                  <a:gd name="T5" fmla="*/ 0 h 167"/>
                  <a:gd name="T6" fmla="*/ 270 w 270"/>
                  <a:gd name="T7" fmla="*/ 0 h 167"/>
                  <a:gd name="T8" fmla="*/ 253 w 270"/>
                  <a:gd name="T9" fmla="*/ 140 h 167"/>
                  <a:gd name="T10" fmla="*/ 253 w 270"/>
                  <a:gd name="T11" fmla="*/ 140 h 167"/>
                  <a:gd name="T12" fmla="*/ 252 w 270"/>
                  <a:gd name="T13" fmla="*/ 145 h 167"/>
                  <a:gd name="T14" fmla="*/ 249 w 270"/>
                  <a:gd name="T15" fmla="*/ 151 h 167"/>
                  <a:gd name="T16" fmla="*/ 245 w 270"/>
                  <a:gd name="T17" fmla="*/ 155 h 167"/>
                  <a:gd name="T18" fmla="*/ 241 w 270"/>
                  <a:gd name="T19" fmla="*/ 159 h 167"/>
                  <a:gd name="T20" fmla="*/ 235 w 270"/>
                  <a:gd name="T21" fmla="*/ 163 h 167"/>
                  <a:gd name="T22" fmla="*/ 230 w 270"/>
                  <a:gd name="T23" fmla="*/ 164 h 167"/>
                  <a:gd name="T24" fmla="*/ 219 w 270"/>
                  <a:gd name="T25" fmla="*/ 167 h 167"/>
                  <a:gd name="T26" fmla="*/ 219 w 270"/>
                  <a:gd name="T27" fmla="*/ 167 h 167"/>
                  <a:gd name="T28" fmla="*/ 0 w 270"/>
                  <a:gd name="T29" fmla="*/ 156 h 167"/>
                  <a:gd name="T30" fmla="*/ 0 w 270"/>
                  <a:gd name="T31" fmla="*/ 156 h 167"/>
                  <a:gd name="T32" fmla="*/ 0 w 270"/>
                  <a:gd name="T33" fmla="*/ 0 h 167"/>
                  <a:gd name="T34" fmla="*/ 0 w 270"/>
                  <a:gd name="T35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0" h="167">
                    <a:moveTo>
                      <a:pt x="0" y="0"/>
                    </a:moveTo>
                    <a:lnTo>
                      <a:pt x="0" y="0"/>
                    </a:lnTo>
                    <a:lnTo>
                      <a:pt x="270" y="0"/>
                    </a:lnTo>
                    <a:lnTo>
                      <a:pt x="270" y="0"/>
                    </a:lnTo>
                    <a:lnTo>
                      <a:pt x="253" y="140"/>
                    </a:lnTo>
                    <a:lnTo>
                      <a:pt x="253" y="140"/>
                    </a:lnTo>
                    <a:lnTo>
                      <a:pt x="252" y="145"/>
                    </a:lnTo>
                    <a:lnTo>
                      <a:pt x="249" y="151"/>
                    </a:lnTo>
                    <a:lnTo>
                      <a:pt x="245" y="155"/>
                    </a:lnTo>
                    <a:lnTo>
                      <a:pt x="241" y="159"/>
                    </a:lnTo>
                    <a:lnTo>
                      <a:pt x="235" y="163"/>
                    </a:lnTo>
                    <a:lnTo>
                      <a:pt x="230" y="164"/>
                    </a:lnTo>
                    <a:lnTo>
                      <a:pt x="219" y="167"/>
                    </a:lnTo>
                    <a:lnTo>
                      <a:pt x="219" y="167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7" name="Freeform 34"/>
              <p:cNvSpPr/>
              <p:nvPr/>
            </p:nvSpPr>
            <p:spPr bwMode="auto">
              <a:xfrm>
                <a:off x="3135313" y="5083175"/>
                <a:ext cx="422275" cy="265113"/>
              </a:xfrm>
              <a:custGeom>
                <a:avLst/>
                <a:gdLst>
                  <a:gd name="T0" fmla="*/ 0 w 266"/>
                  <a:gd name="T1" fmla="*/ 0 h 167"/>
                  <a:gd name="T2" fmla="*/ 0 w 266"/>
                  <a:gd name="T3" fmla="*/ 0 h 167"/>
                  <a:gd name="T4" fmla="*/ 266 w 266"/>
                  <a:gd name="T5" fmla="*/ 0 h 167"/>
                  <a:gd name="T6" fmla="*/ 266 w 266"/>
                  <a:gd name="T7" fmla="*/ 0 h 167"/>
                  <a:gd name="T8" fmla="*/ 249 w 266"/>
                  <a:gd name="T9" fmla="*/ 140 h 167"/>
                  <a:gd name="T10" fmla="*/ 249 w 266"/>
                  <a:gd name="T11" fmla="*/ 140 h 167"/>
                  <a:gd name="T12" fmla="*/ 248 w 266"/>
                  <a:gd name="T13" fmla="*/ 145 h 167"/>
                  <a:gd name="T14" fmla="*/ 245 w 266"/>
                  <a:gd name="T15" fmla="*/ 151 h 167"/>
                  <a:gd name="T16" fmla="*/ 241 w 266"/>
                  <a:gd name="T17" fmla="*/ 155 h 167"/>
                  <a:gd name="T18" fmla="*/ 237 w 266"/>
                  <a:gd name="T19" fmla="*/ 159 h 167"/>
                  <a:gd name="T20" fmla="*/ 226 w 266"/>
                  <a:gd name="T21" fmla="*/ 164 h 167"/>
                  <a:gd name="T22" fmla="*/ 215 w 266"/>
                  <a:gd name="T23" fmla="*/ 167 h 167"/>
                  <a:gd name="T24" fmla="*/ 215 w 266"/>
                  <a:gd name="T25" fmla="*/ 167 h 167"/>
                  <a:gd name="T26" fmla="*/ 0 w 266"/>
                  <a:gd name="T27" fmla="*/ 155 h 167"/>
                  <a:gd name="T28" fmla="*/ 0 w 266"/>
                  <a:gd name="T29" fmla="*/ 155 h 167"/>
                  <a:gd name="T30" fmla="*/ 0 w 266"/>
                  <a:gd name="T31" fmla="*/ 0 h 167"/>
                  <a:gd name="T32" fmla="*/ 0 w 266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6" h="167">
                    <a:moveTo>
                      <a:pt x="0" y="0"/>
                    </a:moveTo>
                    <a:lnTo>
                      <a:pt x="0" y="0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249" y="140"/>
                    </a:lnTo>
                    <a:lnTo>
                      <a:pt x="249" y="140"/>
                    </a:lnTo>
                    <a:lnTo>
                      <a:pt x="248" y="145"/>
                    </a:lnTo>
                    <a:lnTo>
                      <a:pt x="245" y="151"/>
                    </a:lnTo>
                    <a:lnTo>
                      <a:pt x="241" y="155"/>
                    </a:lnTo>
                    <a:lnTo>
                      <a:pt x="237" y="159"/>
                    </a:lnTo>
                    <a:lnTo>
                      <a:pt x="226" y="164"/>
                    </a:lnTo>
                    <a:lnTo>
                      <a:pt x="215" y="167"/>
                    </a:lnTo>
                    <a:lnTo>
                      <a:pt x="215" y="167"/>
                    </a:lnTo>
                    <a:lnTo>
                      <a:pt x="0" y="155"/>
                    </a:lnTo>
                    <a:lnTo>
                      <a:pt x="0" y="15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8" name="Freeform 35"/>
              <p:cNvSpPr/>
              <p:nvPr/>
            </p:nvSpPr>
            <p:spPr bwMode="auto">
              <a:xfrm>
                <a:off x="3138488" y="5083175"/>
                <a:ext cx="419100" cy="265113"/>
              </a:xfrm>
              <a:custGeom>
                <a:avLst/>
                <a:gdLst>
                  <a:gd name="T0" fmla="*/ 2 w 264"/>
                  <a:gd name="T1" fmla="*/ 0 h 167"/>
                  <a:gd name="T2" fmla="*/ 2 w 264"/>
                  <a:gd name="T3" fmla="*/ 0 h 167"/>
                  <a:gd name="T4" fmla="*/ 264 w 264"/>
                  <a:gd name="T5" fmla="*/ 0 h 167"/>
                  <a:gd name="T6" fmla="*/ 264 w 264"/>
                  <a:gd name="T7" fmla="*/ 0 h 167"/>
                  <a:gd name="T8" fmla="*/ 247 w 264"/>
                  <a:gd name="T9" fmla="*/ 140 h 167"/>
                  <a:gd name="T10" fmla="*/ 247 w 264"/>
                  <a:gd name="T11" fmla="*/ 140 h 167"/>
                  <a:gd name="T12" fmla="*/ 246 w 264"/>
                  <a:gd name="T13" fmla="*/ 145 h 167"/>
                  <a:gd name="T14" fmla="*/ 243 w 264"/>
                  <a:gd name="T15" fmla="*/ 151 h 167"/>
                  <a:gd name="T16" fmla="*/ 239 w 264"/>
                  <a:gd name="T17" fmla="*/ 155 h 167"/>
                  <a:gd name="T18" fmla="*/ 235 w 264"/>
                  <a:gd name="T19" fmla="*/ 159 h 167"/>
                  <a:gd name="T20" fmla="*/ 224 w 264"/>
                  <a:gd name="T21" fmla="*/ 164 h 167"/>
                  <a:gd name="T22" fmla="*/ 213 w 264"/>
                  <a:gd name="T23" fmla="*/ 167 h 167"/>
                  <a:gd name="T24" fmla="*/ 213 w 264"/>
                  <a:gd name="T25" fmla="*/ 167 h 167"/>
                  <a:gd name="T26" fmla="*/ 0 w 264"/>
                  <a:gd name="T27" fmla="*/ 153 h 167"/>
                  <a:gd name="T28" fmla="*/ 0 w 264"/>
                  <a:gd name="T29" fmla="*/ 153 h 167"/>
                  <a:gd name="T30" fmla="*/ 2 w 264"/>
                  <a:gd name="T31" fmla="*/ 0 h 167"/>
                  <a:gd name="T32" fmla="*/ 2 w 264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4" h="167">
                    <a:moveTo>
                      <a:pt x="2" y="0"/>
                    </a:moveTo>
                    <a:lnTo>
                      <a:pt x="2" y="0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247" y="140"/>
                    </a:lnTo>
                    <a:lnTo>
                      <a:pt x="247" y="140"/>
                    </a:lnTo>
                    <a:lnTo>
                      <a:pt x="246" y="145"/>
                    </a:lnTo>
                    <a:lnTo>
                      <a:pt x="243" y="151"/>
                    </a:lnTo>
                    <a:lnTo>
                      <a:pt x="239" y="155"/>
                    </a:lnTo>
                    <a:lnTo>
                      <a:pt x="235" y="159"/>
                    </a:lnTo>
                    <a:lnTo>
                      <a:pt x="224" y="164"/>
                    </a:lnTo>
                    <a:lnTo>
                      <a:pt x="213" y="167"/>
                    </a:lnTo>
                    <a:lnTo>
                      <a:pt x="213" y="167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99" name="Freeform 36"/>
              <p:cNvSpPr/>
              <p:nvPr/>
            </p:nvSpPr>
            <p:spPr bwMode="auto">
              <a:xfrm>
                <a:off x="3144838" y="5083175"/>
                <a:ext cx="412750" cy="265113"/>
              </a:xfrm>
              <a:custGeom>
                <a:avLst/>
                <a:gdLst>
                  <a:gd name="T0" fmla="*/ 2 w 260"/>
                  <a:gd name="T1" fmla="*/ 0 h 167"/>
                  <a:gd name="T2" fmla="*/ 2 w 260"/>
                  <a:gd name="T3" fmla="*/ 0 h 167"/>
                  <a:gd name="T4" fmla="*/ 260 w 260"/>
                  <a:gd name="T5" fmla="*/ 0 h 167"/>
                  <a:gd name="T6" fmla="*/ 260 w 260"/>
                  <a:gd name="T7" fmla="*/ 0 h 167"/>
                  <a:gd name="T8" fmla="*/ 243 w 260"/>
                  <a:gd name="T9" fmla="*/ 140 h 167"/>
                  <a:gd name="T10" fmla="*/ 243 w 260"/>
                  <a:gd name="T11" fmla="*/ 140 h 167"/>
                  <a:gd name="T12" fmla="*/ 242 w 260"/>
                  <a:gd name="T13" fmla="*/ 145 h 167"/>
                  <a:gd name="T14" fmla="*/ 239 w 260"/>
                  <a:gd name="T15" fmla="*/ 151 h 167"/>
                  <a:gd name="T16" fmla="*/ 235 w 260"/>
                  <a:gd name="T17" fmla="*/ 155 h 167"/>
                  <a:gd name="T18" fmla="*/ 231 w 260"/>
                  <a:gd name="T19" fmla="*/ 159 h 167"/>
                  <a:gd name="T20" fmla="*/ 220 w 260"/>
                  <a:gd name="T21" fmla="*/ 164 h 167"/>
                  <a:gd name="T22" fmla="*/ 209 w 260"/>
                  <a:gd name="T23" fmla="*/ 167 h 167"/>
                  <a:gd name="T24" fmla="*/ 209 w 260"/>
                  <a:gd name="T25" fmla="*/ 167 h 167"/>
                  <a:gd name="T26" fmla="*/ 0 w 260"/>
                  <a:gd name="T27" fmla="*/ 152 h 167"/>
                  <a:gd name="T28" fmla="*/ 0 w 260"/>
                  <a:gd name="T29" fmla="*/ 152 h 167"/>
                  <a:gd name="T30" fmla="*/ 2 w 260"/>
                  <a:gd name="T31" fmla="*/ 0 h 167"/>
                  <a:gd name="T32" fmla="*/ 2 w 260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0" h="167">
                    <a:moveTo>
                      <a:pt x="2" y="0"/>
                    </a:moveTo>
                    <a:lnTo>
                      <a:pt x="2" y="0"/>
                    </a:lnTo>
                    <a:lnTo>
                      <a:pt x="260" y="0"/>
                    </a:lnTo>
                    <a:lnTo>
                      <a:pt x="260" y="0"/>
                    </a:lnTo>
                    <a:lnTo>
                      <a:pt x="243" y="140"/>
                    </a:lnTo>
                    <a:lnTo>
                      <a:pt x="243" y="140"/>
                    </a:lnTo>
                    <a:lnTo>
                      <a:pt x="242" y="145"/>
                    </a:lnTo>
                    <a:lnTo>
                      <a:pt x="239" y="151"/>
                    </a:lnTo>
                    <a:lnTo>
                      <a:pt x="235" y="155"/>
                    </a:lnTo>
                    <a:lnTo>
                      <a:pt x="231" y="159"/>
                    </a:lnTo>
                    <a:lnTo>
                      <a:pt x="220" y="164"/>
                    </a:lnTo>
                    <a:lnTo>
                      <a:pt x="209" y="167"/>
                    </a:lnTo>
                    <a:lnTo>
                      <a:pt x="209" y="167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0" name="Freeform 37"/>
              <p:cNvSpPr/>
              <p:nvPr/>
            </p:nvSpPr>
            <p:spPr bwMode="auto">
              <a:xfrm>
                <a:off x="3152776" y="5083175"/>
                <a:ext cx="404813" cy="265113"/>
              </a:xfrm>
              <a:custGeom>
                <a:avLst/>
                <a:gdLst>
                  <a:gd name="T0" fmla="*/ 1 w 255"/>
                  <a:gd name="T1" fmla="*/ 0 h 167"/>
                  <a:gd name="T2" fmla="*/ 1 w 255"/>
                  <a:gd name="T3" fmla="*/ 0 h 167"/>
                  <a:gd name="T4" fmla="*/ 255 w 255"/>
                  <a:gd name="T5" fmla="*/ 0 h 167"/>
                  <a:gd name="T6" fmla="*/ 255 w 255"/>
                  <a:gd name="T7" fmla="*/ 0 h 167"/>
                  <a:gd name="T8" fmla="*/ 238 w 255"/>
                  <a:gd name="T9" fmla="*/ 140 h 167"/>
                  <a:gd name="T10" fmla="*/ 238 w 255"/>
                  <a:gd name="T11" fmla="*/ 140 h 167"/>
                  <a:gd name="T12" fmla="*/ 237 w 255"/>
                  <a:gd name="T13" fmla="*/ 145 h 167"/>
                  <a:gd name="T14" fmla="*/ 234 w 255"/>
                  <a:gd name="T15" fmla="*/ 151 h 167"/>
                  <a:gd name="T16" fmla="*/ 230 w 255"/>
                  <a:gd name="T17" fmla="*/ 155 h 167"/>
                  <a:gd name="T18" fmla="*/ 226 w 255"/>
                  <a:gd name="T19" fmla="*/ 159 h 167"/>
                  <a:gd name="T20" fmla="*/ 215 w 255"/>
                  <a:gd name="T21" fmla="*/ 164 h 167"/>
                  <a:gd name="T22" fmla="*/ 205 w 255"/>
                  <a:gd name="T23" fmla="*/ 167 h 167"/>
                  <a:gd name="T24" fmla="*/ 205 w 255"/>
                  <a:gd name="T25" fmla="*/ 167 h 167"/>
                  <a:gd name="T26" fmla="*/ 0 w 255"/>
                  <a:gd name="T27" fmla="*/ 151 h 167"/>
                  <a:gd name="T28" fmla="*/ 0 w 255"/>
                  <a:gd name="T29" fmla="*/ 151 h 167"/>
                  <a:gd name="T30" fmla="*/ 1 w 255"/>
                  <a:gd name="T31" fmla="*/ 0 h 167"/>
                  <a:gd name="T32" fmla="*/ 1 w 255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5" h="167">
                    <a:moveTo>
                      <a:pt x="1" y="0"/>
                    </a:moveTo>
                    <a:lnTo>
                      <a:pt x="1" y="0"/>
                    </a:lnTo>
                    <a:lnTo>
                      <a:pt x="255" y="0"/>
                    </a:lnTo>
                    <a:lnTo>
                      <a:pt x="255" y="0"/>
                    </a:lnTo>
                    <a:lnTo>
                      <a:pt x="238" y="140"/>
                    </a:lnTo>
                    <a:lnTo>
                      <a:pt x="238" y="140"/>
                    </a:lnTo>
                    <a:lnTo>
                      <a:pt x="237" y="145"/>
                    </a:lnTo>
                    <a:lnTo>
                      <a:pt x="234" y="151"/>
                    </a:lnTo>
                    <a:lnTo>
                      <a:pt x="230" y="155"/>
                    </a:lnTo>
                    <a:lnTo>
                      <a:pt x="226" y="159"/>
                    </a:lnTo>
                    <a:lnTo>
                      <a:pt x="215" y="164"/>
                    </a:lnTo>
                    <a:lnTo>
                      <a:pt x="205" y="167"/>
                    </a:lnTo>
                    <a:lnTo>
                      <a:pt x="205" y="167"/>
                    </a:lnTo>
                    <a:lnTo>
                      <a:pt x="0" y="151"/>
                    </a:lnTo>
                    <a:lnTo>
                      <a:pt x="0" y="151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1" name="Freeform 38"/>
              <p:cNvSpPr/>
              <p:nvPr/>
            </p:nvSpPr>
            <p:spPr bwMode="auto">
              <a:xfrm>
                <a:off x="3159126" y="5083175"/>
                <a:ext cx="398463" cy="265113"/>
              </a:xfrm>
              <a:custGeom>
                <a:avLst/>
                <a:gdLst>
                  <a:gd name="T0" fmla="*/ 1 w 251"/>
                  <a:gd name="T1" fmla="*/ 0 h 167"/>
                  <a:gd name="T2" fmla="*/ 1 w 251"/>
                  <a:gd name="T3" fmla="*/ 0 h 167"/>
                  <a:gd name="T4" fmla="*/ 251 w 251"/>
                  <a:gd name="T5" fmla="*/ 0 h 167"/>
                  <a:gd name="T6" fmla="*/ 251 w 251"/>
                  <a:gd name="T7" fmla="*/ 0 h 167"/>
                  <a:gd name="T8" fmla="*/ 234 w 251"/>
                  <a:gd name="T9" fmla="*/ 140 h 167"/>
                  <a:gd name="T10" fmla="*/ 234 w 251"/>
                  <a:gd name="T11" fmla="*/ 140 h 167"/>
                  <a:gd name="T12" fmla="*/ 233 w 251"/>
                  <a:gd name="T13" fmla="*/ 145 h 167"/>
                  <a:gd name="T14" fmla="*/ 230 w 251"/>
                  <a:gd name="T15" fmla="*/ 151 h 167"/>
                  <a:gd name="T16" fmla="*/ 226 w 251"/>
                  <a:gd name="T17" fmla="*/ 155 h 167"/>
                  <a:gd name="T18" fmla="*/ 222 w 251"/>
                  <a:gd name="T19" fmla="*/ 159 h 167"/>
                  <a:gd name="T20" fmla="*/ 212 w 251"/>
                  <a:gd name="T21" fmla="*/ 164 h 167"/>
                  <a:gd name="T22" fmla="*/ 201 w 251"/>
                  <a:gd name="T23" fmla="*/ 167 h 167"/>
                  <a:gd name="T24" fmla="*/ 201 w 251"/>
                  <a:gd name="T25" fmla="*/ 167 h 167"/>
                  <a:gd name="T26" fmla="*/ 0 w 251"/>
                  <a:gd name="T27" fmla="*/ 149 h 167"/>
                  <a:gd name="T28" fmla="*/ 0 w 251"/>
                  <a:gd name="T29" fmla="*/ 149 h 167"/>
                  <a:gd name="T30" fmla="*/ 1 w 251"/>
                  <a:gd name="T31" fmla="*/ 0 h 167"/>
                  <a:gd name="T32" fmla="*/ 1 w 251"/>
                  <a:gd name="T3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1" h="167">
                    <a:moveTo>
                      <a:pt x="1" y="0"/>
                    </a:moveTo>
                    <a:lnTo>
                      <a:pt x="1" y="0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34" y="140"/>
                    </a:lnTo>
                    <a:lnTo>
                      <a:pt x="234" y="140"/>
                    </a:lnTo>
                    <a:lnTo>
                      <a:pt x="233" y="145"/>
                    </a:lnTo>
                    <a:lnTo>
                      <a:pt x="230" y="151"/>
                    </a:lnTo>
                    <a:lnTo>
                      <a:pt x="226" y="155"/>
                    </a:lnTo>
                    <a:lnTo>
                      <a:pt x="222" y="159"/>
                    </a:lnTo>
                    <a:lnTo>
                      <a:pt x="212" y="164"/>
                    </a:lnTo>
                    <a:lnTo>
                      <a:pt x="201" y="167"/>
                    </a:lnTo>
                    <a:lnTo>
                      <a:pt x="201" y="167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2" name="Freeform 39"/>
              <p:cNvSpPr/>
              <p:nvPr/>
            </p:nvSpPr>
            <p:spPr bwMode="auto">
              <a:xfrm>
                <a:off x="3162301" y="5083175"/>
                <a:ext cx="395288" cy="263525"/>
              </a:xfrm>
              <a:custGeom>
                <a:avLst/>
                <a:gdLst>
                  <a:gd name="T0" fmla="*/ 2 w 249"/>
                  <a:gd name="T1" fmla="*/ 0 h 166"/>
                  <a:gd name="T2" fmla="*/ 2 w 249"/>
                  <a:gd name="T3" fmla="*/ 0 h 166"/>
                  <a:gd name="T4" fmla="*/ 249 w 249"/>
                  <a:gd name="T5" fmla="*/ 0 h 166"/>
                  <a:gd name="T6" fmla="*/ 249 w 249"/>
                  <a:gd name="T7" fmla="*/ 0 h 166"/>
                  <a:gd name="T8" fmla="*/ 232 w 249"/>
                  <a:gd name="T9" fmla="*/ 140 h 166"/>
                  <a:gd name="T10" fmla="*/ 232 w 249"/>
                  <a:gd name="T11" fmla="*/ 140 h 166"/>
                  <a:gd name="T12" fmla="*/ 231 w 249"/>
                  <a:gd name="T13" fmla="*/ 145 h 166"/>
                  <a:gd name="T14" fmla="*/ 228 w 249"/>
                  <a:gd name="T15" fmla="*/ 151 h 166"/>
                  <a:gd name="T16" fmla="*/ 225 w 249"/>
                  <a:gd name="T17" fmla="*/ 155 h 166"/>
                  <a:gd name="T18" fmla="*/ 220 w 249"/>
                  <a:gd name="T19" fmla="*/ 159 h 166"/>
                  <a:gd name="T20" fmla="*/ 210 w 249"/>
                  <a:gd name="T21" fmla="*/ 164 h 166"/>
                  <a:gd name="T22" fmla="*/ 199 w 249"/>
                  <a:gd name="T23" fmla="*/ 166 h 166"/>
                  <a:gd name="T24" fmla="*/ 199 w 249"/>
                  <a:gd name="T25" fmla="*/ 166 h 166"/>
                  <a:gd name="T26" fmla="*/ 0 w 249"/>
                  <a:gd name="T27" fmla="*/ 148 h 166"/>
                  <a:gd name="T28" fmla="*/ 0 w 249"/>
                  <a:gd name="T29" fmla="*/ 148 h 166"/>
                  <a:gd name="T30" fmla="*/ 2 w 249"/>
                  <a:gd name="T31" fmla="*/ 0 h 166"/>
                  <a:gd name="T32" fmla="*/ 2 w 249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9" h="166">
                    <a:moveTo>
                      <a:pt x="2" y="0"/>
                    </a:moveTo>
                    <a:lnTo>
                      <a:pt x="2" y="0"/>
                    </a:lnTo>
                    <a:lnTo>
                      <a:pt x="249" y="0"/>
                    </a:lnTo>
                    <a:lnTo>
                      <a:pt x="249" y="0"/>
                    </a:lnTo>
                    <a:lnTo>
                      <a:pt x="232" y="140"/>
                    </a:lnTo>
                    <a:lnTo>
                      <a:pt x="232" y="140"/>
                    </a:lnTo>
                    <a:lnTo>
                      <a:pt x="231" y="145"/>
                    </a:lnTo>
                    <a:lnTo>
                      <a:pt x="228" y="151"/>
                    </a:lnTo>
                    <a:lnTo>
                      <a:pt x="225" y="155"/>
                    </a:lnTo>
                    <a:lnTo>
                      <a:pt x="220" y="159"/>
                    </a:lnTo>
                    <a:lnTo>
                      <a:pt x="210" y="164"/>
                    </a:lnTo>
                    <a:lnTo>
                      <a:pt x="199" y="166"/>
                    </a:lnTo>
                    <a:lnTo>
                      <a:pt x="199" y="166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3" name="Freeform 40"/>
              <p:cNvSpPr/>
              <p:nvPr/>
            </p:nvSpPr>
            <p:spPr bwMode="auto">
              <a:xfrm>
                <a:off x="3168651" y="5083175"/>
                <a:ext cx="388938" cy="263525"/>
              </a:xfrm>
              <a:custGeom>
                <a:avLst/>
                <a:gdLst>
                  <a:gd name="T0" fmla="*/ 2 w 245"/>
                  <a:gd name="T1" fmla="*/ 0 h 166"/>
                  <a:gd name="T2" fmla="*/ 2 w 245"/>
                  <a:gd name="T3" fmla="*/ 0 h 166"/>
                  <a:gd name="T4" fmla="*/ 245 w 245"/>
                  <a:gd name="T5" fmla="*/ 0 h 166"/>
                  <a:gd name="T6" fmla="*/ 245 w 245"/>
                  <a:gd name="T7" fmla="*/ 0 h 166"/>
                  <a:gd name="T8" fmla="*/ 228 w 245"/>
                  <a:gd name="T9" fmla="*/ 140 h 166"/>
                  <a:gd name="T10" fmla="*/ 228 w 245"/>
                  <a:gd name="T11" fmla="*/ 140 h 166"/>
                  <a:gd name="T12" fmla="*/ 227 w 245"/>
                  <a:gd name="T13" fmla="*/ 145 h 166"/>
                  <a:gd name="T14" fmla="*/ 224 w 245"/>
                  <a:gd name="T15" fmla="*/ 151 h 166"/>
                  <a:gd name="T16" fmla="*/ 221 w 245"/>
                  <a:gd name="T17" fmla="*/ 155 h 166"/>
                  <a:gd name="T18" fmla="*/ 216 w 245"/>
                  <a:gd name="T19" fmla="*/ 159 h 166"/>
                  <a:gd name="T20" fmla="*/ 206 w 245"/>
                  <a:gd name="T21" fmla="*/ 163 h 166"/>
                  <a:gd name="T22" fmla="*/ 195 w 245"/>
                  <a:gd name="T23" fmla="*/ 166 h 166"/>
                  <a:gd name="T24" fmla="*/ 195 w 245"/>
                  <a:gd name="T25" fmla="*/ 166 h 166"/>
                  <a:gd name="T26" fmla="*/ 0 w 245"/>
                  <a:gd name="T27" fmla="*/ 148 h 166"/>
                  <a:gd name="T28" fmla="*/ 0 w 245"/>
                  <a:gd name="T29" fmla="*/ 148 h 166"/>
                  <a:gd name="T30" fmla="*/ 2 w 245"/>
                  <a:gd name="T31" fmla="*/ 0 h 166"/>
                  <a:gd name="T32" fmla="*/ 2 w 245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5" h="166">
                    <a:moveTo>
                      <a:pt x="2" y="0"/>
                    </a:moveTo>
                    <a:lnTo>
                      <a:pt x="2" y="0"/>
                    </a:lnTo>
                    <a:lnTo>
                      <a:pt x="245" y="0"/>
                    </a:lnTo>
                    <a:lnTo>
                      <a:pt x="245" y="0"/>
                    </a:lnTo>
                    <a:lnTo>
                      <a:pt x="228" y="140"/>
                    </a:lnTo>
                    <a:lnTo>
                      <a:pt x="228" y="140"/>
                    </a:lnTo>
                    <a:lnTo>
                      <a:pt x="227" y="145"/>
                    </a:lnTo>
                    <a:lnTo>
                      <a:pt x="224" y="151"/>
                    </a:lnTo>
                    <a:lnTo>
                      <a:pt x="221" y="155"/>
                    </a:lnTo>
                    <a:lnTo>
                      <a:pt x="216" y="159"/>
                    </a:lnTo>
                    <a:lnTo>
                      <a:pt x="206" y="163"/>
                    </a:lnTo>
                    <a:lnTo>
                      <a:pt x="195" y="166"/>
                    </a:lnTo>
                    <a:lnTo>
                      <a:pt x="195" y="166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4" name="Freeform 41"/>
              <p:cNvSpPr/>
              <p:nvPr/>
            </p:nvSpPr>
            <p:spPr bwMode="auto">
              <a:xfrm>
                <a:off x="3175001" y="5083175"/>
                <a:ext cx="382588" cy="263525"/>
              </a:xfrm>
              <a:custGeom>
                <a:avLst/>
                <a:gdLst>
                  <a:gd name="T0" fmla="*/ 2 w 241"/>
                  <a:gd name="T1" fmla="*/ 0 h 166"/>
                  <a:gd name="T2" fmla="*/ 2 w 241"/>
                  <a:gd name="T3" fmla="*/ 0 h 166"/>
                  <a:gd name="T4" fmla="*/ 241 w 241"/>
                  <a:gd name="T5" fmla="*/ 0 h 166"/>
                  <a:gd name="T6" fmla="*/ 241 w 241"/>
                  <a:gd name="T7" fmla="*/ 0 h 166"/>
                  <a:gd name="T8" fmla="*/ 224 w 241"/>
                  <a:gd name="T9" fmla="*/ 140 h 166"/>
                  <a:gd name="T10" fmla="*/ 224 w 241"/>
                  <a:gd name="T11" fmla="*/ 140 h 166"/>
                  <a:gd name="T12" fmla="*/ 223 w 241"/>
                  <a:gd name="T13" fmla="*/ 145 h 166"/>
                  <a:gd name="T14" fmla="*/ 220 w 241"/>
                  <a:gd name="T15" fmla="*/ 151 h 166"/>
                  <a:gd name="T16" fmla="*/ 217 w 241"/>
                  <a:gd name="T17" fmla="*/ 155 h 166"/>
                  <a:gd name="T18" fmla="*/ 212 w 241"/>
                  <a:gd name="T19" fmla="*/ 157 h 166"/>
                  <a:gd name="T20" fmla="*/ 202 w 241"/>
                  <a:gd name="T21" fmla="*/ 163 h 166"/>
                  <a:gd name="T22" fmla="*/ 193 w 241"/>
                  <a:gd name="T23" fmla="*/ 166 h 166"/>
                  <a:gd name="T24" fmla="*/ 193 w 241"/>
                  <a:gd name="T25" fmla="*/ 166 h 166"/>
                  <a:gd name="T26" fmla="*/ 0 w 241"/>
                  <a:gd name="T27" fmla="*/ 147 h 166"/>
                  <a:gd name="T28" fmla="*/ 0 w 241"/>
                  <a:gd name="T29" fmla="*/ 147 h 166"/>
                  <a:gd name="T30" fmla="*/ 2 w 241"/>
                  <a:gd name="T31" fmla="*/ 0 h 166"/>
                  <a:gd name="T32" fmla="*/ 2 w 241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1" h="166">
                    <a:moveTo>
                      <a:pt x="2" y="0"/>
                    </a:moveTo>
                    <a:lnTo>
                      <a:pt x="2" y="0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24" y="140"/>
                    </a:lnTo>
                    <a:lnTo>
                      <a:pt x="224" y="140"/>
                    </a:lnTo>
                    <a:lnTo>
                      <a:pt x="223" y="145"/>
                    </a:lnTo>
                    <a:lnTo>
                      <a:pt x="220" y="151"/>
                    </a:lnTo>
                    <a:lnTo>
                      <a:pt x="217" y="155"/>
                    </a:lnTo>
                    <a:lnTo>
                      <a:pt x="212" y="157"/>
                    </a:lnTo>
                    <a:lnTo>
                      <a:pt x="202" y="163"/>
                    </a:lnTo>
                    <a:lnTo>
                      <a:pt x="193" y="166"/>
                    </a:lnTo>
                    <a:lnTo>
                      <a:pt x="193" y="166"/>
                    </a:lnTo>
                    <a:lnTo>
                      <a:pt x="0" y="147"/>
                    </a:lnTo>
                    <a:lnTo>
                      <a:pt x="0" y="147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5" name="Freeform 42"/>
              <p:cNvSpPr/>
              <p:nvPr/>
            </p:nvSpPr>
            <p:spPr bwMode="auto">
              <a:xfrm>
                <a:off x="3182938" y="5083175"/>
                <a:ext cx="374650" cy="263525"/>
              </a:xfrm>
              <a:custGeom>
                <a:avLst/>
                <a:gdLst>
                  <a:gd name="T0" fmla="*/ 1 w 236"/>
                  <a:gd name="T1" fmla="*/ 0 h 166"/>
                  <a:gd name="T2" fmla="*/ 1 w 236"/>
                  <a:gd name="T3" fmla="*/ 0 h 166"/>
                  <a:gd name="T4" fmla="*/ 236 w 236"/>
                  <a:gd name="T5" fmla="*/ 0 h 166"/>
                  <a:gd name="T6" fmla="*/ 236 w 236"/>
                  <a:gd name="T7" fmla="*/ 0 h 166"/>
                  <a:gd name="T8" fmla="*/ 219 w 236"/>
                  <a:gd name="T9" fmla="*/ 140 h 166"/>
                  <a:gd name="T10" fmla="*/ 219 w 236"/>
                  <a:gd name="T11" fmla="*/ 140 h 166"/>
                  <a:gd name="T12" fmla="*/ 218 w 236"/>
                  <a:gd name="T13" fmla="*/ 145 h 166"/>
                  <a:gd name="T14" fmla="*/ 215 w 236"/>
                  <a:gd name="T15" fmla="*/ 151 h 166"/>
                  <a:gd name="T16" fmla="*/ 212 w 236"/>
                  <a:gd name="T17" fmla="*/ 155 h 166"/>
                  <a:gd name="T18" fmla="*/ 208 w 236"/>
                  <a:gd name="T19" fmla="*/ 157 h 166"/>
                  <a:gd name="T20" fmla="*/ 197 w 236"/>
                  <a:gd name="T21" fmla="*/ 163 h 166"/>
                  <a:gd name="T22" fmla="*/ 188 w 236"/>
                  <a:gd name="T23" fmla="*/ 166 h 166"/>
                  <a:gd name="T24" fmla="*/ 188 w 236"/>
                  <a:gd name="T25" fmla="*/ 166 h 166"/>
                  <a:gd name="T26" fmla="*/ 0 w 236"/>
                  <a:gd name="T27" fmla="*/ 145 h 166"/>
                  <a:gd name="T28" fmla="*/ 0 w 236"/>
                  <a:gd name="T29" fmla="*/ 145 h 166"/>
                  <a:gd name="T30" fmla="*/ 1 w 236"/>
                  <a:gd name="T31" fmla="*/ 0 h 166"/>
                  <a:gd name="T32" fmla="*/ 1 w 236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6" h="166">
                    <a:moveTo>
                      <a:pt x="1" y="0"/>
                    </a:moveTo>
                    <a:lnTo>
                      <a:pt x="1" y="0"/>
                    </a:lnTo>
                    <a:lnTo>
                      <a:pt x="236" y="0"/>
                    </a:lnTo>
                    <a:lnTo>
                      <a:pt x="236" y="0"/>
                    </a:lnTo>
                    <a:lnTo>
                      <a:pt x="219" y="140"/>
                    </a:lnTo>
                    <a:lnTo>
                      <a:pt x="219" y="140"/>
                    </a:lnTo>
                    <a:lnTo>
                      <a:pt x="218" y="145"/>
                    </a:lnTo>
                    <a:lnTo>
                      <a:pt x="215" y="151"/>
                    </a:lnTo>
                    <a:lnTo>
                      <a:pt x="212" y="155"/>
                    </a:lnTo>
                    <a:lnTo>
                      <a:pt x="208" y="157"/>
                    </a:lnTo>
                    <a:lnTo>
                      <a:pt x="197" y="163"/>
                    </a:lnTo>
                    <a:lnTo>
                      <a:pt x="188" y="166"/>
                    </a:lnTo>
                    <a:lnTo>
                      <a:pt x="188" y="166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6" name="Freeform 43"/>
              <p:cNvSpPr/>
              <p:nvPr/>
            </p:nvSpPr>
            <p:spPr bwMode="auto">
              <a:xfrm>
                <a:off x="3189288" y="5083175"/>
                <a:ext cx="368300" cy="263525"/>
              </a:xfrm>
              <a:custGeom>
                <a:avLst/>
                <a:gdLst>
                  <a:gd name="T0" fmla="*/ 1 w 232"/>
                  <a:gd name="T1" fmla="*/ 0 h 166"/>
                  <a:gd name="T2" fmla="*/ 1 w 232"/>
                  <a:gd name="T3" fmla="*/ 0 h 166"/>
                  <a:gd name="T4" fmla="*/ 232 w 232"/>
                  <a:gd name="T5" fmla="*/ 0 h 166"/>
                  <a:gd name="T6" fmla="*/ 232 w 232"/>
                  <a:gd name="T7" fmla="*/ 0 h 166"/>
                  <a:gd name="T8" fmla="*/ 215 w 232"/>
                  <a:gd name="T9" fmla="*/ 140 h 166"/>
                  <a:gd name="T10" fmla="*/ 215 w 232"/>
                  <a:gd name="T11" fmla="*/ 140 h 166"/>
                  <a:gd name="T12" fmla="*/ 214 w 232"/>
                  <a:gd name="T13" fmla="*/ 145 h 166"/>
                  <a:gd name="T14" fmla="*/ 211 w 232"/>
                  <a:gd name="T15" fmla="*/ 151 h 166"/>
                  <a:gd name="T16" fmla="*/ 208 w 232"/>
                  <a:gd name="T17" fmla="*/ 155 h 166"/>
                  <a:gd name="T18" fmla="*/ 204 w 232"/>
                  <a:gd name="T19" fmla="*/ 157 h 166"/>
                  <a:gd name="T20" fmla="*/ 195 w 232"/>
                  <a:gd name="T21" fmla="*/ 163 h 166"/>
                  <a:gd name="T22" fmla="*/ 184 w 232"/>
                  <a:gd name="T23" fmla="*/ 166 h 166"/>
                  <a:gd name="T24" fmla="*/ 184 w 232"/>
                  <a:gd name="T25" fmla="*/ 166 h 166"/>
                  <a:gd name="T26" fmla="*/ 0 w 232"/>
                  <a:gd name="T27" fmla="*/ 144 h 166"/>
                  <a:gd name="T28" fmla="*/ 0 w 232"/>
                  <a:gd name="T29" fmla="*/ 144 h 166"/>
                  <a:gd name="T30" fmla="*/ 1 w 232"/>
                  <a:gd name="T31" fmla="*/ 0 h 166"/>
                  <a:gd name="T32" fmla="*/ 1 w 232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166">
                    <a:moveTo>
                      <a:pt x="1" y="0"/>
                    </a:moveTo>
                    <a:lnTo>
                      <a:pt x="1" y="0"/>
                    </a:lnTo>
                    <a:lnTo>
                      <a:pt x="232" y="0"/>
                    </a:lnTo>
                    <a:lnTo>
                      <a:pt x="232" y="0"/>
                    </a:lnTo>
                    <a:lnTo>
                      <a:pt x="215" y="140"/>
                    </a:lnTo>
                    <a:lnTo>
                      <a:pt x="215" y="140"/>
                    </a:lnTo>
                    <a:lnTo>
                      <a:pt x="214" y="145"/>
                    </a:lnTo>
                    <a:lnTo>
                      <a:pt x="211" y="151"/>
                    </a:lnTo>
                    <a:lnTo>
                      <a:pt x="208" y="155"/>
                    </a:lnTo>
                    <a:lnTo>
                      <a:pt x="204" y="157"/>
                    </a:lnTo>
                    <a:lnTo>
                      <a:pt x="195" y="163"/>
                    </a:lnTo>
                    <a:lnTo>
                      <a:pt x="184" y="166"/>
                    </a:lnTo>
                    <a:lnTo>
                      <a:pt x="184" y="16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7" name="Freeform 44"/>
              <p:cNvSpPr/>
              <p:nvPr/>
            </p:nvSpPr>
            <p:spPr bwMode="auto">
              <a:xfrm>
                <a:off x="3192463" y="5083175"/>
                <a:ext cx="365125" cy="263525"/>
              </a:xfrm>
              <a:custGeom>
                <a:avLst/>
                <a:gdLst>
                  <a:gd name="T0" fmla="*/ 3 w 230"/>
                  <a:gd name="T1" fmla="*/ 0 h 166"/>
                  <a:gd name="T2" fmla="*/ 3 w 230"/>
                  <a:gd name="T3" fmla="*/ 0 h 166"/>
                  <a:gd name="T4" fmla="*/ 230 w 230"/>
                  <a:gd name="T5" fmla="*/ 0 h 166"/>
                  <a:gd name="T6" fmla="*/ 230 w 230"/>
                  <a:gd name="T7" fmla="*/ 0 h 166"/>
                  <a:gd name="T8" fmla="*/ 213 w 230"/>
                  <a:gd name="T9" fmla="*/ 140 h 166"/>
                  <a:gd name="T10" fmla="*/ 213 w 230"/>
                  <a:gd name="T11" fmla="*/ 140 h 166"/>
                  <a:gd name="T12" fmla="*/ 212 w 230"/>
                  <a:gd name="T13" fmla="*/ 145 h 166"/>
                  <a:gd name="T14" fmla="*/ 209 w 230"/>
                  <a:gd name="T15" fmla="*/ 149 h 166"/>
                  <a:gd name="T16" fmla="*/ 206 w 230"/>
                  <a:gd name="T17" fmla="*/ 153 h 166"/>
                  <a:gd name="T18" fmla="*/ 202 w 230"/>
                  <a:gd name="T19" fmla="*/ 157 h 166"/>
                  <a:gd name="T20" fmla="*/ 193 w 230"/>
                  <a:gd name="T21" fmla="*/ 163 h 166"/>
                  <a:gd name="T22" fmla="*/ 183 w 230"/>
                  <a:gd name="T23" fmla="*/ 166 h 166"/>
                  <a:gd name="T24" fmla="*/ 183 w 230"/>
                  <a:gd name="T25" fmla="*/ 166 h 166"/>
                  <a:gd name="T26" fmla="*/ 0 w 230"/>
                  <a:gd name="T27" fmla="*/ 143 h 166"/>
                  <a:gd name="T28" fmla="*/ 0 w 230"/>
                  <a:gd name="T29" fmla="*/ 143 h 166"/>
                  <a:gd name="T30" fmla="*/ 3 w 230"/>
                  <a:gd name="T31" fmla="*/ 0 h 166"/>
                  <a:gd name="T32" fmla="*/ 3 w 230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0" h="166">
                    <a:moveTo>
                      <a:pt x="3" y="0"/>
                    </a:moveTo>
                    <a:lnTo>
                      <a:pt x="3" y="0"/>
                    </a:lnTo>
                    <a:lnTo>
                      <a:pt x="230" y="0"/>
                    </a:lnTo>
                    <a:lnTo>
                      <a:pt x="230" y="0"/>
                    </a:lnTo>
                    <a:lnTo>
                      <a:pt x="213" y="140"/>
                    </a:lnTo>
                    <a:lnTo>
                      <a:pt x="213" y="140"/>
                    </a:lnTo>
                    <a:lnTo>
                      <a:pt x="212" y="145"/>
                    </a:lnTo>
                    <a:lnTo>
                      <a:pt x="209" y="149"/>
                    </a:lnTo>
                    <a:lnTo>
                      <a:pt x="206" y="153"/>
                    </a:lnTo>
                    <a:lnTo>
                      <a:pt x="202" y="157"/>
                    </a:lnTo>
                    <a:lnTo>
                      <a:pt x="193" y="163"/>
                    </a:lnTo>
                    <a:lnTo>
                      <a:pt x="183" y="166"/>
                    </a:lnTo>
                    <a:lnTo>
                      <a:pt x="183" y="166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8" name="Freeform 45"/>
              <p:cNvSpPr/>
              <p:nvPr/>
            </p:nvSpPr>
            <p:spPr bwMode="auto">
              <a:xfrm>
                <a:off x="3198813" y="5083175"/>
                <a:ext cx="358775" cy="263525"/>
              </a:xfrm>
              <a:custGeom>
                <a:avLst/>
                <a:gdLst>
                  <a:gd name="T0" fmla="*/ 3 w 226"/>
                  <a:gd name="T1" fmla="*/ 0 h 166"/>
                  <a:gd name="T2" fmla="*/ 3 w 226"/>
                  <a:gd name="T3" fmla="*/ 0 h 166"/>
                  <a:gd name="T4" fmla="*/ 226 w 226"/>
                  <a:gd name="T5" fmla="*/ 0 h 166"/>
                  <a:gd name="T6" fmla="*/ 226 w 226"/>
                  <a:gd name="T7" fmla="*/ 0 h 166"/>
                  <a:gd name="T8" fmla="*/ 209 w 226"/>
                  <a:gd name="T9" fmla="*/ 140 h 166"/>
                  <a:gd name="T10" fmla="*/ 209 w 226"/>
                  <a:gd name="T11" fmla="*/ 140 h 166"/>
                  <a:gd name="T12" fmla="*/ 208 w 226"/>
                  <a:gd name="T13" fmla="*/ 145 h 166"/>
                  <a:gd name="T14" fmla="*/ 205 w 226"/>
                  <a:gd name="T15" fmla="*/ 149 h 166"/>
                  <a:gd name="T16" fmla="*/ 202 w 226"/>
                  <a:gd name="T17" fmla="*/ 153 h 166"/>
                  <a:gd name="T18" fmla="*/ 198 w 226"/>
                  <a:gd name="T19" fmla="*/ 157 h 166"/>
                  <a:gd name="T20" fmla="*/ 189 w 226"/>
                  <a:gd name="T21" fmla="*/ 163 h 166"/>
                  <a:gd name="T22" fmla="*/ 179 w 226"/>
                  <a:gd name="T23" fmla="*/ 166 h 166"/>
                  <a:gd name="T24" fmla="*/ 179 w 226"/>
                  <a:gd name="T25" fmla="*/ 166 h 166"/>
                  <a:gd name="T26" fmla="*/ 0 w 226"/>
                  <a:gd name="T27" fmla="*/ 141 h 166"/>
                  <a:gd name="T28" fmla="*/ 0 w 226"/>
                  <a:gd name="T29" fmla="*/ 141 h 166"/>
                  <a:gd name="T30" fmla="*/ 3 w 226"/>
                  <a:gd name="T31" fmla="*/ 0 h 166"/>
                  <a:gd name="T32" fmla="*/ 3 w 226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6" h="166">
                    <a:moveTo>
                      <a:pt x="3" y="0"/>
                    </a:moveTo>
                    <a:lnTo>
                      <a:pt x="3" y="0"/>
                    </a:lnTo>
                    <a:lnTo>
                      <a:pt x="226" y="0"/>
                    </a:lnTo>
                    <a:lnTo>
                      <a:pt x="226" y="0"/>
                    </a:lnTo>
                    <a:lnTo>
                      <a:pt x="209" y="140"/>
                    </a:lnTo>
                    <a:lnTo>
                      <a:pt x="209" y="140"/>
                    </a:lnTo>
                    <a:lnTo>
                      <a:pt x="208" y="145"/>
                    </a:lnTo>
                    <a:lnTo>
                      <a:pt x="205" y="149"/>
                    </a:lnTo>
                    <a:lnTo>
                      <a:pt x="202" y="153"/>
                    </a:lnTo>
                    <a:lnTo>
                      <a:pt x="198" y="157"/>
                    </a:lnTo>
                    <a:lnTo>
                      <a:pt x="189" y="163"/>
                    </a:lnTo>
                    <a:lnTo>
                      <a:pt x="179" y="166"/>
                    </a:lnTo>
                    <a:lnTo>
                      <a:pt x="179" y="166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09" name="Freeform 46"/>
              <p:cNvSpPr/>
              <p:nvPr/>
            </p:nvSpPr>
            <p:spPr bwMode="auto">
              <a:xfrm>
                <a:off x="3205163" y="5083175"/>
                <a:ext cx="352425" cy="263525"/>
              </a:xfrm>
              <a:custGeom>
                <a:avLst/>
                <a:gdLst>
                  <a:gd name="T0" fmla="*/ 2 w 222"/>
                  <a:gd name="T1" fmla="*/ 0 h 166"/>
                  <a:gd name="T2" fmla="*/ 2 w 222"/>
                  <a:gd name="T3" fmla="*/ 0 h 166"/>
                  <a:gd name="T4" fmla="*/ 222 w 222"/>
                  <a:gd name="T5" fmla="*/ 0 h 166"/>
                  <a:gd name="T6" fmla="*/ 222 w 222"/>
                  <a:gd name="T7" fmla="*/ 0 h 166"/>
                  <a:gd name="T8" fmla="*/ 205 w 222"/>
                  <a:gd name="T9" fmla="*/ 140 h 166"/>
                  <a:gd name="T10" fmla="*/ 205 w 222"/>
                  <a:gd name="T11" fmla="*/ 140 h 166"/>
                  <a:gd name="T12" fmla="*/ 204 w 222"/>
                  <a:gd name="T13" fmla="*/ 145 h 166"/>
                  <a:gd name="T14" fmla="*/ 201 w 222"/>
                  <a:gd name="T15" fmla="*/ 149 h 166"/>
                  <a:gd name="T16" fmla="*/ 198 w 222"/>
                  <a:gd name="T17" fmla="*/ 153 h 166"/>
                  <a:gd name="T18" fmla="*/ 194 w 222"/>
                  <a:gd name="T19" fmla="*/ 157 h 166"/>
                  <a:gd name="T20" fmla="*/ 185 w 222"/>
                  <a:gd name="T21" fmla="*/ 163 h 166"/>
                  <a:gd name="T22" fmla="*/ 175 w 222"/>
                  <a:gd name="T23" fmla="*/ 166 h 166"/>
                  <a:gd name="T24" fmla="*/ 175 w 222"/>
                  <a:gd name="T25" fmla="*/ 166 h 166"/>
                  <a:gd name="T26" fmla="*/ 0 w 222"/>
                  <a:gd name="T27" fmla="*/ 141 h 166"/>
                  <a:gd name="T28" fmla="*/ 0 w 222"/>
                  <a:gd name="T29" fmla="*/ 141 h 166"/>
                  <a:gd name="T30" fmla="*/ 2 w 222"/>
                  <a:gd name="T31" fmla="*/ 0 h 166"/>
                  <a:gd name="T32" fmla="*/ 2 w 222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2" h="166">
                    <a:moveTo>
                      <a:pt x="2" y="0"/>
                    </a:moveTo>
                    <a:lnTo>
                      <a:pt x="2" y="0"/>
                    </a:lnTo>
                    <a:lnTo>
                      <a:pt x="222" y="0"/>
                    </a:lnTo>
                    <a:lnTo>
                      <a:pt x="222" y="0"/>
                    </a:lnTo>
                    <a:lnTo>
                      <a:pt x="205" y="140"/>
                    </a:lnTo>
                    <a:lnTo>
                      <a:pt x="205" y="140"/>
                    </a:lnTo>
                    <a:lnTo>
                      <a:pt x="204" y="145"/>
                    </a:lnTo>
                    <a:lnTo>
                      <a:pt x="201" y="149"/>
                    </a:lnTo>
                    <a:lnTo>
                      <a:pt x="198" y="153"/>
                    </a:lnTo>
                    <a:lnTo>
                      <a:pt x="194" y="157"/>
                    </a:lnTo>
                    <a:lnTo>
                      <a:pt x="185" y="163"/>
                    </a:lnTo>
                    <a:lnTo>
                      <a:pt x="175" y="166"/>
                    </a:lnTo>
                    <a:lnTo>
                      <a:pt x="175" y="166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0" name="Freeform 47"/>
              <p:cNvSpPr/>
              <p:nvPr/>
            </p:nvSpPr>
            <p:spPr bwMode="auto">
              <a:xfrm>
                <a:off x="3211513" y="5083175"/>
                <a:ext cx="346075" cy="263525"/>
              </a:xfrm>
              <a:custGeom>
                <a:avLst/>
                <a:gdLst>
                  <a:gd name="T0" fmla="*/ 2 w 218"/>
                  <a:gd name="T1" fmla="*/ 0 h 166"/>
                  <a:gd name="T2" fmla="*/ 2 w 218"/>
                  <a:gd name="T3" fmla="*/ 0 h 166"/>
                  <a:gd name="T4" fmla="*/ 218 w 218"/>
                  <a:gd name="T5" fmla="*/ 0 h 166"/>
                  <a:gd name="T6" fmla="*/ 218 w 218"/>
                  <a:gd name="T7" fmla="*/ 0 h 166"/>
                  <a:gd name="T8" fmla="*/ 201 w 218"/>
                  <a:gd name="T9" fmla="*/ 140 h 166"/>
                  <a:gd name="T10" fmla="*/ 201 w 218"/>
                  <a:gd name="T11" fmla="*/ 140 h 166"/>
                  <a:gd name="T12" fmla="*/ 200 w 218"/>
                  <a:gd name="T13" fmla="*/ 145 h 166"/>
                  <a:gd name="T14" fmla="*/ 197 w 218"/>
                  <a:gd name="T15" fmla="*/ 149 h 166"/>
                  <a:gd name="T16" fmla="*/ 194 w 218"/>
                  <a:gd name="T17" fmla="*/ 153 h 166"/>
                  <a:gd name="T18" fmla="*/ 190 w 218"/>
                  <a:gd name="T19" fmla="*/ 157 h 166"/>
                  <a:gd name="T20" fmla="*/ 181 w 218"/>
                  <a:gd name="T21" fmla="*/ 163 h 166"/>
                  <a:gd name="T22" fmla="*/ 171 w 218"/>
                  <a:gd name="T23" fmla="*/ 166 h 166"/>
                  <a:gd name="T24" fmla="*/ 171 w 218"/>
                  <a:gd name="T25" fmla="*/ 166 h 166"/>
                  <a:gd name="T26" fmla="*/ 0 w 218"/>
                  <a:gd name="T27" fmla="*/ 140 h 166"/>
                  <a:gd name="T28" fmla="*/ 0 w 218"/>
                  <a:gd name="T29" fmla="*/ 140 h 166"/>
                  <a:gd name="T30" fmla="*/ 2 w 218"/>
                  <a:gd name="T31" fmla="*/ 0 h 166"/>
                  <a:gd name="T32" fmla="*/ 2 w 218"/>
                  <a:gd name="T33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8" h="166">
                    <a:moveTo>
                      <a:pt x="2" y="0"/>
                    </a:moveTo>
                    <a:lnTo>
                      <a:pt x="2" y="0"/>
                    </a:lnTo>
                    <a:lnTo>
                      <a:pt x="218" y="0"/>
                    </a:lnTo>
                    <a:lnTo>
                      <a:pt x="218" y="0"/>
                    </a:lnTo>
                    <a:lnTo>
                      <a:pt x="201" y="140"/>
                    </a:lnTo>
                    <a:lnTo>
                      <a:pt x="201" y="140"/>
                    </a:lnTo>
                    <a:lnTo>
                      <a:pt x="200" y="145"/>
                    </a:lnTo>
                    <a:lnTo>
                      <a:pt x="197" y="149"/>
                    </a:lnTo>
                    <a:lnTo>
                      <a:pt x="194" y="153"/>
                    </a:lnTo>
                    <a:lnTo>
                      <a:pt x="190" y="157"/>
                    </a:lnTo>
                    <a:lnTo>
                      <a:pt x="181" y="163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1" name="Freeform 48"/>
              <p:cNvSpPr/>
              <p:nvPr/>
            </p:nvSpPr>
            <p:spPr bwMode="auto">
              <a:xfrm>
                <a:off x="3216276" y="5083175"/>
                <a:ext cx="341313" cy="260350"/>
              </a:xfrm>
              <a:custGeom>
                <a:avLst/>
                <a:gdLst>
                  <a:gd name="T0" fmla="*/ 3 w 215"/>
                  <a:gd name="T1" fmla="*/ 0 h 164"/>
                  <a:gd name="T2" fmla="*/ 3 w 215"/>
                  <a:gd name="T3" fmla="*/ 0 h 164"/>
                  <a:gd name="T4" fmla="*/ 215 w 215"/>
                  <a:gd name="T5" fmla="*/ 0 h 164"/>
                  <a:gd name="T6" fmla="*/ 215 w 215"/>
                  <a:gd name="T7" fmla="*/ 0 h 164"/>
                  <a:gd name="T8" fmla="*/ 198 w 215"/>
                  <a:gd name="T9" fmla="*/ 140 h 164"/>
                  <a:gd name="T10" fmla="*/ 198 w 215"/>
                  <a:gd name="T11" fmla="*/ 140 h 164"/>
                  <a:gd name="T12" fmla="*/ 197 w 215"/>
                  <a:gd name="T13" fmla="*/ 145 h 164"/>
                  <a:gd name="T14" fmla="*/ 195 w 215"/>
                  <a:gd name="T15" fmla="*/ 149 h 164"/>
                  <a:gd name="T16" fmla="*/ 191 w 215"/>
                  <a:gd name="T17" fmla="*/ 153 h 164"/>
                  <a:gd name="T18" fmla="*/ 187 w 215"/>
                  <a:gd name="T19" fmla="*/ 157 h 164"/>
                  <a:gd name="T20" fmla="*/ 178 w 215"/>
                  <a:gd name="T21" fmla="*/ 163 h 164"/>
                  <a:gd name="T22" fmla="*/ 169 w 215"/>
                  <a:gd name="T23" fmla="*/ 164 h 164"/>
                  <a:gd name="T24" fmla="*/ 169 w 215"/>
                  <a:gd name="T25" fmla="*/ 164 h 164"/>
                  <a:gd name="T26" fmla="*/ 0 w 215"/>
                  <a:gd name="T27" fmla="*/ 138 h 164"/>
                  <a:gd name="T28" fmla="*/ 0 w 215"/>
                  <a:gd name="T29" fmla="*/ 138 h 164"/>
                  <a:gd name="T30" fmla="*/ 3 w 215"/>
                  <a:gd name="T31" fmla="*/ 0 h 164"/>
                  <a:gd name="T32" fmla="*/ 3 w 215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5" h="164">
                    <a:moveTo>
                      <a:pt x="3" y="0"/>
                    </a:moveTo>
                    <a:lnTo>
                      <a:pt x="3" y="0"/>
                    </a:lnTo>
                    <a:lnTo>
                      <a:pt x="215" y="0"/>
                    </a:lnTo>
                    <a:lnTo>
                      <a:pt x="215" y="0"/>
                    </a:lnTo>
                    <a:lnTo>
                      <a:pt x="198" y="140"/>
                    </a:lnTo>
                    <a:lnTo>
                      <a:pt x="198" y="140"/>
                    </a:lnTo>
                    <a:lnTo>
                      <a:pt x="197" y="145"/>
                    </a:lnTo>
                    <a:lnTo>
                      <a:pt x="195" y="149"/>
                    </a:lnTo>
                    <a:lnTo>
                      <a:pt x="191" y="153"/>
                    </a:lnTo>
                    <a:lnTo>
                      <a:pt x="187" y="157"/>
                    </a:lnTo>
                    <a:lnTo>
                      <a:pt x="178" y="163"/>
                    </a:lnTo>
                    <a:lnTo>
                      <a:pt x="169" y="164"/>
                    </a:lnTo>
                    <a:lnTo>
                      <a:pt x="169" y="164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2" name="Freeform 49"/>
              <p:cNvSpPr/>
              <p:nvPr/>
            </p:nvSpPr>
            <p:spPr bwMode="auto">
              <a:xfrm>
                <a:off x="3222626" y="5083175"/>
                <a:ext cx="334963" cy="260350"/>
              </a:xfrm>
              <a:custGeom>
                <a:avLst/>
                <a:gdLst>
                  <a:gd name="T0" fmla="*/ 3 w 211"/>
                  <a:gd name="T1" fmla="*/ 0 h 164"/>
                  <a:gd name="T2" fmla="*/ 3 w 211"/>
                  <a:gd name="T3" fmla="*/ 0 h 164"/>
                  <a:gd name="T4" fmla="*/ 211 w 211"/>
                  <a:gd name="T5" fmla="*/ 0 h 164"/>
                  <a:gd name="T6" fmla="*/ 211 w 211"/>
                  <a:gd name="T7" fmla="*/ 0 h 164"/>
                  <a:gd name="T8" fmla="*/ 194 w 211"/>
                  <a:gd name="T9" fmla="*/ 140 h 164"/>
                  <a:gd name="T10" fmla="*/ 194 w 211"/>
                  <a:gd name="T11" fmla="*/ 140 h 164"/>
                  <a:gd name="T12" fmla="*/ 193 w 211"/>
                  <a:gd name="T13" fmla="*/ 145 h 164"/>
                  <a:gd name="T14" fmla="*/ 191 w 211"/>
                  <a:gd name="T15" fmla="*/ 149 h 164"/>
                  <a:gd name="T16" fmla="*/ 187 w 211"/>
                  <a:gd name="T17" fmla="*/ 153 h 164"/>
                  <a:gd name="T18" fmla="*/ 183 w 211"/>
                  <a:gd name="T19" fmla="*/ 157 h 164"/>
                  <a:gd name="T20" fmla="*/ 175 w 211"/>
                  <a:gd name="T21" fmla="*/ 161 h 164"/>
                  <a:gd name="T22" fmla="*/ 165 w 211"/>
                  <a:gd name="T23" fmla="*/ 164 h 164"/>
                  <a:gd name="T24" fmla="*/ 165 w 211"/>
                  <a:gd name="T25" fmla="*/ 164 h 164"/>
                  <a:gd name="T26" fmla="*/ 0 w 211"/>
                  <a:gd name="T27" fmla="*/ 137 h 164"/>
                  <a:gd name="T28" fmla="*/ 0 w 211"/>
                  <a:gd name="T29" fmla="*/ 137 h 164"/>
                  <a:gd name="T30" fmla="*/ 3 w 211"/>
                  <a:gd name="T31" fmla="*/ 0 h 164"/>
                  <a:gd name="T32" fmla="*/ 3 w 211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1" h="164">
                    <a:moveTo>
                      <a:pt x="3" y="0"/>
                    </a:moveTo>
                    <a:lnTo>
                      <a:pt x="3" y="0"/>
                    </a:lnTo>
                    <a:lnTo>
                      <a:pt x="211" y="0"/>
                    </a:lnTo>
                    <a:lnTo>
                      <a:pt x="211" y="0"/>
                    </a:lnTo>
                    <a:lnTo>
                      <a:pt x="194" y="140"/>
                    </a:lnTo>
                    <a:lnTo>
                      <a:pt x="194" y="140"/>
                    </a:lnTo>
                    <a:lnTo>
                      <a:pt x="193" y="145"/>
                    </a:lnTo>
                    <a:lnTo>
                      <a:pt x="191" y="149"/>
                    </a:lnTo>
                    <a:lnTo>
                      <a:pt x="187" y="153"/>
                    </a:lnTo>
                    <a:lnTo>
                      <a:pt x="183" y="157"/>
                    </a:lnTo>
                    <a:lnTo>
                      <a:pt x="175" y="161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0" y="137"/>
                    </a:lnTo>
                    <a:lnTo>
                      <a:pt x="0" y="137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3" name="Freeform 50"/>
              <p:cNvSpPr/>
              <p:nvPr/>
            </p:nvSpPr>
            <p:spPr bwMode="auto">
              <a:xfrm>
                <a:off x="3228976" y="5083175"/>
                <a:ext cx="328613" cy="260350"/>
              </a:xfrm>
              <a:custGeom>
                <a:avLst/>
                <a:gdLst>
                  <a:gd name="T0" fmla="*/ 3 w 207"/>
                  <a:gd name="T1" fmla="*/ 0 h 164"/>
                  <a:gd name="T2" fmla="*/ 3 w 207"/>
                  <a:gd name="T3" fmla="*/ 0 h 164"/>
                  <a:gd name="T4" fmla="*/ 207 w 207"/>
                  <a:gd name="T5" fmla="*/ 0 h 164"/>
                  <a:gd name="T6" fmla="*/ 207 w 207"/>
                  <a:gd name="T7" fmla="*/ 0 h 164"/>
                  <a:gd name="T8" fmla="*/ 190 w 207"/>
                  <a:gd name="T9" fmla="*/ 140 h 164"/>
                  <a:gd name="T10" fmla="*/ 190 w 207"/>
                  <a:gd name="T11" fmla="*/ 140 h 164"/>
                  <a:gd name="T12" fmla="*/ 189 w 207"/>
                  <a:gd name="T13" fmla="*/ 145 h 164"/>
                  <a:gd name="T14" fmla="*/ 187 w 207"/>
                  <a:gd name="T15" fmla="*/ 149 h 164"/>
                  <a:gd name="T16" fmla="*/ 183 w 207"/>
                  <a:gd name="T17" fmla="*/ 153 h 164"/>
                  <a:gd name="T18" fmla="*/ 179 w 207"/>
                  <a:gd name="T19" fmla="*/ 156 h 164"/>
                  <a:gd name="T20" fmla="*/ 171 w 207"/>
                  <a:gd name="T21" fmla="*/ 161 h 164"/>
                  <a:gd name="T22" fmla="*/ 161 w 207"/>
                  <a:gd name="T23" fmla="*/ 164 h 164"/>
                  <a:gd name="T24" fmla="*/ 161 w 207"/>
                  <a:gd name="T25" fmla="*/ 164 h 164"/>
                  <a:gd name="T26" fmla="*/ 0 w 207"/>
                  <a:gd name="T27" fmla="*/ 136 h 164"/>
                  <a:gd name="T28" fmla="*/ 0 w 207"/>
                  <a:gd name="T29" fmla="*/ 136 h 164"/>
                  <a:gd name="T30" fmla="*/ 3 w 207"/>
                  <a:gd name="T31" fmla="*/ 0 h 164"/>
                  <a:gd name="T32" fmla="*/ 3 w 207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7" h="164">
                    <a:moveTo>
                      <a:pt x="3" y="0"/>
                    </a:moveTo>
                    <a:lnTo>
                      <a:pt x="3" y="0"/>
                    </a:lnTo>
                    <a:lnTo>
                      <a:pt x="207" y="0"/>
                    </a:lnTo>
                    <a:lnTo>
                      <a:pt x="207" y="0"/>
                    </a:lnTo>
                    <a:lnTo>
                      <a:pt x="190" y="140"/>
                    </a:lnTo>
                    <a:lnTo>
                      <a:pt x="190" y="140"/>
                    </a:lnTo>
                    <a:lnTo>
                      <a:pt x="189" y="145"/>
                    </a:lnTo>
                    <a:lnTo>
                      <a:pt x="187" y="149"/>
                    </a:lnTo>
                    <a:lnTo>
                      <a:pt x="183" y="153"/>
                    </a:lnTo>
                    <a:lnTo>
                      <a:pt x="179" y="156"/>
                    </a:lnTo>
                    <a:lnTo>
                      <a:pt x="171" y="161"/>
                    </a:lnTo>
                    <a:lnTo>
                      <a:pt x="161" y="164"/>
                    </a:lnTo>
                    <a:lnTo>
                      <a:pt x="161" y="164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4" name="Freeform 51"/>
              <p:cNvSpPr/>
              <p:nvPr/>
            </p:nvSpPr>
            <p:spPr bwMode="auto">
              <a:xfrm>
                <a:off x="3235326" y="5083175"/>
                <a:ext cx="322263" cy="260350"/>
              </a:xfrm>
              <a:custGeom>
                <a:avLst/>
                <a:gdLst>
                  <a:gd name="T0" fmla="*/ 3 w 203"/>
                  <a:gd name="T1" fmla="*/ 0 h 164"/>
                  <a:gd name="T2" fmla="*/ 3 w 203"/>
                  <a:gd name="T3" fmla="*/ 0 h 164"/>
                  <a:gd name="T4" fmla="*/ 203 w 203"/>
                  <a:gd name="T5" fmla="*/ 0 h 164"/>
                  <a:gd name="T6" fmla="*/ 203 w 203"/>
                  <a:gd name="T7" fmla="*/ 0 h 164"/>
                  <a:gd name="T8" fmla="*/ 186 w 203"/>
                  <a:gd name="T9" fmla="*/ 140 h 164"/>
                  <a:gd name="T10" fmla="*/ 186 w 203"/>
                  <a:gd name="T11" fmla="*/ 140 h 164"/>
                  <a:gd name="T12" fmla="*/ 185 w 203"/>
                  <a:gd name="T13" fmla="*/ 145 h 164"/>
                  <a:gd name="T14" fmla="*/ 183 w 203"/>
                  <a:gd name="T15" fmla="*/ 149 h 164"/>
                  <a:gd name="T16" fmla="*/ 179 w 203"/>
                  <a:gd name="T17" fmla="*/ 153 h 164"/>
                  <a:gd name="T18" fmla="*/ 176 w 203"/>
                  <a:gd name="T19" fmla="*/ 156 h 164"/>
                  <a:gd name="T20" fmla="*/ 167 w 203"/>
                  <a:gd name="T21" fmla="*/ 161 h 164"/>
                  <a:gd name="T22" fmla="*/ 157 w 203"/>
                  <a:gd name="T23" fmla="*/ 164 h 164"/>
                  <a:gd name="T24" fmla="*/ 157 w 203"/>
                  <a:gd name="T25" fmla="*/ 164 h 164"/>
                  <a:gd name="T26" fmla="*/ 0 w 203"/>
                  <a:gd name="T27" fmla="*/ 134 h 164"/>
                  <a:gd name="T28" fmla="*/ 0 w 203"/>
                  <a:gd name="T29" fmla="*/ 134 h 164"/>
                  <a:gd name="T30" fmla="*/ 3 w 203"/>
                  <a:gd name="T31" fmla="*/ 0 h 164"/>
                  <a:gd name="T32" fmla="*/ 3 w 203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3" h="164">
                    <a:moveTo>
                      <a:pt x="3" y="0"/>
                    </a:moveTo>
                    <a:lnTo>
                      <a:pt x="3" y="0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186" y="140"/>
                    </a:lnTo>
                    <a:lnTo>
                      <a:pt x="186" y="140"/>
                    </a:lnTo>
                    <a:lnTo>
                      <a:pt x="185" y="145"/>
                    </a:lnTo>
                    <a:lnTo>
                      <a:pt x="183" y="149"/>
                    </a:lnTo>
                    <a:lnTo>
                      <a:pt x="179" y="153"/>
                    </a:lnTo>
                    <a:lnTo>
                      <a:pt x="176" y="156"/>
                    </a:lnTo>
                    <a:lnTo>
                      <a:pt x="167" y="161"/>
                    </a:lnTo>
                    <a:lnTo>
                      <a:pt x="157" y="164"/>
                    </a:lnTo>
                    <a:lnTo>
                      <a:pt x="157" y="164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5" name="Freeform 52"/>
              <p:cNvSpPr/>
              <p:nvPr/>
            </p:nvSpPr>
            <p:spPr bwMode="auto">
              <a:xfrm>
                <a:off x="3240088" y="5083175"/>
                <a:ext cx="317500" cy="260350"/>
              </a:xfrm>
              <a:custGeom>
                <a:avLst/>
                <a:gdLst>
                  <a:gd name="T0" fmla="*/ 3 w 200"/>
                  <a:gd name="T1" fmla="*/ 0 h 164"/>
                  <a:gd name="T2" fmla="*/ 3 w 200"/>
                  <a:gd name="T3" fmla="*/ 0 h 164"/>
                  <a:gd name="T4" fmla="*/ 200 w 200"/>
                  <a:gd name="T5" fmla="*/ 0 h 164"/>
                  <a:gd name="T6" fmla="*/ 200 w 200"/>
                  <a:gd name="T7" fmla="*/ 0 h 164"/>
                  <a:gd name="T8" fmla="*/ 183 w 200"/>
                  <a:gd name="T9" fmla="*/ 140 h 164"/>
                  <a:gd name="T10" fmla="*/ 183 w 200"/>
                  <a:gd name="T11" fmla="*/ 140 h 164"/>
                  <a:gd name="T12" fmla="*/ 182 w 200"/>
                  <a:gd name="T13" fmla="*/ 145 h 164"/>
                  <a:gd name="T14" fmla="*/ 180 w 200"/>
                  <a:gd name="T15" fmla="*/ 149 h 164"/>
                  <a:gd name="T16" fmla="*/ 176 w 200"/>
                  <a:gd name="T17" fmla="*/ 153 h 164"/>
                  <a:gd name="T18" fmla="*/ 173 w 200"/>
                  <a:gd name="T19" fmla="*/ 156 h 164"/>
                  <a:gd name="T20" fmla="*/ 164 w 200"/>
                  <a:gd name="T21" fmla="*/ 161 h 164"/>
                  <a:gd name="T22" fmla="*/ 156 w 200"/>
                  <a:gd name="T23" fmla="*/ 164 h 164"/>
                  <a:gd name="T24" fmla="*/ 156 w 200"/>
                  <a:gd name="T25" fmla="*/ 164 h 164"/>
                  <a:gd name="T26" fmla="*/ 0 w 200"/>
                  <a:gd name="T27" fmla="*/ 134 h 164"/>
                  <a:gd name="T28" fmla="*/ 0 w 200"/>
                  <a:gd name="T29" fmla="*/ 134 h 164"/>
                  <a:gd name="T30" fmla="*/ 3 w 200"/>
                  <a:gd name="T31" fmla="*/ 0 h 164"/>
                  <a:gd name="T32" fmla="*/ 3 w 200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0" h="164">
                    <a:moveTo>
                      <a:pt x="3" y="0"/>
                    </a:moveTo>
                    <a:lnTo>
                      <a:pt x="3" y="0"/>
                    </a:lnTo>
                    <a:lnTo>
                      <a:pt x="200" y="0"/>
                    </a:lnTo>
                    <a:lnTo>
                      <a:pt x="200" y="0"/>
                    </a:lnTo>
                    <a:lnTo>
                      <a:pt x="183" y="140"/>
                    </a:lnTo>
                    <a:lnTo>
                      <a:pt x="183" y="140"/>
                    </a:lnTo>
                    <a:lnTo>
                      <a:pt x="182" y="145"/>
                    </a:lnTo>
                    <a:lnTo>
                      <a:pt x="180" y="149"/>
                    </a:lnTo>
                    <a:lnTo>
                      <a:pt x="176" y="153"/>
                    </a:lnTo>
                    <a:lnTo>
                      <a:pt x="173" y="156"/>
                    </a:lnTo>
                    <a:lnTo>
                      <a:pt x="164" y="161"/>
                    </a:lnTo>
                    <a:lnTo>
                      <a:pt x="156" y="164"/>
                    </a:lnTo>
                    <a:lnTo>
                      <a:pt x="156" y="164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6" name="Freeform 53"/>
              <p:cNvSpPr/>
              <p:nvPr/>
            </p:nvSpPr>
            <p:spPr bwMode="auto">
              <a:xfrm>
                <a:off x="3246438" y="5083175"/>
                <a:ext cx="311150" cy="260350"/>
              </a:xfrm>
              <a:custGeom>
                <a:avLst/>
                <a:gdLst>
                  <a:gd name="T0" fmla="*/ 3 w 196"/>
                  <a:gd name="T1" fmla="*/ 0 h 164"/>
                  <a:gd name="T2" fmla="*/ 3 w 196"/>
                  <a:gd name="T3" fmla="*/ 0 h 164"/>
                  <a:gd name="T4" fmla="*/ 196 w 196"/>
                  <a:gd name="T5" fmla="*/ 0 h 164"/>
                  <a:gd name="T6" fmla="*/ 196 w 196"/>
                  <a:gd name="T7" fmla="*/ 0 h 164"/>
                  <a:gd name="T8" fmla="*/ 179 w 196"/>
                  <a:gd name="T9" fmla="*/ 140 h 164"/>
                  <a:gd name="T10" fmla="*/ 179 w 196"/>
                  <a:gd name="T11" fmla="*/ 140 h 164"/>
                  <a:gd name="T12" fmla="*/ 178 w 196"/>
                  <a:gd name="T13" fmla="*/ 145 h 164"/>
                  <a:gd name="T14" fmla="*/ 176 w 196"/>
                  <a:gd name="T15" fmla="*/ 149 h 164"/>
                  <a:gd name="T16" fmla="*/ 172 w 196"/>
                  <a:gd name="T17" fmla="*/ 153 h 164"/>
                  <a:gd name="T18" fmla="*/ 169 w 196"/>
                  <a:gd name="T19" fmla="*/ 156 h 164"/>
                  <a:gd name="T20" fmla="*/ 160 w 196"/>
                  <a:gd name="T21" fmla="*/ 161 h 164"/>
                  <a:gd name="T22" fmla="*/ 152 w 196"/>
                  <a:gd name="T23" fmla="*/ 164 h 164"/>
                  <a:gd name="T24" fmla="*/ 152 w 196"/>
                  <a:gd name="T25" fmla="*/ 164 h 164"/>
                  <a:gd name="T26" fmla="*/ 0 w 196"/>
                  <a:gd name="T27" fmla="*/ 133 h 164"/>
                  <a:gd name="T28" fmla="*/ 0 w 196"/>
                  <a:gd name="T29" fmla="*/ 133 h 164"/>
                  <a:gd name="T30" fmla="*/ 3 w 196"/>
                  <a:gd name="T31" fmla="*/ 0 h 164"/>
                  <a:gd name="T32" fmla="*/ 3 w 196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96" h="164">
                    <a:moveTo>
                      <a:pt x="3" y="0"/>
                    </a:moveTo>
                    <a:lnTo>
                      <a:pt x="3" y="0"/>
                    </a:lnTo>
                    <a:lnTo>
                      <a:pt x="196" y="0"/>
                    </a:lnTo>
                    <a:lnTo>
                      <a:pt x="196" y="0"/>
                    </a:lnTo>
                    <a:lnTo>
                      <a:pt x="179" y="140"/>
                    </a:lnTo>
                    <a:lnTo>
                      <a:pt x="179" y="140"/>
                    </a:lnTo>
                    <a:lnTo>
                      <a:pt x="178" y="145"/>
                    </a:lnTo>
                    <a:lnTo>
                      <a:pt x="176" y="149"/>
                    </a:lnTo>
                    <a:lnTo>
                      <a:pt x="172" y="153"/>
                    </a:lnTo>
                    <a:lnTo>
                      <a:pt x="169" y="156"/>
                    </a:lnTo>
                    <a:lnTo>
                      <a:pt x="160" y="161"/>
                    </a:lnTo>
                    <a:lnTo>
                      <a:pt x="152" y="164"/>
                    </a:lnTo>
                    <a:lnTo>
                      <a:pt x="152" y="164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7" name="Freeform 54"/>
              <p:cNvSpPr/>
              <p:nvPr/>
            </p:nvSpPr>
            <p:spPr bwMode="auto">
              <a:xfrm>
                <a:off x="3252788" y="5083175"/>
                <a:ext cx="304800" cy="260350"/>
              </a:xfrm>
              <a:custGeom>
                <a:avLst/>
                <a:gdLst>
                  <a:gd name="T0" fmla="*/ 3 w 192"/>
                  <a:gd name="T1" fmla="*/ 0 h 164"/>
                  <a:gd name="T2" fmla="*/ 3 w 192"/>
                  <a:gd name="T3" fmla="*/ 0 h 164"/>
                  <a:gd name="T4" fmla="*/ 192 w 192"/>
                  <a:gd name="T5" fmla="*/ 0 h 164"/>
                  <a:gd name="T6" fmla="*/ 192 w 192"/>
                  <a:gd name="T7" fmla="*/ 0 h 164"/>
                  <a:gd name="T8" fmla="*/ 175 w 192"/>
                  <a:gd name="T9" fmla="*/ 140 h 164"/>
                  <a:gd name="T10" fmla="*/ 175 w 192"/>
                  <a:gd name="T11" fmla="*/ 140 h 164"/>
                  <a:gd name="T12" fmla="*/ 174 w 192"/>
                  <a:gd name="T13" fmla="*/ 145 h 164"/>
                  <a:gd name="T14" fmla="*/ 172 w 192"/>
                  <a:gd name="T15" fmla="*/ 149 h 164"/>
                  <a:gd name="T16" fmla="*/ 169 w 192"/>
                  <a:gd name="T17" fmla="*/ 153 h 164"/>
                  <a:gd name="T18" fmla="*/ 165 w 192"/>
                  <a:gd name="T19" fmla="*/ 156 h 164"/>
                  <a:gd name="T20" fmla="*/ 157 w 192"/>
                  <a:gd name="T21" fmla="*/ 161 h 164"/>
                  <a:gd name="T22" fmla="*/ 148 w 192"/>
                  <a:gd name="T23" fmla="*/ 164 h 164"/>
                  <a:gd name="T24" fmla="*/ 148 w 192"/>
                  <a:gd name="T25" fmla="*/ 164 h 164"/>
                  <a:gd name="T26" fmla="*/ 0 w 192"/>
                  <a:gd name="T27" fmla="*/ 132 h 164"/>
                  <a:gd name="T28" fmla="*/ 0 w 192"/>
                  <a:gd name="T29" fmla="*/ 132 h 164"/>
                  <a:gd name="T30" fmla="*/ 3 w 192"/>
                  <a:gd name="T31" fmla="*/ 0 h 164"/>
                  <a:gd name="T32" fmla="*/ 3 w 192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92" h="164">
                    <a:moveTo>
                      <a:pt x="3" y="0"/>
                    </a:moveTo>
                    <a:lnTo>
                      <a:pt x="3" y="0"/>
                    </a:lnTo>
                    <a:lnTo>
                      <a:pt x="192" y="0"/>
                    </a:lnTo>
                    <a:lnTo>
                      <a:pt x="192" y="0"/>
                    </a:lnTo>
                    <a:lnTo>
                      <a:pt x="175" y="140"/>
                    </a:lnTo>
                    <a:lnTo>
                      <a:pt x="175" y="140"/>
                    </a:lnTo>
                    <a:lnTo>
                      <a:pt x="174" y="145"/>
                    </a:lnTo>
                    <a:lnTo>
                      <a:pt x="172" y="149"/>
                    </a:lnTo>
                    <a:lnTo>
                      <a:pt x="169" y="153"/>
                    </a:lnTo>
                    <a:lnTo>
                      <a:pt x="165" y="156"/>
                    </a:lnTo>
                    <a:lnTo>
                      <a:pt x="157" y="161"/>
                    </a:lnTo>
                    <a:lnTo>
                      <a:pt x="148" y="164"/>
                    </a:lnTo>
                    <a:lnTo>
                      <a:pt x="148" y="164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8" name="Freeform 55"/>
              <p:cNvSpPr/>
              <p:nvPr/>
            </p:nvSpPr>
            <p:spPr bwMode="auto">
              <a:xfrm>
                <a:off x="3259138" y="5083175"/>
                <a:ext cx="298450" cy="260350"/>
              </a:xfrm>
              <a:custGeom>
                <a:avLst/>
                <a:gdLst>
                  <a:gd name="T0" fmla="*/ 3 w 188"/>
                  <a:gd name="T1" fmla="*/ 0 h 164"/>
                  <a:gd name="T2" fmla="*/ 3 w 188"/>
                  <a:gd name="T3" fmla="*/ 0 h 164"/>
                  <a:gd name="T4" fmla="*/ 188 w 188"/>
                  <a:gd name="T5" fmla="*/ 0 h 164"/>
                  <a:gd name="T6" fmla="*/ 188 w 188"/>
                  <a:gd name="T7" fmla="*/ 0 h 164"/>
                  <a:gd name="T8" fmla="*/ 171 w 188"/>
                  <a:gd name="T9" fmla="*/ 140 h 164"/>
                  <a:gd name="T10" fmla="*/ 171 w 188"/>
                  <a:gd name="T11" fmla="*/ 140 h 164"/>
                  <a:gd name="T12" fmla="*/ 170 w 188"/>
                  <a:gd name="T13" fmla="*/ 145 h 164"/>
                  <a:gd name="T14" fmla="*/ 168 w 188"/>
                  <a:gd name="T15" fmla="*/ 149 h 164"/>
                  <a:gd name="T16" fmla="*/ 165 w 188"/>
                  <a:gd name="T17" fmla="*/ 153 h 164"/>
                  <a:gd name="T18" fmla="*/ 161 w 188"/>
                  <a:gd name="T19" fmla="*/ 156 h 164"/>
                  <a:gd name="T20" fmla="*/ 153 w 188"/>
                  <a:gd name="T21" fmla="*/ 161 h 164"/>
                  <a:gd name="T22" fmla="*/ 144 w 188"/>
                  <a:gd name="T23" fmla="*/ 164 h 164"/>
                  <a:gd name="T24" fmla="*/ 144 w 188"/>
                  <a:gd name="T25" fmla="*/ 164 h 164"/>
                  <a:gd name="T26" fmla="*/ 0 w 188"/>
                  <a:gd name="T27" fmla="*/ 130 h 164"/>
                  <a:gd name="T28" fmla="*/ 0 w 188"/>
                  <a:gd name="T29" fmla="*/ 130 h 164"/>
                  <a:gd name="T30" fmla="*/ 3 w 188"/>
                  <a:gd name="T31" fmla="*/ 0 h 164"/>
                  <a:gd name="T32" fmla="*/ 3 w 188"/>
                  <a:gd name="T3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8" h="164">
                    <a:moveTo>
                      <a:pt x="3" y="0"/>
                    </a:moveTo>
                    <a:lnTo>
                      <a:pt x="3" y="0"/>
                    </a:lnTo>
                    <a:lnTo>
                      <a:pt x="188" y="0"/>
                    </a:lnTo>
                    <a:lnTo>
                      <a:pt x="188" y="0"/>
                    </a:lnTo>
                    <a:lnTo>
                      <a:pt x="171" y="140"/>
                    </a:lnTo>
                    <a:lnTo>
                      <a:pt x="171" y="140"/>
                    </a:lnTo>
                    <a:lnTo>
                      <a:pt x="170" y="145"/>
                    </a:lnTo>
                    <a:lnTo>
                      <a:pt x="168" y="149"/>
                    </a:lnTo>
                    <a:lnTo>
                      <a:pt x="165" y="153"/>
                    </a:lnTo>
                    <a:lnTo>
                      <a:pt x="161" y="156"/>
                    </a:lnTo>
                    <a:lnTo>
                      <a:pt x="153" y="161"/>
                    </a:lnTo>
                    <a:lnTo>
                      <a:pt x="144" y="164"/>
                    </a:lnTo>
                    <a:lnTo>
                      <a:pt x="144" y="164"/>
                    </a:lnTo>
                    <a:lnTo>
                      <a:pt x="0" y="130"/>
                    </a:lnTo>
                    <a:lnTo>
                      <a:pt x="0" y="13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19" name="Freeform 56"/>
              <p:cNvSpPr/>
              <p:nvPr/>
            </p:nvSpPr>
            <p:spPr bwMode="auto">
              <a:xfrm>
                <a:off x="3265488" y="5083175"/>
                <a:ext cx="292100" cy="260350"/>
              </a:xfrm>
              <a:custGeom>
                <a:avLst/>
                <a:gdLst>
                  <a:gd name="T0" fmla="*/ 3 w 184"/>
                  <a:gd name="T1" fmla="*/ 0 h 164"/>
                  <a:gd name="T2" fmla="*/ 3 w 184"/>
                  <a:gd name="T3" fmla="*/ 0 h 164"/>
                  <a:gd name="T4" fmla="*/ 184 w 184"/>
                  <a:gd name="T5" fmla="*/ 0 h 164"/>
                  <a:gd name="T6" fmla="*/ 184 w 184"/>
                  <a:gd name="T7" fmla="*/ 0 h 164"/>
                  <a:gd name="T8" fmla="*/ 167 w 184"/>
                  <a:gd name="T9" fmla="*/ 140 h 164"/>
                  <a:gd name="T10" fmla="*/ 167 w 184"/>
                  <a:gd name="T11" fmla="*/ 140 h 164"/>
                  <a:gd name="T12" fmla="*/ 166 w 184"/>
                  <a:gd name="T13" fmla="*/ 145 h 164"/>
                  <a:gd name="T14" fmla="*/ 164 w 184"/>
                  <a:gd name="T15" fmla="*/ 149 h 164"/>
                  <a:gd name="T16" fmla="*/ 157 w 184"/>
                  <a:gd name="T17" fmla="*/ 156 h 164"/>
                  <a:gd name="T18" fmla="*/ 149 w 184"/>
                  <a:gd name="T19" fmla="*/ 161 h 164"/>
                  <a:gd name="T20" fmla="*/ 141 w 184"/>
                  <a:gd name="T21" fmla="*/ 164 h 164"/>
                  <a:gd name="T22" fmla="*/ 141 w 184"/>
                  <a:gd name="T23" fmla="*/ 164 h 164"/>
                  <a:gd name="T24" fmla="*/ 0 w 184"/>
                  <a:gd name="T25" fmla="*/ 129 h 164"/>
                  <a:gd name="T26" fmla="*/ 0 w 184"/>
                  <a:gd name="T27" fmla="*/ 129 h 164"/>
                  <a:gd name="T28" fmla="*/ 3 w 184"/>
                  <a:gd name="T29" fmla="*/ 0 h 164"/>
                  <a:gd name="T30" fmla="*/ 3 w 184"/>
                  <a:gd name="T3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4" h="164">
                    <a:moveTo>
                      <a:pt x="3" y="0"/>
                    </a:moveTo>
                    <a:lnTo>
                      <a:pt x="3" y="0"/>
                    </a:lnTo>
                    <a:lnTo>
                      <a:pt x="184" y="0"/>
                    </a:lnTo>
                    <a:lnTo>
                      <a:pt x="184" y="0"/>
                    </a:lnTo>
                    <a:lnTo>
                      <a:pt x="167" y="140"/>
                    </a:lnTo>
                    <a:lnTo>
                      <a:pt x="167" y="140"/>
                    </a:lnTo>
                    <a:lnTo>
                      <a:pt x="166" y="145"/>
                    </a:lnTo>
                    <a:lnTo>
                      <a:pt x="164" y="149"/>
                    </a:lnTo>
                    <a:lnTo>
                      <a:pt x="157" y="156"/>
                    </a:lnTo>
                    <a:lnTo>
                      <a:pt x="149" y="161"/>
                    </a:lnTo>
                    <a:lnTo>
                      <a:pt x="141" y="164"/>
                    </a:lnTo>
                    <a:lnTo>
                      <a:pt x="141" y="164"/>
                    </a:lnTo>
                    <a:lnTo>
                      <a:pt x="0" y="129"/>
                    </a:lnTo>
                    <a:lnTo>
                      <a:pt x="0" y="129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0" name="Freeform 57"/>
              <p:cNvSpPr/>
              <p:nvPr/>
            </p:nvSpPr>
            <p:spPr bwMode="auto">
              <a:xfrm>
                <a:off x="3270251" y="5083175"/>
                <a:ext cx="287338" cy="260350"/>
              </a:xfrm>
              <a:custGeom>
                <a:avLst/>
                <a:gdLst>
                  <a:gd name="T0" fmla="*/ 4 w 181"/>
                  <a:gd name="T1" fmla="*/ 0 h 164"/>
                  <a:gd name="T2" fmla="*/ 4 w 181"/>
                  <a:gd name="T3" fmla="*/ 0 h 164"/>
                  <a:gd name="T4" fmla="*/ 181 w 181"/>
                  <a:gd name="T5" fmla="*/ 0 h 164"/>
                  <a:gd name="T6" fmla="*/ 181 w 181"/>
                  <a:gd name="T7" fmla="*/ 0 h 164"/>
                  <a:gd name="T8" fmla="*/ 164 w 181"/>
                  <a:gd name="T9" fmla="*/ 140 h 164"/>
                  <a:gd name="T10" fmla="*/ 164 w 181"/>
                  <a:gd name="T11" fmla="*/ 140 h 164"/>
                  <a:gd name="T12" fmla="*/ 163 w 181"/>
                  <a:gd name="T13" fmla="*/ 145 h 164"/>
                  <a:gd name="T14" fmla="*/ 161 w 181"/>
                  <a:gd name="T15" fmla="*/ 149 h 164"/>
                  <a:gd name="T16" fmla="*/ 154 w 181"/>
                  <a:gd name="T17" fmla="*/ 156 h 164"/>
                  <a:gd name="T18" fmla="*/ 146 w 181"/>
                  <a:gd name="T19" fmla="*/ 160 h 164"/>
                  <a:gd name="T20" fmla="*/ 138 w 181"/>
                  <a:gd name="T21" fmla="*/ 164 h 164"/>
                  <a:gd name="T22" fmla="*/ 138 w 181"/>
                  <a:gd name="T23" fmla="*/ 164 h 164"/>
                  <a:gd name="T24" fmla="*/ 0 w 181"/>
                  <a:gd name="T25" fmla="*/ 128 h 164"/>
                  <a:gd name="T26" fmla="*/ 0 w 181"/>
                  <a:gd name="T27" fmla="*/ 128 h 164"/>
                  <a:gd name="T28" fmla="*/ 4 w 181"/>
                  <a:gd name="T29" fmla="*/ 0 h 164"/>
                  <a:gd name="T30" fmla="*/ 4 w 181"/>
                  <a:gd name="T3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1" h="164">
                    <a:moveTo>
                      <a:pt x="4" y="0"/>
                    </a:moveTo>
                    <a:lnTo>
                      <a:pt x="4" y="0"/>
                    </a:lnTo>
                    <a:lnTo>
                      <a:pt x="181" y="0"/>
                    </a:lnTo>
                    <a:lnTo>
                      <a:pt x="181" y="0"/>
                    </a:lnTo>
                    <a:lnTo>
                      <a:pt x="164" y="140"/>
                    </a:lnTo>
                    <a:lnTo>
                      <a:pt x="164" y="140"/>
                    </a:lnTo>
                    <a:lnTo>
                      <a:pt x="163" y="145"/>
                    </a:lnTo>
                    <a:lnTo>
                      <a:pt x="161" y="149"/>
                    </a:lnTo>
                    <a:lnTo>
                      <a:pt x="154" y="156"/>
                    </a:lnTo>
                    <a:lnTo>
                      <a:pt x="146" y="160"/>
                    </a:lnTo>
                    <a:lnTo>
                      <a:pt x="138" y="164"/>
                    </a:lnTo>
                    <a:lnTo>
                      <a:pt x="138" y="164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1" name="Freeform 58"/>
              <p:cNvSpPr/>
              <p:nvPr/>
            </p:nvSpPr>
            <p:spPr bwMode="auto">
              <a:xfrm>
                <a:off x="3276601" y="5083175"/>
                <a:ext cx="280988" cy="258763"/>
              </a:xfrm>
              <a:custGeom>
                <a:avLst/>
                <a:gdLst>
                  <a:gd name="T0" fmla="*/ 4 w 177"/>
                  <a:gd name="T1" fmla="*/ 0 h 163"/>
                  <a:gd name="T2" fmla="*/ 4 w 177"/>
                  <a:gd name="T3" fmla="*/ 0 h 163"/>
                  <a:gd name="T4" fmla="*/ 177 w 177"/>
                  <a:gd name="T5" fmla="*/ 0 h 163"/>
                  <a:gd name="T6" fmla="*/ 177 w 177"/>
                  <a:gd name="T7" fmla="*/ 0 h 163"/>
                  <a:gd name="T8" fmla="*/ 160 w 177"/>
                  <a:gd name="T9" fmla="*/ 140 h 163"/>
                  <a:gd name="T10" fmla="*/ 160 w 177"/>
                  <a:gd name="T11" fmla="*/ 140 h 163"/>
                  <a:gd name="T12" fmla="*/ 159 w 177"/>
                  <a:gd name="T13" fmla="*/ 145 h 163"/>
                  <a:gd name="T14" fmla="*/ 157 w 177"/>
                  <a:gd name="T15" fmla="*/ 149 h 163"/>
                  <a:gd name="T16" fmla="*/ 150 w 177"/>
                  <a:gd name="T17" fmla="*/ 156 h 163"/>
                  <a:gd name="T18" fmla="*/ 142 w 177"/>
                  <a:gd name="T19" fmla="*/ 160 h 163"/>
                  <a:gd name="T20" fmla="*/ 134 w 177"/>
                  <a:gd name="T21" fmla="*/ 163 h 163"/>
                  <a:gd name="T22" fmla="*/ 134 w 177"/>
                  <a:gd name="T23" fmla="*/ 163 h 163"/>
                  <a:gd name="T24" fmla="*/ 0 w 177"/>
                  <a:gd name="T25" fmla="*/ 128 h 163"/>
                  <a:gd name="T26" fmla="*/ 0 w 177"/>
                  <a:gd name="T27" fmla="*/ 128 h 163"/>
                  <a:gd name="T28" fmla="*/ 4 w 177"/>
                  <a:gd name="T29" fmla="*/ 0 h 163"/>
                  <a:gd name="T30" fmla="*/ 4 w 177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7" h="163">
                    <a:moveTo>
                      <a:pt x="4" y="0"/>
                    </a:moveTo>
                    <a:lnTo>
                      <a:pt x="4" y="0"/>
                    </a:lnTo>
                    <a:lnTo>
                      <a:pt x="177" y="0"/>
                    </a:lnTo>
                    <a:lnTo>
                      <a:pt x="177" y="0"/>
                    </a:lnTo>
                    <a:lnTo>
                      <a:pt x="160" y="140"/>
                    </a:lnTo>
                    <a:lnTo>
                      <a:pt x="160" y="140"/>
                    </a:lnTo>
                    <a:lnTo>
                      <a:pt x="159" y="145"/>
                    </a:lnTo>
                    <a:lnTo>
                      <a:pt x="157" y="149"/>
                    </a:lnTo>
                    <a:lnTo>
                      <a:pt x="150" y="156"/>
                    </a:lnTo>
                    <a:lnTo>
                      <a:pt x="142" y="160"/>
                    </a:lnTo>
                    <a:lnTo>
                      <a:pt x="134" y="163"/>
                    </a:lnTo>
                    <a:lnTo>
                      <a:pt x="134" y="163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2" name="Freeform 59"/>
              <p:cNvSpPr/>
              <p:nvPr/>
            </p:nvSpPr>
            <p:spPr bwMode="auto">
              <a:xfrm>
                <a:off x="3282951" y="5083175"/>
                <a:ext cx="274638" cy="258763"/>
              </a:xfrm>
              <a:custGeom>
                <a:avLst/>
                <a:gdLst>
                  <a:gd name="T0" fmla="*/ 3 w 173"/>
                  <a:gd name="T1" fmla="*/ 0 h 163"/>
                  <a:gd name="T2" fmla="*/ 3 w 173"/>
                  <a:gd name="T3" fmla="*/ 0 h 163"/>
                  <a:gd name="T4" fmla="*/ 173 w 173"/>
                  <a:gd name="T5" fmla="*/ 0 h 163"/>
                  <a:gd name="T6" fmla="*/ 173 w 173"/>
                  <a:gd name="T7" fmla="*/ 0 h 163"/>
                  <a:gd name="T8" fmla="*/ 156 w 173"/>
                  <a:gd name="T9" fmla="*/ 140 h 163"/>
                  <a:gd name="T10" fmla="*/ 156 w 173"/>
                  <a:gd name="T11" fmla="*/ 140 h 163"/>
                  <a:gd name="T12" fmla="*/ 155 w 173"/>
                  <a:gd name="T13" fmla="*/ 145 h 163"/>
                  <a:gd name="T14" fmla="*/ 153 w 173"/>
                  <a:gd name="T15" fmla="*/ 149 h 163"/>
                  <a:gd name="T16" fmla="*/ 146 w 173"/>
                  <a:gd name="T17" fmla="*/ 156 h 163"/>
                  <a:gd name="T18" fmla="*/ 140 w 173"/>
                  <a:gd name="T19" fmla="*/ 160 h 163"/>
                  <a:gd name="T20" fmla="*/ 132 w 173"/>
                  <a:gd name="T21" fmla="*/ 163 h 163"/>
                  <a:gd name="T22" fmla="*/ 132 w 173"/>
                  <a:gd name="T23" fmla="*/ 163 h 163"/>
                  <a:gd name="T24" fmla="*/ 0 w 173"/>
                  <a:gd name="T25" fmla="*/ 126 h 163"/>
                  <a:gd name="T26" fmla="*/ 0 w 173"/>
                  <a:gd name="T27" fmla="*/ 126 h 163"/>
                  <a:gd name="T28" fmla="*/ 3 w 173"/>
                  <a:gd name="T29" fmla="*/ 0 h 163"/>
                  <a:gd name="T30" fmla="*/ 3 w 173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3" h="163">
                    <a:moveTo>
                      <a:pt x="3" y="0"/>
                    </a:moveTo>
                    <a:lnTo>
                      <a:pt x="3" y="0"/>
                    </a:lnTo>
                    <a:lnTo>
                      <a:pt x="173" y="0"/>
                    </a:lnTo>
                    <a:lnTo>
                      <a:pt x="173" y="0"/>
                    </a:lnTo>
                    <a:lnTo>
                      <a:pt x="156" y="140"/>
                    </a:lnTo>
                    <a:lnTo>
                      <a:pt x="156" y="140"/>
                    </a:lnTo>
                    <a:lnTo>
                      <a:pt x="155" y="145"/>
                    </a:lnTo>
                    <a:lnTo>
                      <a:pt x="153" y="149"/>
                    </a:lnTo>
                    <a:lnTo>
                      <a:pt x="146" y="156"/>
                    </a:lnTo>
                    <a:lnTo>
                      <a:pt x="140" y="160"/>
                    </a:lnTo>
                    <a:lnTo>
                      <a:pt x="132" y="163"/>
                    </a:lnTo>
                    <a:lnTo>
                      <a:pt x="132" y="163"/>
                    </a:lnTo>
                    <a:lnTo>
                      <a:pt x="0" y="126"/>
                    </a:lnTo>
                    <a:lnTo>
                      <a:pt x="0" y="126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3" name="Freeform 60"/>
              <p:cNvSpPr/>
              <p:nvPr/>
            </p:nvSpPr>
            <p:spPr bwMode="auto">
              <a:xfrm>
                <a:off x="3289301" y="5083175"/>
                <a:ext cx="268288" cy="258763"/>
              </a:xfrm>
              <a:custGeom>
                <a:avLst/>
                <a:gdLst>
                  <a:gd name="T0" fmla="*/ 3 w 169"/>
                  <a:gd name="T1" fmla="*/ 0 h 163"/>
                  <a:gd name="T2" fmla="*/ 3 w 169"/>
                  <a:gd name="T3" fmla="*/ 0 h 163"/>
                  <a:gd name="T4" fmla="*/ 169 w 169"/>
                  <a:gd name="T5" fmla="*/ 0 h 163"/>
                  <a:gd name="T6" fmla="*/ 169 w 169"/>
                  <a:gd name="T7" fmla="*/ 0 h 163"/>
                  <a:gd name="T8" fmla="*/ 152 w 169"/>
                  <a:gd name="T9" fmla="*/ 140 h 163"/>
                  <a:gd name="T10" fmla="*/ 152 w 169"/>
                  <a:gd name="T11" fmla="*/ 140 h 163"/>
                  <a:gd name="T12" fmla="*/ 151 w 169"/>
                  <a:gd name="T13" fmla="*/ 144 h 163"/>
                  <a:gd name="T14" fmla="*/ 149 w 169"/>
                  <a:gd name="T15" fmla="*/ 148 h 163"/>
                  <a:gd name="T16" fmla="*/ 142 w 169"/>
                  <a:gd name="T17" fmla="*/ 155 h 163"/>
                  <a:gd name="T18" fmla="*/ 136 w 169"/>
                  <a:gd name="T19" fmla="*/ 160 h 163"/>
                  <a:gd name="T20" fmla="*/ 128 w 169"/>
                  <a:gd name="T21" fmla="*/ 163 h 163"/>
                  <a:gd name="T22" fmla="*/ 128 w 169"/>
                  <a:gd name="T23" fmla="*/ 163 h 163"/>
                  <a:gd name="T24" fmla="*/ 0 w 169"/>
                  <a:gd name="T25" fmla="*/ 125 h 163"/>
                  <a:gd name="T26" fmla="*/ 0 w 169"/>
                  <a:gd name="T27" fmla="*/ 125 h 163"/>
                  <a:gd name="T28" fmla="*/ 3 w 169"/>
                  <a:gd name="T29" fmla="*/ 0 h 163"/>
                  <a:gd name="T30" fmla="*/ 3 w 169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9" h="163">
                    <a:moveTo>
                      <a:pt x="3" y="0"/>
                    </a:moveTo>
                    <a:lnTo>
                      <a:pt x="3" y="0"/>
                    </a:lnTo>
                    <a:lnTo>
                      <a:pt x="169" y="0"/>
                    </a:lnTo>
                    <a:lnTo>
                      <a:pt x="169" y="0"/>
                    </a:lnTo>
                    <a:lnTo>
                      <a:pt x="152" y="140"/>
                    </a:lnTo>
                    <a:lnTo>
                      <a:pt x="152" y="140"/>
                    </a:lnTo>
                    <a:lnTo>
                      <a:pt x="151" y="144"/>
                    </a:lnTo>
                    <a:lnTo>
                      <a:pt x="149" y="148"/>
                    </a:lnTo>
                    <a:lnTo>
                      <a:pt x="142" y="155"/>
                    </a:lnTo>
                    <a:lnTo>
                      <a:pt x="136" y="160"/>
                    </a:lnTo>
                    <a:lnTo>
                      <a:pt x="128" y="163"/>
                    </a:lnTo>
                    <a:lnTo>
                      <a:pt x="128" y="163"/>
                    </a:lnTo>
                    <a:lnTo>
                      <a:pt x="0" y="125"/>
                    </a:lnTo>
                    <a:lnTo>
                      <a:pt x="0" y="125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4" name="Freeform 61"/>
              <p:cNvSpPr/>
              <p:nvPr/>
            </p:nvSpPr>
            <p:spPr bwMode="auto">
              <a:xfrm>
                <a:off x="3294063" y="5083175"/>
                <a:ext cx="263525" cy="258763"/>
              </a:xfrm>
              <a:custGeom>
                <a:avLst/>
                <a:gdLst>
                  <a:gd name="T0" fmla="*/ 4 w 166"/>
                  <a:gd name="T1" fmla="*/ 0 h 163"/>
                  <a:gd name="T2" fmla="*/ 4 w 166"/>
                  <a:gd name="T3" fmla="*/ 0 h 163"/>
                  <a:gd name="T4" fmla="*/ 166 w 166"/>
                  <a:gd name="T5" fmla="*/ 0 h 163"/>
                  <a:gd name="T6" fmla="*/ 166 w 166"/>
                  <a:gd name="T7" fmla="*/ 0 h 163"/>
                  <a:gd name="T8" fmla="*/ 149 w 166"/>
                  <a:gd name="T9" fmla="*/ 140 h 163"/>
                  <a:gd name="T10" fmla="*/ 149 w 166"/>
                  <a:gd name="T11" fmla="*/ 140 h 163"/>
                  <a:gd name="T12" fmla="*/ 148 w 166"/>
                  <a:gd name="T13" fmla="*/ 144 h 163"/>
                  <a:gd name="T14" fmla="*/ 146 w 166"/>
                  <a:gd name="T15" fmla="*/ 148 h 163"/>
                  <a:gd name="T16" fmla="*/ 141 w 166"/>
                  <a:gd name="T17" fmla="*/ 155 h 163"/>
                  <a:gd name="T18" fmla="*/ 133 w 166"/>
                  <a:gd name="T19" fmla="*/ 160 h 163"/>
                  <a:gd name="T20" fmla="*/ 125 w 166"/>
                  <a:gd name="T21" fmla="*/ 163 h 163"/>
                  <a:gd name="T22" fmla="*/ 125 w 166"/>
                  <a:gd name="T23" fmla="*/ 163 h 163"/>
                  <a:gd name="T24" fmla="*/ 0 w 166"/>
                  <a:gd name="T25" fmla="*/ 124 h 163"/>
                  <a:gd name="T26" fmla="*/ 0 w 166"/>
                  <a:gd name="T27" fmla="*/ 124 h 163"/>
                  <a:gd name="T28" fmla="*/ 4 w 166"/>
                  <a:gd name="T29" fmla="*/ 0 h 163"/>
                  <a:gd name="T30" fmla="*/ 4 w 166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6" h="163">
                    <a:moveTo>
                      <a:pt x="4" y="0"/>
                    </a:moveTo>
                    <a:lnTo>
                      <a:pt x="4" y="0"/>
                    </a:lnTo>
                    <a:lnTo>
                      <a:pt x="166" y="0"/>
                    </a:lnTo>
                    <a:lnTo>
                      <a:pt x="166" y="0"/>
                    </a:lnTo>
                    <a:lnTo>
                      <a:pt x="149" y="140"/>
                    </a:lnTo>
                    <a:lnTo>
                      <a:pt x="149" y="140"/>
                    </a:lnTo>
                    <a:lnTo>
                      <a:pt x="148" y="144"/>
                    </a:lnTo>
                    <a:lnTo>
                      <a:pt x="146" y="148"/>
                    </a:lnTo>
                    <a:lnTo>
                      <a:pt x="141" y="155"/>
                    </a:lnTo>
                    <a:lnTo>
                      <a:pt x="133" y="160"/>
                    </a:lnTo>
                    <a:lnTo>
                      <a:pt x="125" y="163"/>
                    </a:lnTo>
                    <a:lnTo>
                      <a:pt x="125" y="163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5" name="Freeform 62"/>
              <p:cNvSpPr/>
              <p:nvPr/>
            </p:nvSpPr>
            <p:spPr bwMode="auto">
              <a:xfrm>
                <a:off x="3300413" y="5083175"/>
                <a:ext cx="257175" cy="258763"/>
              </a:xfrm>
              <a:custGeom>
                <a:avLst/>
                <a:gdLst>
                  <a:gd name="T0" fmla="*/ 4 w 162"/>
                  <a:gd name="T1" fmla="*/ 0 h 163"/>
                  <a:gd name="T2" fmla="*/ 4 w 162"/>
                  <a:gd name="T3" fmla="*/ 0 h 163"/>
                  <a:gd name="T4" fmla="*/ 162 w 162"/>
                  <a:gd name="T5" fmla="*/ 0 h 163"/>
                  <a:gd name="T6" fmla="*/ 162 w 162"/>
                  <a:gd name="T7" fmla="*/ 0 h 163"/>
                  <a:gd name="T8" fmla="*/ 145 w 162"/>
                  <a:gd name="T9" fmla="*/ 140 h 163"/>
                  <a:gd name="T10" fmla="*/ 145 w 162"/>
                  <a:gd name="T11" fmla="*/ 140 h 163"/>
                  <a:gd name="T12" fmla="*/ 144 w 162"/>
                  <a:gd name="T13" fmla="*/ 144 h 163"/>
                  <a:gd name="T14" fmla="*/ 142 w 162"/>
                  <a:gd name="T15" fmla="*/ 148 h 163"/>
                  <a:gd name="T16" fmla="*/ 137 w 162"/>
                  <a:gd name="T17" fmla="*/ 155 h 163"/>
                  <a:gd name="T18" fmla="*/ 129 w 162"/>
                  <a:gd name="T19" fmla="*/ 160 h 163"/>
                  <a:gd name="T20" fmla="*/ 121 w 162"/>
                  <a:gd name="T21" fmla="*/ 163 h 163"/>
                  <a:gd name="T22" fmla="*/ 121 w 162"/>
                  <a:gd name="T23" fmla="*/ 163 h 163"/>
                  <a:gd name="T24" fmla="*/ 0 w 162"/>
                  <a:gd name="T25" fmla="*/ 122 h 163"/>
                  <a:gd name="T26" fmla="*/ 0 w 162"/>
                  <a:gd name="T27" fmla="*/ 122 h 163"/>
                  <a:gd name="T28" fmla="*/ 4 w 162"/>
                  <a:gd name="T29" fmla="*/ 0 h 163"/>
                  <a:gd name="T30" fmla="*/ 4 w 162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2" h="163">
                    <a:moveTo>
                      <a:pt x="4" y="0"/>
                    </a:moveTo>
                    <a:lnTo>
                      <a:pt x="4" y="0"/>
                    </a:lnTo>
                    <a:lnTo>
                      <a:pt x="162" y="0"/>
                    </a:lnTo>
                    <a:lnTo>
                      <a:pt x="162" y="0"/>
                    </a:lnTo>
                    <a:lnTo>
                      <a:pt x="145" y="140"/>
                    </a:lnTo>
                    <a:lnTo>
                      <a:pt x="145" y="140"/>
                    </a:lnTo>
                    <a:lnTo>
                      <a:pt x="144" y="144"/>
                    </a:lnTo>
                    <a:lnTo>
                      <a:pt x="142" y="148"/>
                    </a:lnTo>
                    <a:lnTo>
                      <a:pt x="137" y="155"/>
                    </a:lnTo>
                    <a:lnTo>
                      <a:pt x="129" y="160"/>
                    </a:lnTo>
                    <a:lnTo>
                      <a:pt x="121" y="163"/>
                    </a:lnTo>
                    <a:lnTo>
                      <a:pt x="121" y="163"/>
                    </a:lnTo>
                    <a:lnTo>
                      <a:pt x="0" y="122"/>
                    </a:lnTo>
                    <a:lnTo>
                      <a:pt x="0" y="122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6" name="Freeform 63"/>
              <p:cNvSpPr/>
              <p:nvPr/>
            </p:nvSpPr>
            <p:spPr bwMode="auto">
              <a:xfrm>
                <a:off x="3306763" y="5083175"/>
                <a:ext cx="250825" cy="258763"/>
              </a:xfrm>
              <a:custGeom>
                <a:avLst/>
                <a:gdLst>
                  <a:gd name="T0" fmla="*/ 4 w 158"/>
                  <a:gd name="T1" fmla="*/ 0 h 163"/>
                  <a:gd name="T2" fmla="*/ 4 w 158"/>
                  <a:gd name="T3" fmla="*/ 0 h 163"/>
                  <a:gd name="T4" fmla="*/ 158 w 158"/>
                  <a:gd name="T5" fmla="*/ 0 h 163"/>
                  <a:gd name="T6" fmla="*/ 158 w 158"/>
                  <a:gd name="T7" fmla="*/ 0 h 163"/>
                  <a:gd name="T8" fmla="*/ 141 w 158"/>
                  <a:gd name="T9" fmla="*/ 140 h 163"/>
                  <a:gd name="T10" fmla="*/ 141 w 158"/>
                  <a:gd name="T11" fmla="*/ 140 h 163"/>
                  <a:gd name="T12" fmla="*/ 140 w 158"/>
                  <a:gd name="T13" fmla="*/ 144 h 163"/>
                  <a:gd name="T14" fmla="*/ 138 w 158"/>
                  <a:gd name="T15" fmla="*/ 148 h 163"/>
                  <a:gd name="T16" fmla="*/ 133 w 158"/>
                  <a:gd name="T17" fmla="*/ 155 h 163"/>
                  <a:gd name="T18" fmla="*/ 125 w 158"/>
                  <a:gd name="T19" fmla="*/ 160 h 163"/>
                  <a:gd name="T20" fmla="*/ 118 w 158"/>
                  <a:gd name="T21" fmla="*/ 163 h 163"/>
                  <a:gd name="T22" fmla="*/ 118 w 158"/>
                  <a:gd name="T23" fmla="*/ 163 h 163"/>
                  <a:gd name="T24" fmla="*/ 0 w 158"/>
                  <a:gd name="T25" fmla="*/ 121 h 163"/>
                  <a:gd name="T26" fmla="*/ 0 w 158"/>
                  <a:gd name="T27" fmla="*/ 121 h 163"/>
                  <a:gd name="T28" fmla="*/ 4 w 158"/>
                  <a:gd name="T29" fmla="*/ 0 h 163"/>
                  <a:gd name="T30" fmla="*/ 4 w 158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8" h="163">
                    <a:moveTo>
                      <a:pt x="4" y="0"/>
                    </a:moveTo>
                    <a:lnTo>
                      <a:pt x="4" y="0"/>
                    </a:lnTo>
                    <a:lnTo>
                      <a:pt x="158" y="0"/>
                    </a:lnTo>
                    <a:lnTo>
                      <a:pt x="158" y="0"/>
                    </a:lnTo>
                    <a:lnTo>
                      <a:pt x="141" y="140"/>
                    </a:lnTo>
                    <a:lnTo>
                      <a:pt x="141" y="140"/>
                    </a:lnTo>
                    <a:lnTo>
                      <a:pt x="140" y="144"/>
                    </a:lnTo>
                    <a:lnTo>
                      <a:pt x="138" y="148"/>
                    </a:lnTo>
                    <a:lnTo>
                      <a:pt x="133" y="155"/>
                    </a:lnTo>
                    <a:lnTo>
                      <a:pt x="125" y="160"/>
                    </a:lnTo>
                    <a:lnTo>
                      <a:pt x="118" y="163"/>
                    </a:lnTo>
                    <a:lnTo>
                      <a:pt x="118" y="163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7" name="Freeform 64"/>
              <p:cNvSpPr/>
              <p:nvPr/>
            </p:nvSpPr>
            <p:spPr bwMode="auto">
              <a:xfrm>
                <a:off x="3313113" y="5083175"/>
                <a:ext cx="244475" cy="258763"/>
              </a:xfrm>
              <a:custGeom>
                <a:avLst/>
                <a:gdLst>
                  <a:gd name="T0" fmla="*/ 4 w 154"/>
                  <a:gd name="T1" fmla="*/ 0 h 163"/>
                  <a:gd name="T2" fmla="*/ 4 w 154"/>
                  <a:gd name="T3" fmla="*/ 0 h 163"/>
                  <a:gd name="T4" fmla="*/ 154 w 154"/>
                  <a:gd name="T5" fmla="*/ 0 h 163"/>
                  <a:gd name="T6" fmla="*/ 154 w 154"/>
                  <a:gd name="T7" fmla="*/ 0 h 163"/>
                  <a:gd name="T8" fmla="*/ 137 w 154"/>
                  <a:gd name="T9" fmla="*/ 140 h 163"/>
                  <a:gd name="T10" fmla="*/ 137 w 154"/>
                  <a:gd name="T11" fmla="*/ 140 h 163"/>
                  <a:gd name="T12" fmla="*/ 136 w 154"/>
                  <a:gd name="T13" fmla="*/ 144 h 163"/>
                  <a:gd name="T14" fmla="*/ 134 w 154"/>
                  <a:gd name="T15" fmla="*/ 148 h 163"/>
                  <a:gd name="T16" fmla="*/ 129 w 154"/>
                  <a:gd name="T17" fmla="*/ 155 h 163"/>
                  <a:gd name="T18" fmla="*/ 122 w 154"/>
                  <a:gd name="T19" fmla="*/ 160 h 163"/>
                  <a:gd name="T20" fmla="*/ 114 w 154"/>
                  <a:gd name="T21" fmla="*/ 163 h 163"/>
                  <a:gd name="T22" fmla="*/ 114 w 154"/>
                  <a:gd name="T23" fmla="*/ 163 h 163"/>
                  <a:gd name="T24" fmla="*/ 0 w 154"/>
                  <a:gd name="T25" fmla="*/ 119 h 163"/>
                  <a:gd name="T26" fmla="*/ 0 w 154"/>
                  <a:gd name="T27" fmla="*/ 119 h 163"/>
                  <a:gd name="T28" fmla="*/ 4 w 154"/>
                  <a:gd name="T29" fmla="*/ 0 h 163"/>
                  <a:gd name="T30" fmla="*/ 4 w 154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4" h="163">
                    <a:moveTo>
                      <a:pt x="4" y="0"/>
                    </a:moveTo>
                    <a:lnTo>
                      <a:pt x="4" y="0"/>
                    </a:lnTo>
                    <a:lnTo>
                      <a:pt x="154" y="0"/>
                    </a:lnTo>
                    <a:lnTo>
                      <a:pt x="154" y="0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6" y="144"/>
                    </a:lnTo>
                    <a:lnTo>
                      <a:pt x="134" y="148"/>
                    </a:lnTo>
                    <a:lnTo>
                      <a:pt x="129" y="155"/>
                    </a:lnTo>
                    <a:lnTo>
                      <a:pt x="122" y="160"/>
                    </a:lnTo>
                    <a:lnTo>
                      <a:pt x="114" y="163"/>
                    </a:lnTo>
                    <a:lnTo>
                      <a:pt x="114" y="163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8" name="Freeform 65"/>
              <p:cNvSpPr/>
              <p:nvPr/>
            </p:nvSpPr>
            <p:spPr bwMode="auto">
              <a:xfrm>
                <a:off x="3317876" y="5083175"/>
                <a:ext cx="239713" cy="258763"/>
              </a:xfrm>
              <a:custGeom>
                <a:avLst/>
                <a:gdLst>
                  <a:gd name="T0" fmla="*/ 4 w 151"/>
                  <a:gd name="T1" fmla="*/ 0 h 163"/>
                  <a:gd name="T2" fmla="*/ 4 w 151"/>
                  <a:gd name="T3" fmla="*/ 0 h 163"/>
                  <a:gd name="T4" fmla="*/ 151 w 151"/>
                  <a:gd name="T5" fmla="*/ 0 h 163"/>
                  <a:gd name="T6" fmla="*/ 151 w 151"/>
                  <a:gd name="T7" fmla="*/ 0 h 163"/>
                  <a:gd name="T8" fmla="*/ 134 w 151"/>
                  <a:gd name="T9" fmla="*/ 140 h 163"/>
                  <a:gd name="T10" fmla="*/ 134 w 151"/>
                  <a:gd name="T11" fmla="*/ 140 h 163"/>
                  <a:gd name="T12" fmla="*/ 133 w 151"/>
                  <a:gd name="T13" fmla="*/ 144 h 163"/>
                  <a:gd name="T14" fmla="*/ 131 w 151"/>
                  <a:gd name="T15" fmla="*/ 148 h 163"/>
                  <a:gd name="T16" fmla="*/ 126 w 151"/>
                  <a:gd name="T17" fmla="*/ 155 h 163"/>
                  <a:gd name="T18" fmla="*/ 119 w 151"/>
                  <a:gd name="T19" fmla="*/ 160 h 163"/>
                  <a:gd name="T20" fmla="*/ 111 w 151"/>
                  <a:gd name="T21" fmla="*/ 163 h 163"/>
                  <a:gd name="T22" fmla="*/ 111 w 151"/>
                  <a:gd name="T23" fmla="*/ 163 h 163"/>
                  <a:gd name="T24" fmla="*/ 0 w 151"/>
                  <a:gd name="T25" fmla="*/ 119 h 163"/>
                  <a:gd name="T26" fmla="*/ 0 w 151"/>
                  <a:gd name="T27" fmla="*/ 119 h 163"/>
                  <a:gd name="T28" fmla="*/ 4 w 151"/>
                  <a:gd name="T29" fmla="*/ 0 h 163"/>
                  <a:gd name="T30" fmla="*/ 4 w 151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1" h="163">
                    <a:moveTo>
                      <a:pt x="4" y="0"/>
                    </a:moveTo>
                    <a:lnTo>
                      <a:pt x="4" y="0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34" y="140"/>
                    </a:lnTo>
                    <a:lnTo>
                      <a:pt x="134" y="140"/>
                    </a:lnTo>
                    <a:lnTo>
                      <a:pt x="133" y="144"/>
                    </a:lnTo>
                    <a:lnTo>
                      <a:pt x="131" y="148"/>
                    </a:lnTo>
                    <a:lnTo>
                      <a:pt x="126" y="155"/>
                    </a:lnTo>
                    <a:lnTo>
                      <a:pt x="119" y="160"/>
                    </a:lnTo>
                    <a:lnTo>
                      <a:pt x="111" y="163"/>
                    </a:lnTo>
                    <a:lnTo>
                      <a:pt x="111" y="163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29" name="Freeform 66"/>
              <p:cNvSpPr/>
              <p:nvPr/>
            </p:nvSpPr>
            <p:spPr bwMode="auto">
              <a:xfrm>
                <a:off x="3324226" y="5083175"/>
                <a:ext cx="233363" cy="258763"/>
              </a:xfrm>
              <a:custGeom>
                <a:avLst/>
                <a:gdLst>
                  <a:gd name="T0" fmla="*/ 4 w 147"/>
                  <a:gd name="T1" fmla="*/ 0 h 163"/>
                  <a:gd name="T2" fmla="*/ 4 w 147"/>
                  <a:gd name="T3" fmla="*/ 0 h 163"/>
                  <a:gd name="T4" fmla="*/ 147 w 147"/>
                  <a:gd name="T5" fmla="*/ 0 h 163"/>
                  <a:gd name="T6" fmla="*/ 147 w 147"/>
                  <a:gd name="T7" fmla="*/ 0 h 163"/>
                  <a:gd name="T8" fmla="*/ 130 w 147"/>
                  <a:gd name="T9" fmla="*/ 140 h 163"/>
                  <a:gd name="T10" fmla="*/ 130 w 147"/>
                  <a:gd name="T11" fmla="*/ 140 h 163"/>
                  <a:gd name="T12" fmla="*/ 129 w 147"/>
                  <a:gd name="T13" fmla="*/ 144 h 163"/>
                  <a:gd name="T14" fmla="*/ 127 w 147"/>
                  <a:gd name="T15" fmla="*/ 148 h 163"/>
                  <a:gd name="T16" fmla="*/ 122 w 147"/>
                  <a:gd name="T17" fmla="*/ 155 h 163"/>
                  <a:gd name="T18" fmla="*/ 115 w 147"/>
                  <a:gd name="T19" fmla="*/ 159 h 163"/>
                  <a:gd name="T20" fmla="*/ 107 w 147"/>
                  <a:gd name="T21" fmla="*/ 163 h 163"/>
                  <a:gd name="T22" fmla="*/ 107 w 147"/>
                  <a:gd name="T23" fmla="*/ 163 h 163"/>
                  <a:gd name="T24" fmla="*/ 0 w 147"/>
                  <a:gd name="T25" fmla="*/ 118 h 163"/>
                  <a:gd name="T26" fmla="*/ 0 w 147"/>
                  <a:gd name="T27" fmla="*/ 118 h 163"/>
                  <a:gd name="T28" fmla="*/ 4 w 147"/>
                  <a:gd name="T29" fmla="*/ 0 h 163"/>
                  <a:gd name="T30" fmla="*/ 4 w 147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7" h="163">
                    <a:moveTo>
                      <a:pt x="4" y="0"/>
                    </a:moveTo>
                    <a:lnTo>
                      <a:pt x="4" y="0"/>
                    </a:lnTo>
                    <a:lnTo>
                      <a:pt x="147" y="0"/>
                    </a:lnTo>
                    <a:lnTo>
                      <a:pt x="147" y="0"/>
                    </a:lnTo>
                    <a:lnTo>
                      <a:pt x="130" y="140"/>
                    </a:lnTo>
                    <a:lnTo>
                      <a:pt x="130" y="140"/>
                    </a:lnTo>
                    <a:lnTo>
                      <a:pt x="129" y="144"/>
                    </a:lnTo>
                    <a:lnTo>
                      <a:pt x="127" y="148"/>
                    </a:lnTo>
                    <a:lnTo>
                      <a:pt x="122" y="155"/>
                    </a:lnTo>
                    <a:lnTo>
                      <a:pt x="115" y="159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0" name="Freeform 67"/>
              <p:cNvSpPr/>
              <p:nvPr/>
            </p:nvSpPr>
            <p:spPr bwMode="auto">
              <a:xfrm>
                <a:off x="3330576" y="5083175"/>
                <a:ext cx="227013" cy="258763"/>
              </a:xfrm>
              <a:custGeom>
                <a:avLst/>
                <a:gdLst>
                  <a:gd name="T0" fmla="*/ 4 w 143"/>
                  <a:gd name="T1" fmla="*/ 0 h 163"/>
                  <a:gd name="T2" fmla="*/ 4 w 143"/>
                  <a:gd name="T3" fmla="*/ 0 h 163"/>
                  <a:gd name="T4" fmla="*/ 143 w 143"/>
                  <a:gd name="T5" fmla="*/ 0 h 163"/>
                  <a:gd name="T6" fmla="*/ 143 w 143"/>
                  <a:gd name="T7" fmla="*/ 0 h 163"/>
                  <a:gd name="T8" fmla="*/ 126 w 143"/>
                  <a:gd name="T9" fmla="*/ 140 h 163"/>
                  <a:gd name="T10" fmla="*/ 126 w 143"/>
                  <a:gd name="T11" fmla="*/ 140 h 163"/>
                  <a:gd name="T12" fmla="*/ 125 w 143"/>
                  <a:gd name="T13" fmla="*/ 144 h 163"/>
                  <a:gd name="T14" fmla="*/ 123 w 143"/>
                  <a:gd name="T15" fmla="*/ 148 h 163"/>
                  <a:gd name="T16" fmla="*/ 118 w 143"/>
                  <a:gd name="T17" fmla="*/ 155 h 163"/>
                  <a:gd name="T18" fmla="*/ 111 w 143"/>
                  <a:gd name="T19" fmla="*/ 159 h 163"/>
                  <a:gd name="T20" fmla="*/ 104 w 143"/>
                  <a:gd name="T21" fmla="*/ 163 h 163"/>
                  <a:gd name="T22" fmla="*/ 104 w 143"/>
                  <a:gd name="T23" fmla="*/ 163 h 163"/>
                  <a:gd name="T24" fmla="*/ 0 w 143"/>
                  <a:gd name="T25" fmla="*/ 117 h 163"/>
                  <a:gd name="T26" fmla="*/ 0 w 143"/>
                  <a:gd name="T27" fmla="*/ 117 h 163"/>
                  <a:gd name="T28" fmla="*/ 4 w 143"/>
                  <a:gd name="T29" fmla="*/ 0 h 163"/>
                  <a:gd name="T30" fmla="*/ 4 w 143"/>
                  <a:gd name="T3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3" h="163">
                    <a:moveTo>
                      <a:pt x="4" y="0"/>
                    </a:moveTo>
                    <a:lnTo>
                      <a:pt x="4" y="0"/>
                    </a:lnTo>
                    <a:lnTo>
                      <a:pt x="143" y="0"/>
                    </a:lnTo>
                    <a:lnTo>
                      <a:pt x="143" y="0"/>
                    </a:lnTo>
                    <a:lnTo>
                      <a:pt x="126" y="140"/>
                    </a:lnTo>
                    <a:lnTo>
                      <a:pt x="126" y="140"/>
                    </a:lnTo>
                    <a:lnTo>
                      <a:pt x="125" y="144"/>
                    </a:lnTo>
                    <a:lnTo>
                      <a:pt x="123" y="148"/>
                    </a:lnTo>
                    <a:lnTo>
                      <a:pt x="118" y="155"/>
                    </a:lnTo>
                    <a:lnTo>
                      <a:pt x="111" y="159"/>
                    </a:lnTo>
                    <a:lnTo>
                      <a:pt x="104" y="163"/>
                    </a:lnTo>
                    <a:lnTo>
                      <a:pt x="104" y="163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1" name="Freeform 68"/>
              <p:cNvSpPr/>
              <p:nvPr/>
            </p:nvSpPr>
            <p:spPr bwMode="auto">
              <a:xfrm>
                <a:off x="3336926" y="5083175"/>
                <a:ext cx="220663" cy="255588"/>
              </a:xfrm>
              <a:custGeom>
                <a:avLst/>
                <a:gdLst>
                  <a:gd name="T0" fmla="*/ 4 w 139"/>
                  <a:gd name="T1" fmla="*/ 0 h 161"/>
                  <a:gd name="T2" fmla="*/ 4 w 139"/>
                  <a:gd name="T3" fmla="*/ 0 h 161"/>
                  <a:gd name="T4" fmla="*/ 139 w 139"/>
                  <a:gd name="T5" fmla="*/ 0 h 161"/>
                  <a:gd name="T6" fmla="*/ 139 w 139"/>
                  <a:gd name="T7" fmla="*/ 0 h 161"/>
                  <a:gd name="T8" fmla="*/ 122 w 139"/>
                  <a:gd name="T9" fmla="*/ 140 h 161"/>
                  <a:gd name="T10" fmla="*/ 122 w 139"/>
                  <a:gd name="T11" fmla="*/ 140 h 161"/>
                  <a:gd name="T12" fmla="*/ 121 w 139"/>
                  <a:gd name="T13" fmla="*/ 144 h 161"/>
                  <a:gd name="T14" fmla="*/ 119 w 139"/>
                  <a:gd name="T15" fmla="*/ 148 h 161"/>
                  <a:gd name="T16" fmla="*/ 114 w 139"/>
                  <a:gd name="T17" fmla="*/ 155 h 161"/>
                  <a:gd name="T18" fmla="*/ 107 w 139"/>
                  <a:gd name="T19" fmla="*/ 159 h 161"/>
                  <a:gd name="T20" fmla="*/ 100 w 139"/>
                  <a:gd name="T21" fmla="*/ 161 h 161"/>
                  <a:gd name="T22" fmla="*/ 100 w 139"/>
                  <a:gd name="T23" fmla="*/ 161 h 161"/>
                  <a:gd name="T24" fmla="*/ 0 w 139"/>
                  <a:gd name="T25" fmla="*/ 115 h 161"/>
                  <a:gd name="T26" fmla="*/ 0 w 139"/>
                  <a:gd name="T27" fmla="*/ 115 h 161"/>
                  <a:gd name="T28" fmla="*/ 4 w 139"/>
                  <a:gd name="T29" fmla="*/ 0 h 161"/>
                  <a:gd name="T30" fmla="*/ 4 w 139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9" h="161">
                    <a:moveTo>
                      <a:pt x="4" y="0"/>
                    </a:moveTo>
                    <a:lnTo>
                      <a:pt x="4" y="0"/>
                    </a:lnTo>
                    <a:lnTo>
                      <a:pt x="139" y="0"/>
                    </a:lnTo>
                    <a:lnTo>
                      <a:pt x="139" y="0"/>
                    </a:lnTo>
                    <a:lnTo>
                      <a:pt x="122" y="140"/>
                    </a:lnTo>
                    <a:lnTo>
                      <a:pt x="122" y="140"/>
                    </a:lnTo>
                    <a:lnTo>
                      <a:pt x="121" y="144"/>
                    </a:lnTo>
                    <a:lnTo>
                      <a:pt x="119" y="148"/>
                    </a:lnTo>
                    <a:lnTo>
                      <a:pt x="114" y="155"/>
                    </a:lnTo>
                    <a:lnTo>
                      <a:pt x="107" y="159"/>
                    </a:lnTo>
                    <a:lnTo>
                      <a:pt x="100" y="161"/>
                    </a:lnTo>
                    <a:lnTo>
                      <a:pt x="100" y="161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2" name="Freeform 69"/>
              <p:cNvSpPr/>
              <p:nvPr/>
            </p:nvSpPr>
            <p:spPr bwMode="auto">
              <a:xfrm>
                <a:off x="3343276" y="5083175"/>
                <a:ext cx="214313" cy="255588"/>
              </a:xfrm>
              <a:custGeom>
                <a:avLst/>
                <a:gdLst>
                  <a:gd name="T0" fmla="*/ 4 w 135"/>
                  <a:gd name="T1" fmla="*/ 0 h 161"/>
                  <a:gd name="T2" fmla="*/ 4 w 135"/>
                  <a:gd name="T3" fmla="*/ 0 h 161"/>
                  <a:gd name="T4" fmla="*/ 135 w 135"/>
                  <a:gd name="T5" fmla="*/ 0 h 161"/>
                  <a:gd name="T6" fmla="*/ 135 w 135"/>
                  <a:gd name="T7" fmla="*/ 0 h 161"/>
                  <a:gd name="T8" fmla="*/ 118 w 135"/>
                  <a:gd name="T9" fmla="*/ 140 h 161"/>
                  <a:gd name="T10" fmla="*/ 118 w 135"/>
                  <a:gd name="T11" fmla="*/ 140 h 161"/>
                  <a:gd name="T12" fmla="*/ 117 w 135"/>
                  <a:gd name="T13" fmla="*/ 144 h 161"/>
                  <a:gd name="T14" fmla="*/ 115 w 135"/>
                  <a:gd name="T15" fmla="*/ 148 h 161"/>
                  <a:gd name="T16" fmla="*/ 110 w 135"/>
                  <a:gd name="T17" fmla="*/ 155 h 161"/>
                  <a:gd name="T18" fmla="*/ 103 w 135"/>
                  <a:gd name="T19" fmla="*/ 159 h 161"/>
                  <a:gd name="T20" fmla="*/ 96 w 135"/>
                  <a:gd name="T21" fmla="*/ 161 h 161"/>
                  <a:gd name="T22" fmla="*/ 96 w 135"/>
                  <a:gd name="T23" fmla="*/ 161 h 161"/>
                  <a:gd name="T24" fmla="*/ 0 w 135"/>
                  <a:gd name="T25" fmla="*/ 114 h 161"/>
                  <a:gd name="T26" fmla="*/ 0 w 135"/>
                  <a:gd name="T27" fmla="*/ 114 h 161"/>
                  <a:gd name="T28" fmla="*/ 4 w 135"/>
                  <a:gd name="T29" fmla="*/ 0 h 161"/>
                  <a:gd name="T30" fmla="*/ 4 w 135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5" h="161">
                    <a:moveTo>
                      <a:pt x="4" y="0"/>
                    </a:moveTo>
                    <a:lnTo>
                      <a:pt x="4" y="0"/>
                    </a:lnTo>
                    <a:lnTo>
                      <a:pt x="135" y="0"/>
                    </a:lnTo>
                    <a:lnTo>
                      <a:pt x="135" y="0"/>
                    </a:lnTo>
                    <a:lnTo>
                      <a:pt x="118" y="140"/>
                    </a:lnTo>
                    <a:lnTo>
                      <a:pt x="118" y="140"/>
                    </a:lnTo>
                    <a:lnTo>
                      <a:pt x="117" y="144"/>
                    </a:lnTo>
                    <a:lnTo>
                      <a:pt x="115" y="148"/>
                    </a:lnTo>
                    <a:lnTo>
                      <a:pt x="110" y="155"/>
                    </a:lnTo>
                    <a:lnTo>
                      <a:pt x="103" y="159"/>
                    </a:lnTo>
                    <a:lnTo>
                      <a:pt x="96" y="161"/>
                    </a:lnTo>
                    <a:lnTo>
                      <a:pt x="96" y="161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3" name="Freeform 70"/>
              <p:cNvSpPr/>
              <p:nvPr/>
            </p:nvSpPr>
            <p:spPr bwMode="auto">
              <a:xfrm>
                <a:off x="3348038" y="5083175"/>
                <a:ext cx="209550" cy="255588"/>
              </a:xfrm>
              <a:custGeom>
                <a:avLst/>
                <a:gdLst>
                  <a:gd name="T0" fmla="*/ 5 w 132"/>
                  <a:gd name="T1" fmla="*/ 0 h 161"/>
                  <a:gd name="T2" fmla="*/ 5 w 132"/>
                  <a:gd name="T3" fmla="*/ 0 h 161"/>
                  <a:gd name="T4" fmla="*/ 132 w 132"/>
                  <a:gd name="T5" fmla="*/ 0 h 161"/>
                  <a:gd name="T6" fmla="*/ 132 w 132"/>
                  <a:gd name="T7" fmla="*/ 0 h 161"/>
                  <a:gd name="T8" fmla="*/ 115 w 132"/>
                  <a:gd name="T9" fmla="*/ 140 h 161"/>
                  <a:gd name="T10" fmla="*/ 115 w 132"/>
                  <a:gd name="T11" fmla="*/ 140 h 161"/>
                  <a:gd name="T12" fmla="*/ 114 w 132"/>
                  <a:gd name="T13" fmla="*/ 144 h 161"/>
                  <a:gd name="T14" fmla="*/ 112 w 132"/>
                  <a:gd name="T15" fmla="*/ 148 h 161"/>
                  <a:gd name="T16" fmla="*/ 108 w 132"/>
                  <a:gd name="T17" fmla="*/ 153 h 161"/>
                  <a:gd name="T18" fmla="*/ 101 w 132"/>
                  <a:gd name="T19" fmla="*/ 159 h 161"/>
                  <a:gd name="T20" fmla="*/ 95 w 132"/>
                  <a:gd name="T21" fmla="*/ 161 h 161"/>
                  <a:gd name="T22" fmla="*/ 95 w 132"/>
                  <a:gd name="T23" fmla="*/ 161 h 161"/>
                  <a:gd name="T24" fmla="*/ 0 w 132"/>
                  <a:gd name="T25" fmla="*/ 113 h 161"/>
                  <a:gd name="T26" fmla="*/ 0 w 132"/>
                  <a:gd name="T27" fmla="*/ 113 h 161"/>
                  <a:gd name="T28" fmla="*/ 5 w 132"/>
                  <a:gd name="T29" fmla="*/ 0 h 161"/>
                  <a:gd name="T30" fmla="*/ 5 w 132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2" h="161">
                    <a:moveTo>
                      <a:pt x="5" y="0"/>
                    </a:moveTo>
                    <a:lnTo>
                      <a:pt x="5" y="0"/>
                    </a:lnTo>
                    <a:lnTo>
                      <a:pt x="132" y="0"/>
                    </a:lnTo>
                    <a:lnTo>
                      <a:pt x="132" y="0"/>
                    </a:lnTo>
                    <a:lnTo>
                      <a:pt x="115" y="140"/>
                    </a:lnTo>
                    <a:lnTo>
                      <a:pt x="115" y="140"/>
                    </a:lnTo>
                    <a:lnTo>
                      <a:pt x="114" y="144"/>
                    </a:lnTo>
                    <a:lnTo>
                      <a:pt x="112" y="148"/>
                    </a:lnTo>
                    <a:lnTo>
                      <a:pt x="108" y="153"/>
                    </a:lnTo>
                    <a:lnTo>
                      <a:pt x="101" y="159"/>
                    </a:lnTo>
                    <a:lnTo>
                      <a:pt x="95" y="161"/>
                    </a:lnTo>
                    <a:lnTo>
                      <a:pt x="95" y="161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4" name="Freeform 71"/>
              <p:cNvSpPr/>
              <p:nvPr/>
            </p:nvSpPr>
            <p:spPr bwMode="auto">
              <a:xfrm>
                <a:off x="3354388" y="5083175"/>
                <a:ext cx="203200" cy="255588"/>
              </a:xfrm>
              <a:custGeom>
                <a:avLst/>
                <a:gdLst>
                  <a:gd name="T0" fmla="*/ 4 w 128"/>
                  <a:gd name="T1" fmla="*/ 0 h 161"/>
                  <a:gd name="T2" fmla="*/ 4 w 128"/>
                  <a:gd name="T3" fmla="*/ 0 h 161"/>
                  <a:gd name="T4" fmla="*/ 128 w 128"/>
                  <a:gd name="T5" fmla="*/ 0 h 161"/>
                  <a:gd name="T6" fmla="*/ 128 w 128"/>
                  <a:gd name="T7" fmla="*/ 0 h 161"/>
                  <a:gd name="T8" fmla="*/ 111 w 128"/>
                  <a:gd name="T9" fmla="*/ 140 h 161"/>
                  <a:gd name="T10" fmla="*/ 111 w 128"/>
                  <a:gd name="T11" fmla="*/ 140 h 161"/>
                  <a:gd name="T12" fmla="*/ 111 w 128"/>
                  <a:gd name="T13" fmla="*/ 144 h 161"/>
                  <a:gd name="T14" fmla="*/ 108 w 128"/>
                  <a:gd name="T15" fmla="*/ 148 h 161"/>
                  <a:gd name="T16" fmla="*/ 104 w 128"/>
                  <a:gd name="T17" fmla="*/ 153 h 161"/>
                  <a:gd name="T18" fmla="*/ 97 w 128"/>
                  <a:gd name="T19" fmla="*/ 159 h 161"/>
                  <a:gd name="T20" fmla="*/ 91 w 128"/>
                  <a:gd name="T21" fmla="*/ 161 h 161"/>
                  <a:gd name="T22" fmla="*/ 91 w 128"/>
                  <a:gd name="T23" fmla="*/ 161 h 161"/>
                  <a:gd name="T24" fmla="*/ 0 w 128"/>
                  <a:gd name="T25" fmla="*/ 113 h 161"/>
                  <a:gd name="T26" fmla="*/ 0 w 128"/>
                  <a:gd name="T27" fmla="*/ 113 h 161"/>
                  <a:gd name="T28" fmla="*/ 4 w 128"/>
                  <a:gd name="T29" fmla="*/ 0 h 161"/>
                  <a:gd name="T30" fmla="*/ 4 w 128"/>
                  <a:gd name="T3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8" h="161">
                    <a:moveTo>
                      <a:pt x="4" y="0"/>
                    </a:moveTo>
                    <a:lnTo>
                      <a:pt x="4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11" y="140"/>
                    </a:lnTo>
                    <a:lnTo>
                      <a:pt x="111" y="140"/>
                    </a:lnTo>
                    <a:lnTo>
                      <a:pt x="111" y="144"/>
                    </a:lnTo>
                    <a:lnTo>
                      <a:pt x="108" y="148"/>
                    </a:lnTo>
                    <a:lnTo>
                      <a:pt x="104" y="153"/>
                    </a:lnTo>
                    <a:lnTo>
                      <a:pt x="97" y="159"/>
                    </a:lnTo>
                    <a:lnTo>
                      <a:pt x="91" y="161"/>
                    </a:lnTo>
                    <a:lnTo>
                      <a:pt x="91" y="161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5" name="Freeform 72"/>
              <p:cNvSpPr/>
              <p:nvPr/>
            </p:nvSpPr>
            <p:spPr bwMode="auto">
              <a:xfrm>
                <a:off x="3360738" y="5083175"/>
                <a:ext cx="196850" cy="255588"/>
              </a:xfrm>
              <a:custGeom>
                <a:avLst/>
                <a:gdLst>
                  <a:gd name="T0" fmla="*/ 4 w 124"/>
                  <a:gd name="T1" fmla="*/ 0 h 161"/>
                  <a:gd name="T2" fmla="*/ 4 w 124"/>
                  <a:gd name="T3" fmla="*/ 0 h 161"/>
                  <a:gd name="T4" fmla="*/ 124 w 124"/>
                  <a:gd name="T5" fmla="*/ 0 h 161"/>
                  <a:gd name="T6" fmla="*/ 124 w 124"/>
                  <a:gd name="T7" fmla="*/ 0 h 161"/>
                  <a:gd name="T8" fmla="*/ 107 w 124"/>
                  <a:gd name="T9" fmla="*/ 140 h 161"/>
                  <a:gd name="T10" fmla="*/ 107 w 124"/>
                  <a:gd name="T11" fmla="*/ 140 h 161"/>
                  <a:gd name="T12" fmla="*/ 104 w 124"/>
                  <a:gd name="T13" fmla="*/ 148 h 161"/>
                  <a:gd name="T14" fmla="*/ 100 w 124"/>
                  <a:gd name="T15" fmla="*/ 153 h 161"/>
                  <a:gd name="T16" fmla="*/ 93 w 124"/>
                  <a:gd name="T17" fmla="*/ 159 h 161"/>
                  <a:gd name="T18" fmla="*/ 87 w 124"/>
                  <a:gd name="T19" fmla="*/ 161 h 161"/>
                  <a:gd name="T20" fmla="*/ 87 w 124"/>
                  <a:gd name="T21" fmla="*/ 161 h 161"/>
                  <a:gd name="T22" fmla="*/ 0 w 124"/>
                  <a:gd name="T23" fmla="*/ 111 h 161"/>
                  <a:gd name="T24" fmla="*/ 0 w 124"/>
                  <a:gd name="T25" fmla="*/ 111 h 161"/>
                  <a:gd name="T26" fmla="*/ 4 w 124"/>
                  <a:gd name="T27" fmla="*/ 0 h 161"/>
                  <a:gd name="T28" fmla="*/ 4 w 124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4" h="161">
                    <a:moveTo>
                      <a:pt x="4" y="0"/>
                    </a:moveTo>
                    <a:lnTo>
                      <a:pt x="4" y="0"/>
                    </a:lnTo>
                    <a:lnTo>
                      <a:pt x="124" y="0"/>
                    </a:lnTo>
                    <a:lnTo>
                      <a:pt x="124" y="0"/>
                    </a:lnTo>
                    <a:lnTo>
                      <a:pt x="107" y="140"/>
                    </a:lnTo>
                    <a:lnTo>
                      <a:pt x="107" y="140"/>
                    </a:lnTo>
                    <a:lnTo>
                      <a:pt x="104" y="148"/>
                    </a:lnTo>
                    <a:lnTo>
                      <a:pt x="100" y="153"/>
                    </a:lnTo>
                    <a:lnTo>
                      <a:pt x="93" y="159"/>
                    </a:lnTo>
                    <a:lnTo>
                      <a:pt x="87" y="161"/>
                    </a:lnTo>
                    <a:lnTo>
                      <a:pt x="87" y="161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6" name="Freeform 73"/>
              <p:cNvSpPr/>
              <p:nvPr/>
            </p:nvSpPr>
            <p:spPr bwMode="auto">
              <a:xfrm>
                <a:off x="3367088" y="5083175"/>
                <a:ext cx="190500" cy="255588"/>
              </a:xfrm>
              <a:custGeom>
                <a:avLst/>
                <a:gdLst>
                  <a:gd name="T0" fmla="*/ 4 w 120"/>
                  <a:gd name="T1" fmla="*/ 0 h 161"/>
                  <a:gd name="T2" fmla="*/ 4 w 120"/>
                  <a:gd name="T3" fmla="*/ 0 h 161"/>
                  <a:gd name="T4" fmla="*/ 120 w 120"/>
                  <a:gd name="T5" fmla="*/ 0 h 161"/>
                  <a:gd name="T6" fmla="*/ 120 w 120"/>
                  <a:gd name="T7" fmla="*/ 0 h 161"/>
                  <a:gd name="T8" fmla="*/ 103 w 120"/>
                  <a:gd name="T9" fmla="*/ 140 h 161"/>
                  <a:gd name="T10" fmla="*/ 103 w 120"/>
                  <a:gd name="T11" fmla="*/ 140 h 161"/>
                  <a:gd name="T12" fmla="*/ 100 w 120"/>
                  <a:gd name="T13" fmla="*/ 148 h 161"/>
                  <a:gd name="T14" fmla="*/ 96 w 120"/>
                  <a:gd name="T15" fmla="*/ 153 h 161"/>
                  <a:gd name="T16" fmla="*/ 89 w 120"/>
                  <a:gd name="T17" fmla="*/ 159 h 161"/>
                  <a:gd name="T18" fmla="*/ 83 w 120"/>
                  <a:gd name="T19" fmla="*/ 161 h 161"/>
                  <a:gd name="T20" fmla="*/ 83 w 120"/>
                  <a:gd name="T21" fmla="*/ 161 h 161"/>
                  <a:gd name="T22" fmla="*/ 0 w 120"/>
                  <a:gd name="T23" fmla="*/ 110 h 161"/>
                  <a:gd name="T24" fmla="*/ 0 w 120"/>
                  <a:gd name="T25" fmla="*/ 110 h 161"/>
                  <a:gd name="T26" fmla="*/ 4 w 120"/>
                  <a:gd name="T27" fmla="*/ 0 h 161"/>
                  <a:gd name="T28" fmla="*/ 4 w 120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" h="161">
                    <a:moveTo>
                      <a:pt x="4" y="0"/>
                    </a:moveTo>
                    <a:lnTo>
                      <a:pt x="4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103" y="140"/>
                    </a:lnTo>
                    <a:lnTo>
                      <a:pt x="103" y="140"/>
                    </a:lnTo>
                    <a:lnTo>
                      <a:pt x="100" y="148"/>
                    </a:lnTo>
                    <a:lnTo>
                      <a:pt x="96" y="153"/>
                    </a:lnTo>
                    <a:lnTo>
                      <a:pt x="89" y="159"/>
                    </a:lnTo>
                    <a:lnTo>
                      <a:pt x="83" y="161"/>
                    </a:lnTo>
                    <a:lnTo>
                      <a:pt x="83" y="161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7" name="Freeform 74"/>
              <p:cNvSpPr/>
              <p:nvPr/>
            </p:nvSpPr>
            <p:spPr bwMode="auto">
              <a:xfrm>
                <a:off x="3371851" y="5083175"/>
                <a:ext cx="185738" cy="255588"/>
              </a:xfrm>
              <a:custGeom>
                <a:avLst/>
                <a:gdLst>
                  <a:gd name="T0" fmla="*/ 5 w 117"/>
                  <a:gd name="T1" fmla="*/ 0 h 161"/>
                  <a:gd name="T2" fmla="*/ 5 w 117"/>
                  <a:gd name="T3" fmla="*/ 0 h 161"/>
                  <a:gd name="T4" fmla="*/ 117 w 117"/>
                  <a:gd name="T5" fmla="*/ 0 h 161"/>
                  <a:gd name="T6" fmla="*/ 117 w 117"/>
                  <a:gd name="T7" fmla="*/ 0 h 161"/>
                  <a:gd name="T8" fmla="*/ 100 w 117"/>
                  <a:gd name="T9" fmla="*/ 140 h 161"/>
                  <a:gd name="T10" fmla="*/ 100 w 117"/>
                  <a:gd name="T11" fmla="*/ 140 h 161"/>
                  <a:gd name="T12" fmla="*/ 97 w 117"/>
                  <a:gd name="T13" fmla="*/ 148 h 161"/>
                  <a:gd name="T14" fmla="*/ 93 w 117"/>
                  <a:gd name="T15" fmla="*/ 153 h 161"/>
                  <a:gd name="T16" fmla="*/ 86 w 117"/>
                  <a:gd name="T17" fmla="*/ 157 h 161"/>
                  <a:gd name="T18" fmla="*/ 81 w 117"/>
                  <a:gd name="T19" fmla="*/ 161 h 161"/>
                  <a:gd name="T20" fmla="*/ 81 w 117"/>
                  <a:gd name="T21" fmla="*/ 161 h 161"/>
                  <a:gd name="T22" fmla="*/ 0 w 117"/>
                  <a:gd name="T23" fmla="*/ 109 h 161"/>
                  <a:gd name="T24" fmla="*/ 0 w 117"/>
                  <a:gd name="T25" fmla="*/ 109 h 161"/>
                  <a:gd name="T26" fmla="*/ 5 w 117"/>
                  <a:gd name="T27" fmla="*/ 0 h 161"/>
                  <a:gd name="T28" fmla="*/ 5 w 117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7" h="161">
                    <a:moveTo>
                      <a:pt x="5" y="0"/>
                    </a:moveTo>
                    <a:lnTo>
                      <a:pt x="5" y="0"/>
                    </a:lnTo>
                    <a:lnTo>
                      <a:pt x="117" y="0"/>
                    </a:lnTo>
                    <a:lnTo>
                      <a:pt x="117" y="0"/>
                    </a:lnTo>
                    <a:lnTo>
                      <a:pt x="100" y="140"/>
                    </a:lnTo>
                    <a:lnTo>
                      <a:pt x="100" y="140"/>
                    </a:lnTo>
                    <a:lnTo>
                      <a:pt x="97" y="148"/>
                    </a:lnTo>
                    <a:lnTo>
                      <a:pt x="93" y="153"/>
                    </a:lnTo>
                    <a:lnTo>
                      <a:pt x="86" y="157"/>
                    </a:lnTo>
                    <a:lnTo>
                      <a:pt x="81" y="161"/>
                    </a:lnTo>
                    <a:lnTo>
                      <a:pt x="81" y="161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8" name="Freeform 75"/>
              <p:cNvSpPr/>
              <p:nvPr/>
            </p:nvSpPr>
            <p:spPr bwMode="auto">
              <a:xfrm>
                <a:off x="3378201" y="5083175"/>
                <a:ext cx="179388" cy="255588"/>
              </a:xfrm>
              <a:custGeom>
                <a:avLst/>
                <a:gdLst>
                  <a:gd name="T0" fmla="*/ 5 w 113"/>
                  <a:gd name="T1" fmla="*/ 0 h 161"/>
                  <a:gd name="T2" fmla="*/ 5 w 113"/>
                  <a:gd name="T3" fmla="*/ 0 h 161"/>
                  <a:gd name="T4" fmla="*/ 113 w 113"/>
                  <a:gd name="T5" fmla="*/ 0 h 161"/>
                  <a:gd name="T6" fmla="*/ 113 w 113"/>
                  <a:gd name="T7" fmla="*/ 0 h 161"/>
                  <a:gd name="T8" fmla="*/ 96 w 113"/>
                  <a:gd name="T9" fmla="*/ 140 h 161"/>
                  <a:gd name="T10" fmla="*/ 96 w 113"/>
                  <a:gd name="T11" fmla="*/ 140 h 161"/>
                  <a:gd name="T12" fmla="*/ 93 w 113"/>
                  <a:gd name="T13" fmla="*/ 147 h 161"/>
                  <a:gd name="T14" fmla="*/ 89 w 113"/>
                  <a:gd name="T15" fmla="*/ 153 h 161"/>
                  <a:gd name="T16" fmla="*/ 84 w 113"/>
                  <a:gd name="T17" fmla="*/ 157 h 161"/>
                  <a:gd name="T18" fmla="*/ 77 w 113"/>
                  <a:gd name="T19" fmla="*/ 161 h 161"/>
                  <a:gd name="T20" fmla="*/ 77 w 113"/>
                  <a:gd name="T21" fmla="*/ 161 h 161"/>
                  <a:gd name="T22" fmla="*/ 0 w 113"/>
                  <a:gd name="T23" fmla="*/ 107 h 161"/>
                  <a:gd name="T24" fmla="*/ 0 w 113"/>
                  <a:gd name="T25" fmla="*/ 107 h 161"/>
                  <a:gd name="T26" fmla="*/ 5 w 113"/>
                  <a:gd name="T27" fmla="*/ 0 h 161"/>
                  <a:gd name="T28" fmla="*/ 5 w 113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3" h="161">
                    <a:moveTo>
                      <a:pt x="5" y="0"/>
                    </a:moveTo>
                    <a:lnTo>
                      <a:pt x="5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96" y="140"/>
                    </a:lnTo>
                    <a:lnTo>
                      <a:pt x="96" y="140"/>
                    </a:lnTo>
                    <a:lnTo>
                      <a:pt x="93" y="147"/>
                    </a:lnTo>
                    <a:lnTo>
                      <a:pt x="89" y="153"/>
                    </a:lnTo>
                    <a:lnTo>
                      <a:pt x="84" y="157"/>
                    </a:lnTo>
                    <a:lnTo>
                      <a:pt x="77" y="161"/>
                    </a:lnTo>
                    <a:lnTo>
                      <a:pt x="77" y="161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39" name="Freeform 76"/>
              <p:cNvSpPr/>
              <p:nvPr/>
            </p:nvSpPr>
            <p:spPr bwMode="auto">
              <a:xfrm>
                <a:off x="3384551" y="5083175"/>
                <a:ext cx="173038" cy="255588"/>
              </a:xfrm>
              <a:custGeom>
                <a:avLst/>
                <a:gdLst>
                  <a:gd name="T0" fmla="*/ 5 w 109"/>
                  <a:gd name="T1" fmla="*/ 0 h 161"/>
                  <a:gd name="T2" fmla="*/ 5 w 109"/>
                  <a:gd name="T3" fmla="*/ 0 h 161"/>
                  <a:gd name="T4" fmla="*/ 109 w 109"/>
                  <a:gd name="T5" fmla="*/ 0 h 161"/>
                  <a:gd name="T6" fmla="*/ 109 w 109"/>
                  <a:gd name="T7" fmla="*/ 0 h 161"/>
                  <a:gd name="T8" fmla="*/ 92 w 109"/>
                  <a:gd name="T9" fmla="*/ 140 h 161"/>
                  <a:gd name="T10" fmla="*/ 92 w 109"/>
                  <a:gd name="T11" fmla="*/ 140 h 161"/>
                  <a:gd name="T12" fmla="*/ 89 w 109"/>
                  <a:gd name="T13" fmla="*/ 147 h 161"/>
                  <a:gd name="T14" fmla="*/ 85 w 109"/>
                  <a:gd name="T15" fmla="*/ 153 h 161"/>
                  <a:gd name="T16" fmla="*/ 80 w 109"/>
                  <a:gd name="T17" fmla="*/ 157 h 161"/>
                  <a:gd name="T18" fmla="*/ 73 w 109"/>
                  <a:gd name="T19" fmla="*/ 161 h 161"/>
                  <a:gd name="T20" fmla="*/ 73 w 109"/>
                  <a:gd name="T21" fmla="*/ 161 h 161"/>
                  <a:gd name="T22" fmla="*/ 0 w 109"/>
                  <a:gd name="T23" fmla="*/ 106 h 161"/>
                  <a:gd name="T24" fmla="*/ 0 w 109"/>
                  <a:gd name="T25" fmla="*/ 106 h 161"/>
                  <a:gd name="T26" fmla="*/ 5 w 109"/>
                  <a:gd name="T27" fmla="*/ 0 h 161"/>
                  <a:gd name="T28" fmla="*/ 5 w 109"/>
                  <a:gd name="T2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161">
                    <a:moveTo>
                      <a:pt x="5" y="0"/>
                    </a:moveTo>
                    <a:lnTo>
                      <a:pt x="5" y="0"/>
                    </a:lnTo>
                    <a:lnTo>
                      <a:pt x="109" y="0"/>
                    </a:lnTo>
                    <a:lnTo>
                      <a:pt x="109" y="0"/>
                    </a:lnTo>
                    <a:lnTo>
                      <a:pt x="92" y="140"/>
                    </a:lnTo>
                    <a:lnTo>
                      <a:pt x="92" y="140"/>
                    </a:lnTo>
                    <a:lnTo>
                      <a:pt x="89" y="147"/>
                    </a:lnTo>
                    <a:lnTo>
                      <a:pt x="85" y="153"/>
                    </a:lnTo>
                    <a:lnTo>
                      <a:pt x="80" y="157"/>
                    </a:lnTo>
                    <a:lnTo>
                      <a:pt x="73" y="161"/>
                    </a:lnTo>
                    <a:lnTo>
                      <a:pt x="73" y="161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0" name="Freeform 77"/>
              <p:cNvSpPr/>
              <p:nvPr/>
            </p:nvSpPr>
            <p:spPr bwMode="auto">
              <a:xfrm>
                <a:off x="3390901" y="5083175"/>
                <a:ext cx="166688" cy="254000"/>
              </a:xfrm>
              <a:custGeom>
                <a:avLst/>
                <a:gdLst>
                  <a:gd name="T0" fmla="*/ 5 w 105"/>
                  <a:gd name="T1" fmla="*/ 0 h 160"/>
                  <a:gd name="T2" fmla="*/ 5 w 105"/>
                  <a:gd name="T3" fmla="*/ 0 h 160"/>
                  <a:gd name="T4" fmla="*/ 105 w 105"/>
                  <a:gd name="T5" fmla="*/ 0 h 160"/>
                  <a:gd name="T6" fmla="*/ 105 w 105"/>
                  <a:gd name="T7" fmla="*/ 0 h 160"/>
                  <a:gd name="T8" fmla="*/ 88 w 105"/>
                  <a:gd name="T9" fmla="*/ 140 h 160"/>
                  <a:gd name="T10" fmla="*/ 88 w 105"/>
                  <a:gd name="T11" fmla="*/ 140 h 160"/>
                  <a:gd name="T12" fmla="*/ 87 w 105"/>
                  <a:gd name="T13" fmla="*/ 147 h 160"/>
                  <a:gd name="T14" fmla="*/ 81 w 105"/>
                  <a:gd name="T15" fmla="*/ 153 h 160"/>
                  <a:gd name="T16" fmla="*/ 76 w 105"/>
                  <a:gd name="T17" fmla="*/ 157 h 160"/>
                  <a:gd name="T18" fmla="*/ 69 w 105"/>
                  <a:gd name="T19" fmla="*/ 160 h 160"/>
                  <a:gd name="T20" fmla="*/ 69 w 105"/>
                  <a:gd name="T21" fmla="*/ 160 h 160"/>
                  <a:gd name="T22" fmla="*/ 0 w 105"/>
                  <a:gd name="T23" fmla="*/ 106 h 160"/>
                  <a:gd name="T24" fmla="*/ 0 w 105"/>
                  <a:gd name="T25" fmla="*/ 106 h 160"/>
                  <a:gd name="T26" fmla="*/ 5 w 105"/>
                  <a:gd name="T27" fmla="*/ 0 h 160"/>
                  <a:gd name="T28" fmla="*/ 5 w 105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5" h="160">
                    <a:moveTo>
                      <a:pt x="5" y="0"/>
                    </a:moveTo>
                    <a:lnTo>
                      <a:pt x="5" y="0"/>
                    </a:lnTo>
                    <a:lnTo>
                      <a:pt x="105" y="0"/>
                    </a:lnTo>
                    <a:lnTo>
                      <a:pt x="105" y="0"/>
                    </a:lnTo>
                    <a:lnTo>
                      <a:pt x="88" y="140"/>
                    </a:lnTo>
                    <a:lnTo>
                      <a:pt x="88" y="140"/>
                    </a:lnTo>
                    <a:lnTo>
                      <a:pt x="87" y="147"/>
                    </a:lnTo>
                    <a:lnTo>
                      <a:pt x="81" y="153"/>
                    </a:lnTo>
                    <a:lnTo>
                      <a:pt x="76" y="157"/>
                    </a:lnTo>
                    <a:lnTo>
                      <a:pt x="69" y="160"/>
                    </a:lnTo>
                    <a:lnTo>
                      <a:pt x="69" y="160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1" name="Freeform 78"/>
              <p:cNvSpPr/>
              <p:nvPr/>
            </p:nvSpPr>
            <p:spPr bwMode="auto">
              <a:xfrm>
                <a:off x="3395663" y="5083175"/>
                <a:ext cx="161925" cy="254000"/>
              </a:xfrm>
              <a:custGeom>
                <a:avLst/>
                <a:gdLst>
                  <a:gd name="T0" fmla="*/ 5 w 102"/>
                  <a:gd name="T1" fmla="*/ 0 h 160"/>
                  <a:gd name="T2" fmla="*/ 5 w 102"/>
                  <a:gd name="T3" fmla="*/ 0 h 160"/>
                  <a:gd name="T4" fmla="*/ 102 w 102"/>
                  <a:gd name="T5" fmla="*/ 0 h 160"/>
                  <a:gd name="T6" fmla="*/ 102 w 102"/>
                  <a:gd name="T7" fmla="*/ 0 h 160"/>
                  <a:gd name="T8" fmla="*/ 85 w 102"/>
                  <a:gd name="T9" fmla="*/ 140 h 160"/>
                  <a:gd name="T10" fmla="*/ 85 w 102"/>
                  <a:gd name="T11" fmla="*/ 140 h 160"/>
                  <a:gd name="T12" fmla="*/ 84 w 102"/>
                  <a:gd name="T13" fmla="*/ 147 h 160"/>
                  <a:gd name="T14" fmla="*/ 78 w 102"/>
                  <a:gd name="T15" fmla="*/ 153 h 160"/>
                  <a:gd name="T16" fmla="*/ 73 w 102"/>
                  <a:gd name="T17" fmla="*/ 157 h 160"/>
                  <a:gd name="T18" fmla="*/ 67 w 102"/>
                  <a:gd name="T19" fmla="*/ 160 h 160"/>
                  <a:gd name="T20" fmla="*/ 67 w 102"/>
                  <a:gd name="T21" fmla="*/ 160 h 160"/>
                  <a:gd name="T22" fmla="*/ 0 w 102"/>
                  <a:gd name="T23" fmla="*/ 105 h 160"/>
                  <a:gd name="T24" fmla="*/ 0 w 102"/>
                  <a:gd name="T25" fmla="*/ 105 h 160"/>
                  <a:gd name="T26" fmla="*/ 5 w 102"/>
                  <a:gd name="T27" fmla="*/ 0 h 160"/>
                  <a:gd name="T28" fmla="*/ 5 w 102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2" h="160">
                    <a:moveTo>
                      <a:pt x="5" y="0"/>
                    </a:moveTo>
                    <a:lnTo>
                      <a:pt x="5" y="0"/>
                    </a:lnTo>
                    <a:lnTo>
                      <a:pt x="102" y="0"/>
                    </a:lnTo>
                    <a:lnTo>
                      <a:pt x="102" y="0"/>
                    </a:lnTo>
                    <a:lnTo>
                      <a:pt x="85" y="140"/>
                    </a:lnTo>
                    <a:lnTo>
                      <a:pt x="85" y="140"/>
                    </a:lnTo>
                    <a:lnTo>
                      <a:pt x="84" y="147"/>
                    </a:lnTo>
                    <a:lnTo>
                      <a:pt x="78" y="153"/>
                    </a:lnTo>
                    <a:lnTo>
                      <a:pt x="73" y="157"/>
                    </a:lnTo>
                    <a:lnTo>
                      <a:pt x="67" y="160"/>
                    </a:lnTo>
                    <a:lnTo>
                      <a:pt x="67" y="160"/>
                    </a:lnTo>
                    <a:lnTo>
                      <a:pt x="0" y="105"/>
                    </a:lnTo>
                    <a:lnTo>
                      <a:pt x="0" y="105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2" name="Freeform 79"/>
              <p:cNvSpPr/>
              <p:nvPr/>
            </p:nvSpPr>
            <p:spPr bwMode="auto">
              <a:xfrm>
                <a:off x="3402013" y="5083175"/>
                <a:ext cx="155575" cy="254000"/>
              </a:xfrm>
              <a:custGeom>
                <a:avLst/>
                <a:gdLst>
                  <a:gd name="T0" fmla="*/ 5 w 98"/>
                  <a:gd name="T1" fmla="*/ 0 h 160"/>
                  <a:gd name="T2" fmla="*/ 5 w 98"/>
                  <a:gd name="T3" fmla="*/ 0 h 160"/>
                  <a:gd name="T4" fmla="*/ 98 w 98"/>
                  <a:gd name="T5" fmla="*/ 0 h 160"/>
                  <a:gd name="T6" fmla="*/ 98 w 98"/>
                  <a:gd name="T7" fmla="*/ 0 h 160"/>
                  <a:gd name="T8" fmla="*/ 81 w 98"/>
                  <a:gd name="T9" fmla="*/ 140 h 160"/>
                  <a:gd name="T10" fmla="*/ 81 w 98"/>
                  <a:gd name="T11" fmla="*/ 140 h 160"/>
                  <a:gd name="T12" fmla="*/ 80 w 98"/>
                  <a:gd name="T13" fmla="*/ 147 h 160"/>
                  <a:gd name="T14" fmla="*/ 74 w 98"/>
                  <a:gd name="T15" fmla="*/ 152 h 160"/>
                  <a:gd name="T16" fmla="*/ 69 w 98"/>
                  <a:gd name="T17" fmla="*/ 157 h 160"/>
                  <a:gd name="T18" fmla="*/ 63 w 98"/>
                  <a:gd name="T19" fmla="*/ 160 h 160"/>
                  <a:gd name="T20" fmla="*/ 63 w 98"/>
                  <a:gd name="T21" fmla="*/ 160 h 160"/>
                  <a:gd name="T22" fmla="*/ 0 w 98"/>
                  <a:gd name="T23" fmla="*/ 103 h 160"/>
                  <a:gd name="T24" fmla="*/ 0 w 98"/>
                  <a:gd name="T25" fmla="*/ 103 h 160"/>
                  <a:gd name="T26" fmla="*/ 5 w 98"/>
                  <a:gd name="T27" fmla="*/ 0 h 160"/>
                  <a:gd name="T28" fmla="*/ 5 w 98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8" h="160">
                    <a:moveTo>
                      <a:pt x="5" y="0"/>
                    </a:moveTo>
                    <a:lnTo>
                      <a:pt x="5" y="0"/>
                    </a:lnTo>
                    <a:lnTo>
                      <a:pt x="98" y="0"/>
                    </a:lnTo>
                    <a:lnTo>
                      <a:pt x="98" y="0"/>
                    </a:lnTo>
                    <a:lnTo>
                      <a:pt x="81" y="140"/>
                    </a:lnTo>
                    <a:lnTo>
                      <a:pt x="81" y="140"/>
                    </a:lnTo>
                    <a:lnTo>
                      <a:pt x="80" y="147"/>
                    </a:lnTo>
                    <a:lnTo>
                      <a:pt x="74" y="152"/>
                    </a:lnTo>
                    <a:lnTo>
                      <a:pt x="69" y="157"/>
                    </a:lnTo>
                    <a:lnTo>
                      <a:pt x="63" y="160"/>
                    </a:lnTo>
                    <a:lnTo>
                      <a:pt x="63" y="160"/>
                    </a:lnTo>
                    <a:lnTo>
                      <a:pt x="0" y="103"/>
                    </a:lnTo>
                    <a:lnTo>
                      <a:pt x="0" y="103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3" name="Freeform 80"/>
              <p:cNvSpPr/>
              <p:nvPr/>
            </p:nvSpPr>
            <p:spPr bwMode="auto">
              <a:xfrm>
                <a:off x="3408363" y="5083175"/>
                <a:ext cx="149225" cy="254000"/>
              </a:xfrm>
              <a:custGeom>
                <a:avLst/>
                <a:gdLst>
                  <a:gd name="T0" fmla="*/ 5 w 94"/>
                  <a:gd name="T1" fmla="*/ 0 h 160"/>
                  <a:gd name="T2" fmla="*/ 5 w 94"/>
                  <a:gd name="T3" fmla="*/ 0 h 160"/>
                  <a:gd name="T4" fmla="*/ 94 w 94"/>
                  <a:gd name="T5" fmla="*/ 0 h 160"/>
                  <a:gd name="T6" fmla="*/ 94 w 94"/>
                  <a:gd name="T7" fmla="*/ 0 h 160"/>
                  <a:gd name="T8" fmla="*/ 77 w 94"/>
                  <a:gd name="T9" fmla="*/ 140 h 160"/>
                  <a:gd name="T10" fmla="*/ 77 w 94"/>
                  <a:gd name="T11" fmla="*/ 140 h 160"/>
                  <a:gd name="T12" fmla="*/ 76 w 94"/>
                  <a:gd name="T13" fmla="*/ 147 h 160"/>
                  <a:gd name="T14" fmla="*/ 71 w 94"/>
                  <a:gd name="T15" fmla="*/ 152 h 160"/>
                  <a:gd name="T16" fmla="*/ 66 w 94"/>
                  <a:gd name="T17" fmla="*/ 157 h 160"/>
                  <a:gd name="T18" fmla="*/ 59 w 94"/>
                  <a:gd name="T19" fmla="*/ 160 h 160"/>
                  <a:gd name="T20" fmla="*/ 59 w 94"/>
                  <a:gd name="T21" fmla="*/ 160 h 160"/>
                  <a:gd name="T22" fmla="*/ 0 w 94"/>
                  <a:gd name="T23" fmla="*/ 102 h 160"/>
                  <a:gd name="T24" fmla="*/ 0 w 94"/>
                  <a:gd name="T25" fmla="*/ 102 h 160"/>
                  <a:gd name="T26" fmla="*/ 5 w 94"/>
                  <a:gd name="T27" fmla="*/ 0 h 160"/>
                  <a:gd name="T28" fmla="*/ 5 w 94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4" h="160">
                    <a:moveTo>
                      <a:pt x="5" y="0"/>
                    </a:moveTo>
                    <a:lnTo>
                      <a:pt x="5" y="0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77" y="140"/>
                    </a:lnTo>
                    <a:lnTo>
                      <a:pt x="77" y="140"/>
                    </a:lnTo>
                    <a:lnTo>
                      <a:pt x="76" y="147"/>
                    </a:lnTo>
                    <a:lnTo>
                      <a:pt x="71" y="152"/>
                    </a:lnTo>
                    <a:lnTo>
                      <a:pt x="66" y="157"/>
                    </a:lnTo>
                    <a:lnTo>
                      <a:pt x="59" y="160"/>
                    </a:lnTo>
                    <a:lnTo>
                      <a:pt x="59" y="160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4" name="Freeform 81"/>
              <p:cNvSpPr/>
              <p:nvPr/>
            </p:nvSpPr>
            <p:spPr bwMode="auto">
              <a:xfrm>
                <a:off x="3414713" y="5083175"/>
                <a:ext cx="142875" cy="254000"/>
              </a:xfrm>
              <a:custGeom>
                <a:avLst/>
                <a:gdLst>
                  <a:gd name="T0" fmla="*/ 5 w 90"/>
                  <a:gd name="T1" fmla="*/ 0 h 160"/>
                  <a:gd name="T2" fmla="*/ 5 w 90"/>
                  <a:gd name="T3" fmla="*/ 0 h 160"/>
                  <a:gd name="T4" fmla="*/ 90 w 90"/>
                  <a:gd name="T5" fmla="*/ 0 h 160"/>
                  <a:gd name="T6" fmla="*/ 90 w 90"/>
                  <a:gd name="T7" fmla="*/ 0 h 160"/>
                  <a:gd name="T8" fmla="*/ 73 w 90"/>
                  <a:gd name="T9" fmla="*/ 140 h 160"/>
                  <a:gd name="T10" fmla="*/ 73 w 90"/>
                  <a:gd name="T11" fmla="*/ 140 h 160"/>
                  <a:gd name="T12" fmla="*/ 72 w 90"/>
                  <a:gd name="T13" fmla="*/ 147 h 160"/>
                  <a:gd name="T14" fmla="*/ 67 w 90"/>
                  <a:gd name="T15" fmla="*/ 152 h 160"/>
                  <a:gd name="T16" fmla="*/ 62 w 90"/>
                  <a:gd name="T17" fmla="*/ 157 h 160"/>
                  <a:gd name="T18" fmla="*/ 55 w 90"/>
                  <a:gd name="T19" fmla="*/ 160 h 160"/>
                  <a:gd name="T20" fmla="*/ 55 w 90"/>
                  <a:gd name="T21" fmla="*/ 160 h 160"/>
                  <a:gd name="T22" fmla="*/ 0 w 90"/>
                  <a:gd name="T23" fmla="*/ 101 h 160"/>
                  <a:gd name="T24" fmla="*/ 0 w 90"/>
                  <a:gd name="T25" fmla="*/ 101 h 160"/>
                  <a:gd name="T26" fmla="*/ 5 w 90"/>
                  <a:gd name="T27" fmla="*/ 0 h 160"/>
                  <a:gd name="T28" fmla="*/ 5 w 90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0" h="160">
                    <a:moveTo>
                      <a:pt x="5" y="0"/>
                    </a:moveTo>
                    <a:lnTo>
                      <a:pt x="5" y="0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73" y="140"/>
                    </a:lnTo>
                    <a:lnTo>
                      <a:pt x="73" y="140"/>
                    </a:lnTo>
                    <a:lnTo>
                      <a:pt x="72" y="147"/>
                    </a:lnTo>
                    <a:lnTo>
                      <a:pt x="67" y="152"/>
                    </a:lnTo>
                    <a:lnTo>
                      <a:pt x="62" y="157"/>
                    </a:lnTo>
                    <a:lnTo>
                      <a:pt x="55" y="160"/>
                    </a:lnTo>
                    <a:lnTo>
                      <a:pt x="55" y="160"/>
                    </a:lnTo>
                    <a:lnTo>
                      <a:pt x="0" y="101"/>
                    </a:lnTo>
                    <a:lnTo>
                      <a:pt x="0" y="101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5" name="Freeform 82"/>
              <p:cNvSpPr/>
              <p:nvPr/>
            </p:nvSpPr>
            <p:spPr bwMode="auto">
              <a:xfrm>
                <a:off x="3417888" y="5083175"/>
                <a:ext cx="139700" cy="254000"/>
              </a:xfrm>
              <a:custGeom>
                <a:avLst/>
                <a:gdLst>
                  <a:gd name="T0" fmla="*/ 7 w 88"/>
                  <a:gd name="T1" fmla="*/ 0 h 160"/>
                  <a:gd name="T2" fmla="*/ 7 w 88"/>
                  <a:gd name="T3" fmla="*/ 0 h 160"/>
                  <a:gd name="T4" fmla="*/ 88 w 88"/>
                  <a:gd name="T5" fmla="*/ 0 h 160"/>
                  <a:gd name="T6" fmla="*/ 88 w 88"/>
                  <a:gd name="T7" fmla="*/ 0 h 160"/>
                  <a:gd name="T8" fmla="*/ 71 w 88"/>
                  <a:gd name="T9" fmla="*/ 140 h 160"/>
                  <a:gd name="T10" fmla="*/ 71 w 88"/>
                  <a:gd name="T11" fmla="*/ 140 h 160"/>
                  <a:gd name="T12" fmla="*/ 70 w 88"/>
                  <a:gd name="T13" fmla="*/ 147 h 160"/>
                  <a:gd name="T14" fmla="*/ 65 w 88"/>
                  <a:gd name="T15" fmla="*/ 152 h 160"/>
                  <a:gd name="T16" fmla="*/ 60 w 88"/>
                  <a:gd name="T17" fmla="*/ 157 h 160"/>
                  <a:gd name="T18" fmla="*/ 55 w 88"/>
                  <a:gd name="T19" fmla="*/ 160 h 160"/>
                  <a:gd name="T20" fmla="*/ 55 w 88"/>
                  <a:gd name="T21" fmla="*/ 160 h 160"/>
                  <a:gd name="T22" fmla="*/ 0 w 88"/>
                  <a:gd name="T23" fmla="*/ 99 h 160"/>
                  <a:gd name="T24" fmla="*/ 0 w 88"/>
                  <a:gd name="T25" fmla="*/ 99 h 160"/>
                  <a:gd name="T26" fmla="*/ 7 w 88"/>
                  <a:gd name="T27" fmla="*/ 0 h 160"/>
                  <a:gd name="T28" fmla="*/ 7 w 88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8" h="160">
                    <a:moveTo>
                      <a:pt x="7" y="0"/>
                    </a:moveTo>
                    <a:lnTo>
                      <a:pt x="7" y="0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71" y="140"/>
                    </a:lnTo>
                    <a:lnTo>
                      <a:pt x="71" y="140"/>
                    </a:lnTo>
                    <a:lnTo>
                      <a:pt x="70" y="147"/>
                    </a:lnTo>
                    <a:lnTo>
                      <a:pt x="65" y="152"/>
                    </a:lnTo>
                    <a:lnTo>
                      <a:pt x="60" y="157"/>
                    </a:lnTo>
                    <a:lnTo>
                      <a:pt x="55" y="160"/>
                    </a:lnTo>
                    <a:lnTo>
                      <a:pt x="55" y="160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6" name="Freeform 83"/>
              <p:cNvSpPr/>
              <p:nvPr/>
            </p:nvSpPr>
            <p:spPr bwMode="auto">
              <a:xfrm>
                <a:off x="3425826" y="5083175"/>
                <a:ext cx="131763" cy="254000"/>
              </a:xfrm>
              <a:custGeom>
                <a:avLst/>
                <a:gdLst>
                  <a:gd name="T0" fmla="*/ 6 w 83"/>
                  <a:gd name="T1" fmla="*/ 0 h 160"/>
                  <a:gd name="T2" fmla="*/ 6 w 83"/>
                  <a:gd name="T3" fmla="*/ 0 h 160"/>
                  <a:gd name="T4" fmla="*/ 83 w 83"/>
                  <a:gd name="T5" fmla="*/ 0 h 160"/>
                  <a:gd name="T6" fmla="*/ 83 w 83"/>
                  <a:gd name="T7" fmla="*/ 0 h 160"/>
                  <a:gd name="T8" fmla="*/ 66 w 83"/>
                  <a:gd name="T9" fmla="*/ 140 h 160"/>
                  <a:gd name="T10" fmla="*/ 66 w 83"/>
                  <a:gd name="T11" fmla="*/ 140 h 160"/>
                  <a:gd name="T12" fmla="*/ 65 w 83"/>
                  <a:gd name="T13" fmla="*/ 147 h 160"/>
                  <a:gd name="T14" fmla="*/ 60 w 83"/>
                  <a:gd name="T15" fmla="*/ 152 h 160"/>
                  <a:gd name="T16" fmla="*/ 55 w 83"/>
                  <a:gd name="T17" fmla="*/ 156 h 160"/>
                  <a:gd name="T18" fmla="*/ 50 w 83"/>
                  <a:gd name="T19" fmla="*/ 160 h 160"/>
                  <a:gd name="T20" fmla="*/ 50 w 83"/>
                  <a:gd name="T21" fmla="*/ 160 h 160"/>
                  <a:gd name="T22" fmla="*/ 0 w 83"/>
                  <a:gd name="T23" fmla="*/ 99 h 160"/>
                  <a:gd name="T24" fmla="*/ 0 w 83"/>
                  <a:gd name="T25" fmla="*/ 99 h 160"/>
                  <a:gd name="T26" fmla="*/ 6 w 83"/>
                  <a:gd name="T27" fmla="*/ 0 h 160"/>
                  <a:gd name="T28" fmla="*/ 6 w 83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3" h="160">
                    <a:moveTo>
                      <a:pt x="6" y="0"/>
                    </a:moveTo>
                    <a:lnTo>
                      <a:pt x="6" y="0"/>
                    </a:lnTo>
                    <a:lnTo>
                      <a:pt x="83" y="0"/>
                    </a:lnTo>
                    <a:lnTo>
                      <a:pt x="83" y="0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65" y="147"/>
                    </a:lnTo>
                    <a:lnTo>
                      <a:pt x="60" y="152"/>
                    </a:lnTo>
                    <a:lnTo>
                      <a:pt x="55" y="156"/>
                    </a:lnTo>
                    <a:lnTo>
                      <a:pt x="50" y="160"/>
                    </a:lnTo>
                    <a:lnTo>
                      <a:pt x="50" y="160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7" name="Freeform 84"/>
              <p:cNvSpPr/>
              <p:nvPr/>
            </p:nvSpPr>
            <p:spPr bwMode="auto">
              <a:xfrm>
                <a:off x="3432176" y="5083175"/>
                <a:ext cx="125413" cy="254000"/>
              </a:xfrm>
              <a:custGeom>
                <a:avLst/>
                <a:gdLst>
                  <a:gd name="T0" fmla="*/ 5 w 79"/>
                  <a:gd name="T1" fmla="*/ 0 h 160"/>
                  <a:gd name="T2" fmla="*/ 5 w 79"/>
                  <a:gd name="T3" fmla="*/ 0 h 160"/>
                  <a:gd name="T4" fmla="*/ 79 w 79"/>
                  <a:gd name="T5" fmla="*/ 0 h 160"/>
                  <a:gd name="T6" fmla="*/ 79 w 79"/>
                  <a:gd name="T7" fmla="*/ 0 h 160"/>
                  <a:gd name="T8" fmla="*/ 62 w 79"/>
                  <a:gd name="T9" fmla="*/ 140 h 160"/>
                  <a:gd name="T10" fmla="*/ 62 w 79"/>
                  <a:gd name="T11" fmla="*/ 140 h 160"/>
                  <a:gd name="T12" fmla="*/ 61 w 79"/>
                  <a:gd name="T13" fmla="*/ 147 h 160"/>
                  <a:gd name="T14" fmla="*/ 56 w 79"/>
                  <a:gd name="T15" fmla="*/ 152 h 160"/>
                  <a:gd name="T16" fmla="*/ 51 w 79"/>
                  <a:gd name="T17" fmla="*/ 156 h 160"/>
                  <a:gd name="T18" fmla="*/ 46 w 79"/>
                  <a:gd name="T19" fmla="*/ 160 h 160"/>
                  <a:gd name="T20" fmla="*/ 46 w 79"/>
                  <a:gd name="T21" fmla="*/ 160 h 160"/>
                  <a:gd name="T22" fmla="*/ 0 w 79"/>
                  <a:gd name="T23" fmla="*/ 98 h 160"/>
                  <a:gd name="T24" fmla="*/ 0 w 79"/>
                  <a:gd name="T25" fmla="*/ 98 h 160"/>
                  <a:gd name="T26" fmla="*/ 5 w 79"/>
                  <a:gd name="T27" fmla="*/ 0 h 160"/>
                  <a:gd name="T28" fmla="*/ 5 w 79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160">
                    <a:moveTo>
                      <a:pt x="5" y="0"/>
                    </a:moveTo>
                    <a:lnTo>
                      <a:pt x="5" y="0"/>
                    </a:lnTo>
                    <a:lnTo>
                      <a:pt x="79" y="0"/>
                    </a:lnTo>
                    <a:lnTo>
                      <a:pt x="79" y="0"/>
                    </a:lnTo>
                    <a:lnTo>
                      <a:pt x="62" y="140"/>
                    </a:lnTo>
                    <a:lnTo>
                      <a:pt x="62" y="140"/>
                    </a:lnTo>
                    <a:lnTo>
                      <a:pt x="61" y="147"/>
                    </a:lnTo>
                    <a:lnTo>
                      <a:pt x="56" y="152"/>
                    </a:lnTo>
                    <a:lnTo>
                      <a:pt x="51" y="156"/>
                    </a:lnTo>
                    <a:lnTo>
                      <a:pt x="46" y="160"/>
                    </a:lnTo>
                    <a:lnTo>
                      <a:pt x="46" y="160"/>
                    </a:lnTo>
                    <a:lnTo>
                      <a:pt x="0" y="98"/>
                    </a:lnTo>
                    <a:lnTo>
                      <a:pt x="0" y="98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8" name="Freeform 85"/>
              <p:cNvSpPr/>
              <p:nvPr/>
            </p:nvSpPr>
            <p:spPr bwMode="auto">
              <a:xfrm>
                <a:off x="3438526" y="5083175"/>
                <a:ext cx="119063" cy="254000"/>
              </a:xfrm>
              <a:custGeom>
                <a:avLst/>
                <a:gdLst>
                  <a:gd name="T0" fmla="*/ 5 w 75"/>
                  <a:gd name="T1" fmla="*/ 0 h 160"/>
                  <a:gd name="T2" fmla="*/ 5 w 75"/>
                  <a:gd name="T3" fmla="*/ 0 h 160"/>
                  <a:gd name="T4" fmla="*/ 75 w 75"/>
                  <a:gd name="T5" fmla="*/ 0 h 160"/>
                  <a:gd name="T6" fmla="*/ 75 w 75"/>
                  <a:gd name="T7" fmla="*/ 0 h 160"/>
                  <a:gd name="T8" fmla="*/ 58 w 75"/>
                  <a:gd name="T9" fmla="*/ 140 h 160"/>
                  <a:gd name="T10" fmla="*/ 58 w 75"/>
                  <a:gd name="T11" fmla="*/ 140 h 160"/>
                  <a:gd name="T12" fmla="*/ 57 w 75"/>
                  <a:gd name="T13" fmla="*/ 147 h 160"/>
                  <a:gd name="T14" fmla="*/ 52 w 75"/>
                  <a:gd name="T15" fmla="*/ 152 h 160"/>
                  <a:gd name="T16" fmla="*/ 48 w 75"/>
                  <a:gd name="T17" fmla="*/ 156 h 160"/>
                  <a:gd name="T18" fmla="*/ 43 w 75"/>
                  <a:gd name="T19" fmla="*/ 160 h 160"/>
                  <a:gd name="T20" fmla="*/ 43 w 75"/>
                  <a:gd name="T21" fmla="*/ 160 h 160"/>
                  <a:gd name="T22" fmla="*/ 0 w 75"/>
                  <a:gd name="T23" fmla="*/ 96 h 160"/>
                  <a:gd name="T24" fmla="*/ 0 w 75"/>
                  <a:gd name="T25" fmla="*/ 96 h 160"/>
                  <a:gd name="T26" fmla="*/ 5 w 75"/>
                  <a:gd name="T27" fmla="*/ 0 h 160"/>
                  <a:gd name="T28" fmla="*/ 5 w 75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5" h="160">
                    <a:moveTo>
                      <a:pt x="5" y="0"/>
                    </a:moveTo>
                    <a:lnTo>
                      <a:pt x="5" y="0"/>
                    </a:lnTo>
                    <a:lnTo>
                      <a:pt x="75" y="0"/>
                    </a:lnTo>
                    <a:lnTo>
                      <a:pt x="75" y="0"/>
                    </a:lnTo>
                    <a:lnTo>
                      <a:pt x="58" y="140"/>
                    </a:lnTo>
                    <a:lnTo>
                      <a:pt x="58" y="140"/>
                    </a:lnTo>
                    <a:lnTo>
                      <a:pt x="57" y="147"/>
                    </a:lnTo>
                    <a:lnTo>
                      <a:pt x="52" y="152"/>
                    </a:lnTo>
                    <a:lnTo>
                      <a:pt x="48" y="156"/>
                    </a:lnTo>
                    <a:lnTo>
                      <a:pt x="43" y="160"/>
                    </a:lnTo>
                    <a:lnTo>
                      <a:pt x="43" y="160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49" name="Freeform 86"/>
              <p:cNvSpPr/>
              <p:nvPr/>
            </p:nvSpPr>
            <p:spPr bwMode="auto">
              <a:xfrm>
                <a:off x="3444876" y="5083175"/>
                <a:ext cx="112713" cy="254000"/>
              </a:xfrm>
              <a:custGeom>
                <a:avLst/>
                <a:gdLst>
                  <a:gd name="T0" fmla="*/ 5 w 71"/>
                  <a:gd name="T1" fmla="*/ 0 h 160"/>
                  <a:gd name="T2" fmla="*/ 5 w 71"/>
                  <a:gd name="T3" fmla="*/ 0 h 160"/>
                  <a:gd name="T4" fmla="*/ 71 w 71"/>
                  <a:gd name="T5" fmla="*/ 0 h 160"/>
                  <a:gd name="T6" fmla="*/ 71 w 71"/>
                  <a:gd name="T7" fmla="*/ 0 h 160"/>
                  <a:gd name="T8" fmla="*/ 54 w 71"/>
                  <a:gd name="T9" fmla="*/ 140 h 160"/>
                  <a:gd name="T10" fmla="*/ 54 w 71"/>
                  <a:gd name="T11" fmla="*/ 140 h 160"/>
                  <a:gd name="T12" fmla="*/ 53 w 71"/>
                  <a:gd name="T13" fmla="*/ 147 h 160"/>
                  <a:gd name="T14" fmla="*/ 48 w 71"/>
                  <a:gd name="T15" fmla="*/ 152 h 160"/>
                  <a:gd name="T16" fmla="*/ 44 w 71"/>
                  <a:gd name="T17" fmla="*/ 156 h 160"/>
                  <a:gd name="T18" fmla="*/ 39 w 71"/>
                  <a:gd name="T19" fmla="*/ 160 h 160"/>
                  <a:gd name="T20" fmla="*/ 39 w 71"/>
                  <a:gd name="T21" fmla="*/ 160 h 160"/>
                  <a:gd name="T22" fmla="*/ 0 w 71"/>
                  <a:gd name="T23" fmla="*/ 95 h 160"/>
                  <a:gd name="T24" fmla="*/ 0 w 71"/>
                  <a:gd name="T25" fmla="*/ 95 h 160"/>
                  <a:gd name="T26" fmla="*/ 5 w 71"/>
                  <a:gd name="T27" fmla="*/ 0 h 160"/>
                  <a:gd name="T28" fmla="*/ 5 w 71"/>
                  <a:gd name="T2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160">
                    <a:moveTo>
                      <a:pt x="5" y="0"/>
                    </a:moveTo>
                    <a:lnTo>
                      <a:pt x="5" y="0"/>
                    </a:lnTo>
                    <a:lnTo>
                      <a:pt x="71" y="0"/>
                    </a:lnTo>
                    <a:lnTo>
                      <a:pt x="71" y="0"/>
                    </a:lnTo>
                    <a:lnTo>
                      <a:pt x="54" y="140"/>
                    </a:lnTo>
                    <a:lnTo>
                      <a:pt x="54" y="140"/>
                    </a:lnTo>
                    <a:lnTo>
                      <a:pt x="53" y="147"/>
                    </a:lnTo>
                    <a:lnTo>
                      <a:pt x="48" y="152"/>
                    </a:lnTo>
                    <a:lnTo>
                      <a:pt x="44" y="156"/>
                    </a:lnTo>
                    <a:lnTo>
                      <a:pt x="39" y="160"/>
                    </a:lnTo>
                    <a:lnTo>
                      <a:pt x="39" y="160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0" name="Freeform 87"/>
              <p:cNvSpPr/>
              <p:nvPr/>
            </p:nvSpPr>
            <p:spPr bwMode="auto">
              <a:xfrm>
                <a:off x="3448051" y="5083175"/>
                <a:ext cx="109538" cy="252413"/>
              </a:xfrm>
              <a:custGeom>
                <a:avLst/>
                <a:gdLst>
                  <a:gd name="T0" fmla="*/ 7 w 69"/>
                  <a:gd name="T1" fmla="*/ 0 h 159"/>
                  <a:gd name="T2" fmla="*/ 7 w 69"/>
                  <a:gd name="T3" fmla="*/ 0 h 159"/>
                  <a:gd name="T4" fmla="*/ 69 w 69"/>
                  <a:gd name="T5" fmla="*/ 0 h 159"/>
                  <a:gd name="T6" fmla="*/ 69 w 69"/>
                  <a:gd name="T7" fmla="*/ 0 h 159"/>
                  <a:gd name="T8" fmla="*/ 52 w 69"/>
                  <a:gd name="T9" fmla="*/ 140 h 159"/>
                  <a:gd name="T10" fmla="*/ 52 w 69"/>
                  <a:gd name="T11" fmla="*/ 140 h 159"/>
                  <a:gd name="T12" fmla="*/ 51 w 69"/>
                  <a:gd name="T13" fmla="*/ 147 h 159"/>
                  <a:gd name="T14" fmla="*/ 46 w 69"/>
                  <a:gd name="T15" fmla="*/ 152 h 159"/>
                  <a:gd name="T16" fmla="*/ 42 w 69"/>
                  <a:gd name="T17" fmla="*/ 156 h 159"/>
                  <a:gd name="T18" fmla="*/ 37 w 69"/>
                  <a:gd name="T19" fmla="*/ 159 h 159"/>
                  <a:gd name="T20" fmla="*/ 37 w 69"/>
                  <a:gd name="T21" fmla="*/ 159 h 159"/>
                  <a:gd name="T22" fmla="*/ 0 w 69"/>
                  <a:gd name="T23" fmla="*/ 94 h 159"/>
                  <a:gd name="T24" fmla="*/ 0 w 69"/>
                  <a:gd name="T25" fmla="*/ 94 h 159"/>
                  <a:gd name="T26" fmla="*/ 7 w 69"/>
                  <a:gd name="T27" fmla="*/ 0 h 159"/>
                  <a:gd name="T28" fmla="*/ 7 w 69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" h="159">
                    <a:moveTo>
                      <a:pt x="7" y="0"/>
                    </a:moveTo>
                    <a:lnTo>
                      <a:pt x="7" y="0"/>
                    </a:lnTo>
                    <a:lnTo>
                      <a:pt x="69" y="0"/>
                    </a:lnTo>
                    <a:lnTo>
                      <a:pt x="69" y="0"/>
                    </a:lnTo>
                    <a:lnTo>
                      <a:pt x="52" y="140"/>
                    </a:lnTo>
                    <a:lnTo>
                      <a:pt x="52" y="140"/>
                    </a:lnTo>
                    <a:lnTo>
                      <a:pt x="51" y="147"/>
                    </a:lnTo>
                    <a:lnTo>
                      <a:pt x="46" y="152"/>
                    </a:lnTo>
                    <a:lnTo>
                      <a:pt x="42" y="156"/>
                    </a:lnTo>
                    <a:lnTo>
                      <a:pt x="37" y="159"/>
                    </a:lnTo>
                    <a:lnTo>
                      <a:pt x="37" y="159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1" name="Freeform 88"/>
              <p:cNvSpPr/>
              <p:nvPr/>
            </p:nvSpPr>
            <p:spPr bwMode="auto">
              <a:xfrm>
                <a:off x="3454401" y="5083175"/>
                <a:ext cx="103188" cy="252413"/>
              </a:xfrm>
              <a:custGeom>
                <a:avLst/>
                <a:gdLst>
                  <a:gd name="T0" fmla="*/ 7 w 65"/>
                  <a:gd name="T1" fmla="*/ 0 h 159"/>
                  <a:gd name="T2" fmla="*/ 7 w 65"/>
                  <a:gd name="T3" fmla="*/ 0 h 159"/>
                  <a:gd name="T4" fmla="*/ 65 w 65"/>
                  <a:gd name="T5" fmla="*/ 0 h 159"/>
                  <a:gd name="T6" fmla="*/ 65 w 65"/>
                  <a:gd name="T7" fmla="*/ 0 h 159"/>
                  <a:gd name="T8" fmla="*/ 48 w 65"/>
                  <a:gd name="T9" fmla="*/ 140 h 159"/>
                  <a:gd name="T10" fmla="*/ 48 w 65"/>
                  <a:gd name="T11" fmla="*/ 140 h 159"/>
                  <a:gd name="T12" fmla="*/ 47 w 65"/>
                  <a:gd name="T13" fmla="*/ 147 h 159"/>
                  <a:gd name="T14" fmla="*/ 42 w 65"/>
                  <a:gd name="T15" fmla="*/ 152 h 159"/>
                  <a:gd name="T16" fmla="*/ 38 w 65"/>
                  <a:gd name="T17" fmla="*/ 156 h 159"/>
                  <a:gd name="T18" fmla="*/ 33 w 65"/>
                  <a:gd name="T19" fmla="*/ 159 h 159"/>
                  <a:gd name="T20" fmla="*/ 33 w 65"/>
                  <a:gd name="T21" fmla="*/ 159 h 159"/>
                  <a:gd name="T22" fmla="*/ 0 w 65"/>
                  <a:gd name="T23" fmla="*/ 92 h 159"/>
                  <a:gd name="T24" fmla="*/ 0 w 65"/>
                  <a:gd name="T25" fmla="*/ 92 h 159"/>
                  <a:gd name="T26" fmla="*/ 7 w 65"/>
                  <a:gd name="T27" fmla="*/ 0 h 159"/>
                  <a:gd name="T28" fmla="*/ 7 w 65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5" h="159">
                    <a:moveTo>
                      <a:pt x="7" y="0"/>
                    </a:moveTo>
                    <a:lnTo>
                      <a:pt x="7" y="0"/>
                    </a:lnTo>
                    <a:lnTo>
                      <a:pt x="65" y="0"/>
                    </a:lnTo>
                    <a:lnTo>
                      <a:pt x="65" y="0"/>
                    </a:lnTo>
                    <a:lnTo>
                      <a:pt x="48" y="140"/>
                    </a:lnTo>
                    <a:lnTo>
                      <a:pt x="48" y="140"/>
                    </a:lnTo>
                    <a:lnTo>
                      <a:pt x="47" y="147"/>
                    </a:lnTo>
                    <a:lnTo>
                      <a:pt x="42" y="152"/>
                    </a:lnTo>
                    <a:lnTo>
                      <a:pt x="38" y="156"/>
                    </a:lnTo>
                    <a:lnTo>
                      <a:pt x="33" y="159"/>
                    </a:lnTo>
                    <a:lnTo>
                      <a:pt x="33" y="159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2" name="Freeform 89"/>
              <p:cNvSpPr/>
              <p:nvPr/>
            </p:nvSpPr>
            <p:spPr bwMode="auto">
              <a:xfrm>
                <a:off x="3462338" y="5083175"/>
                <a:ext cx="95250" cy="252413"/>
              </a:xfrm>
              <a:custGeom>
                <a:avLst/>
                <a:gdLst>
                  <a:gd name="T0" fmla="*/ 6 w 60"/>
                  <a:gd name="T1" fmla="*/ 0 h 159"/>
                  <a:gd name="T2" fmla="*/ 6 w 60"/>
                  <a:gd name="T3" fmla="*/ 0 h 159"/>
                  <a:gd name="T4" fmla="*/ 60 w 60"/>
                  <a:gd name="T5" fmla="*/ 0 h 159"/>
                  <a:gd name="T6" fmla="*/ 60 w 60"/>
                  <a:gd name="T7" fmla="*/ 0 h 159"/>
                  <a:gd name="T8" fmla="*/ 43 w 60"/>
                  <a:gd name="T9" fmla="*/ 140 h 159"/>
                  <a:gd name="T10" fmla="*/ 43 w 60"/>
                  <a:gd name="T11" fmla="*/ 140 h 159"/>
                  <a:gd name="T12" fmla="*/ 42 w 60"/>
                  <a:gd name="T13" fmla="*/ 147 h 159"/>
                  <a:gd name="T14" fmla="*/ 39 w 60"/>
                  <a:gd name="T15" fmla="*/ 151 h 159"/>
                  <a:gd name="T16" fmla="*/ 33 w 60"/>
                  <a:gd name="T17" fmla="*/ 156 h 159"/>
                  <a:gd name="T18" fmla="*/ 29 w 60"/>
                  <a:gd name="T19" fmla="*/ 159 h 159"/>
                  <a:gd name="T20" fmla="*/ 29 w 60"/>
                  <a:gd name="T21" fmla="*/ 159 h 159"/>
                  <a:gd name="T22" fmla="*/ 0 w 60"/>
                  <a:gd name="T23" fmla="*/ 91 h 159"/>
                  <a:gd name="T24" fmla="*/ 0 w 60"/>
                  <a:gd name="T25" fmla="*/ 91 h 159"/>
                  <a:gd name="T26" fmla="*/ 6 w 60"/>
                  <a:gd name="T27" fmla="*/ 0 h 159"/>
                  <a:gd name="T28" fmla="*/ 6 w 60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0" h="159">
                    <a:moveTo>
                      <a:pt x="6" y="0"/>
                    </a:moveTo>
                    <a:lnTo>
                      <a:pt x="6" y="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43" y="140"/>
                    </a:lnTo>
                    <a:lnTo>
                      <a:pt x="43" y="140"/>
                    </a:lnTo>
                    <a:lnTo>
                      <a:pt x="42" y="147"/>
                    </a:lnTo>
                    <a:lnTo>
                      <a:pt x="39" y="151"/>
                    </a:lnTo>
                    <a:lnTo>
                      <a:pt x="33" y="156"/>
                    </a:lnTo>
                    <a:lnTo>
                      <a:pt x="29" y="159"/>
                    </a:lnTo>
                    <a:lnTo>
                      <a:pt x="29" y="159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3" name="Freeform 90"/>
              <p:cNvSpPr/>
              <p:nvPr/>
            </p:nvSpPr>
            <p:spPr bwMode="auto">
              <a:xfrm>
                <a:off x="3468688" y="5083175"/>
                <a:ext cx="88900" cy="252413"/>
              </a:xfrm>
              <a:custGeom>
                <a:avLst/>
                <a:gdLst>
                  <a:gd name="T0" fmla="*/ 6 w 56"/>
                  <a:gd name="T1" fmla="*/ 0 h 159"/>
                  <a:gd name="T2" fmla="*/ 6 w 56"/>
                  <a:gd name="T3" fmla="*/ 0 h 159"/>
                  <a:gd name="T4" fmla="*/ 56 w 56"/>
                  <a:gd name="T5" fmla="*/ 0 h 159"/>
                  <a:gd name="T6" fmla="*/ 56 w 56"/>
                  <a:gd name="T7" fmla="*/ 0 h 159"/>
                  <a:gd name="T8" fmla="*/ 39 w 56"/>
                  <a:gd name="T9" fmla="*/ 140 h 159"/>
                  <a:gd name="T10" fmla="*/ 39 w 56"/>
                  <a:gd name="T11" fmla="*/ 140 h 159"/>
                  <a:gd name="T12" fmla="*/ 38 w 56"/>
                  <a:gd name="T13" fmla="*/ 147 h 159"/>
                  <a:gd name="T14" fmla="*/ 35 w 56"/>
                  <a:gd name="T15" fmla="*/ 151 h 159"/>
                  <a:gd name="T16" fmla="*/ 29 w 56"/>
                  <a:gd name="T17" fmla="*/ 156 h 159"/>
                  <a:gd name="T18" fmla="*/ 25 w 56"/>
                  <a:gd name="T19" fmla="*/ 159 h 159"/>
                  <a:gd name="T20" fmla="*/ 25 w 56"/>
                  <a:gd name="T21" fmla="*/ 159 h 159"/>
                  <a:gd name="T22" fmla="*/ 0 w 56"/>
                  <a:gd name="T23" fmla="*/ 91 h 159"/>
                  <a:gd name="T24" fmla="*/ 0 w 56"/>
                  <a:gd name="T25" fmla="*/ 91 h 159"/>
                  <a:gd name="T26" fmla="*/ 6 w 56"/>
                  <a:gd name="T27" fmla="*/ 0 h 159"/>
                  <a:gd name="T28" fmla="*/ 6 w 56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6" h="159">
                    <a:moveTo>
                      <a:pt x="6" y="0"/>
                    </a:moveTo>
                    <a:lnTo>
                      <a:pt x="6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39" y="140"/>
                    </a:lnTo>
                    <a:lnTo>
                      <a:pt x="39" y="140"/>
                    </a:lnTo>
                    <a:lnTo>
                      <a:pt x="38" y="147"/>
                    </a:lnTo>
                    <a:lnTo>
                      <a:pt x="35" y="151"/>
                    </a:lnTo>
                    <a:lnTo>
                      <a:pt x="29" y="156"/>
                    </a:lnTo>
                    <a:lnTo>
                      <a:pt x="25" y="159"/>
                    </a:lnTo>
                    <a:lnTo>
                      <a:pt x="25" y="159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4" name="Freeform 91"/>
              <p:cNvSpPr/>
              <p:nvPr/>
            </p:nvSpPr>
            <p:spPr bwMode="auto">
              <a:xfrm>
                <a:off x="3471863" y="5083175"/>
                <a:ext cx="85725" cy="252413"/>
              </a:xfrm>
              <a:custGeom>
                <a:avLst/>
                <a:gdLst>
                  <a:gd name="T0" fmla="*/ 7 w 54"/>
                  <a:gd name="T1" fmla="*/ 0 h 159"/>
                  <a:gd name="T2" fmla="*/ 7 w 54"/>
                  <a:gd name="T3" fmla="*/ 0 h 159"/>
                  <a:gd name="T4" fmla="*/ 54 w 54"/>
                  <a:gd name="T5" fmla="*/ 0 h 159"/>
                  <a:gd name="T6" fmla="*/ 54 w 54"/>
                  <a:gd name="T7" fmla="*/ 0 h 159"/>
                  <a:gd name="T8" fmla="*/ 37 w 54"/>
                  <a:gd name="T9" fmla="*/ 140 h 159"/>
                  <a:gd name="T10" fmla="*/ 37 w 54"/>
                  <a:gd name="T11" fmla="*/ 140 h 159"/>
                  <a:gd name="T12" fmla="*/ 36 w 54"/>
                  <a:gd name="T13" fmla="*/ 145 h 159"/>
                  <a:gd name="T14" fmla="*/ 33 w 54"/>
                  <a:gd name="T15" fmla="*/ 151 h 159"/>
                  <a:gd name="T16" fmla="*/ 29 w 54"/>
                  <a:gd name="T17" fmla="*/ 155 h 159"/>
                  <a:gd name="T18" fmla="*/ 23 w 54"/>
                  <a:gd name="T19" fmla="*/ 159 h 159"/>
                  <a:gd name="T20" fmla="*/ 23 w 54"/>
                  <a:gd name="T21" fmla="*/ 159 h 159"/>
                  <a:gd name="T22" fmla="*/ 0 w 54"/>
                  <a:gd name="T23" fmla="*/ 90 h 159"/>
                  <a:gd name="T24" fmla="*/ 0 w 54"/>
                  <a:gd name="T25" fmla="*/ 90 h 159"/>
                  <a:gd name="T26" fmla="*/ 7 w 54"/>
                  <a:gd name="T27" fmla="*/ 0 h 159"/>
                  <a:gd name="T28" fmla="*/ 7 w 54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4" h="159">
                    <a:moveTo>
                      <a:pt x="7" y="0"/>
                    </a:moveTo>
                    <a:lnTo>
                      <a:pt x="7" y="0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7" y="140"/>
                    </a:lnTo>
                    <a:lnTo>
                      <a:pt x="37" y="140"/>
                    </a:lnTo>
                    <a:lnTo>
                      <a:pt x="36" y="145"/>
                    </a:lnTo>
                    <a:lnTo>
                      <a:pt x="33" y="151"/>
                    </a:lnTo>
                    <a:lnTo>
                      <a:pt x="29" y="155"/>
                    </a:lnTo>
                    <a:lnTo>
                      <a:pt x="23" y="159"/>
                    </a:lnTo>
                    <a:lnTo>
                      <a:pt x="23" y="159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5" name="Freeform 92"/>
              <p:cNvSpPr/>
              <p:nvPr/>
            </p:nvSpPr>
            <p:spPr bwMode="auto">
              <a:xfrm>
                <a:off x="3478213" y="5083175"/>
                <a:ext cx="79375" cy="252413"/>
              </a:xfrm>
              <a:custGeom>
                <a:avLst/>
                <a:gdLst>
                  <a:gd name="T0" fmla="*/ 7 w 50"/>
                  <a:gd name="T1" fmla="*/ 0 h 159"/>
                  <a:gd name="T2" fmla="*/ 7 w 50"/>
                  <a:gd name="T3" fmla="*/ 0 h 159"/>
                  <a:gd name="T4" fmla="*/ 50 w 50"/>
                  <a:gd name="T5" fmla="*/ 0 h 159"/>
                  <a:gd name="T6" fmla="*/ 50 w 50"/>
                  <a:gd name="T7" fmla="*/ 0 h 159"/>
                  <a:gd name="T8" fmla="*/ 33 w 50"/>
                  <a:gd name="T9" fmla="*/ 140 h 159"/>
                  <a:gd name="T10" fmla="*/ 33 w 50"/>
                  <a:gd name="T11" fmla="*/ 140 h 159"/>
                  <a:gd name="T12" fmla="*/ 32 w 50"/>
                  <a:gd name="T13" fmla="*/ 145 h 159"/>
                  <a:gd name="T14" fmla="*/ 29 w 50"/>
                  <a:gd name="T15" fmla="*/ 151 h 159"/>
                  <a:gd name="T16" fmla="*/ 25 w 50"/>
                  <a:gd name="T17" fmla="*/ 155 h 159"/>
                  <a:gd name="T18" fmla="*/ 19 w 50"/>
                  <a:gd name="T19" fmla="*/ 159 h 159"/>
                  <a:gd name="T20" fmla="*/ 19 w 50"/>
                  <a:gd name="T21" fmla="*/ 159 h 159"/>
                  <a:gd name="T22" fmla="*/ 0 w 50"/>
                  <a:gd name="T23" fmla="*/ 88 h 159"/>
                  <a:gd name="T24" fmla="*/ 0 w 50"/>
                  <a:gd name="T25" fmla="*/ 88 h 159"/>
                  <a:gd name="T26" fmla="*/ 7 w 50"/>
                  <a:gd name="T27" fmla="*/ 0 h 159"/>
                  <a:gd name="T28" fmla="*/ 7 w 50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0" h="159">
                    <a:moveTo>
                      <a:pt x="7" y="0"/>
                    </a:moveTo>
                    <a:lnTo>
                      <a:pt x="7" y="0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2" y="145"/>
                    </a:lnTo>
                    <a:lnTo>
                      <a:pt x="29" y="151"/>
                    </a:lnTo>
                    <a:lnTo>
                      <a:pt x="25" y="155"/>
                    </a:lnTo>
                    <a:lnTo>
                      <a:pt x="19" y="159"/>
                    </a:lnTo>
                    <a:lnTo>
                      <a:pt x="19" y="159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6" name="Freeform 93"/>
              <p:cNvSpPr/>
              <p:nvPr/>
            </p:nvSpPr>
            <p:spPr bwMode="auto">
              <a:xfrm>
                <a:off x="3484563" y="5083175"/>
                <a:ext cx="73025" cy="252413"/>
              </a:xfrm>
              <a:custGeom>
                <a:avLst/>
                <a:gdLst>
                  <a:gd name="T0" fmla="*/ 7 w 46"/>
                  <a:gd name="T1" fmla="*/ 0 h 159"/>
                  <a:gd name="T2" fmla="*/ 7 w 46"/>
                  <a:gd name="T3" fmla="*/ 0 h 159"/>
                  <a:gd name="T4" fmla="*/ 46 w 46"/>
                  <a:gd name="T5" fmla="*/ 0 h 159"/>
                  <a:gd name="T6" fmla="*/ 46 w 46"/>
                  <a:gd name="T7" fmla="*/ 0 h 159"/>
                  <a:gd name="T8" fmla="*/ 29 w 46"/>
                  <a:gd name="T9" fmla="*/ 140 h 159"/>
                  <a:gd name="T10" fmla="*/ 29 w 46"/>
                  <a:gd name="T11" fmla="*/ 140 h 159"/>
                  <a:gd name="T12" fmla="*/ 28 w 46"/>
                  <a:gd name="T13" fmla="*/ 145 h 159"/>
                  <a:gd name="T14" fmla="*/ 25 w 46"/>
                  <a:gd name="T15" fmla="*/ 151 h 159"/>
                  <a:gd name="T16" fmla="*/ 21 w 46"/>
                  <a:gd name="T17" fmla="*/ 155 h 159"/>
                  <a:gd name="T18" fmla="*/ 17 w 46"/>
                  <a:gd name="T19" fmla="*/ 159 h 159"/>
                  <a:gd name="T20" fmla="*/ 17 w 46"/>
                  <a:gd name="T21" fmla="*/ 159 h 159"/>
                  <a:gd name="T22" fmla="*/ 0 w 46"/>
                  <a:gd name="T23" fmla="*/ 87 h 159"/>
                  <a:gd name="T24" fmla="*/ 0 w 46"/>
                  <a:gd name="T25" fmla="*/ 87 h 159"/>
                  <a:gd name="T26" fmla="*/ 7 w 46"/>
                  <a:gd name="T27" fmla="*/ 0 h 159"/>
                  <a:gd name="T28" fmla="*/ 7 w 46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159">
                    <a:moveTo>
                      <a:pt x="7" y="0"/>
                    </a:moveTo>
                    <a:lnTo>
                      <a:pt x="7" y="0"/>
                    </a:lnTo>
                    <a:lnTo>
                      <a:pt x="46" y="0"/>
                    </a:lnTo>
                    <a:lnTo>
                      <a:pt x="46" y="0"/>
                    </a:lnTo>
                    <a:lnTo>
                      <a:pt x="29" y="140"/>
                    </a:lnTo>
                    <a:lnTo>
                      <a:pt x="29" y="140"/>
                    </a:lnTo>
                    <a:lnTo>
                      <a:pt x="28" y="145"/>
                    </a:lnTo>
                    <a:lnTo>
                      <a:pt x="25" y="151"/>
                    </a:lnTo>
                    <a:lnTo>
                      <a:pt x="21" y="155"/>
                    </a:lnTo>
                    <a:lnTo>
                      <a:pt x="17" y="159"/>
                    </a:lnTo>
                    <a:lnTo>
                      <a:pt x="17" y="159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7" name="Freeform 94"/>
              <p:cNvSpPr/>
              <p:nvPr/>
            </p:nvSpPr>
            <p:spPr bwMode="auto">
              <a:xfrm>
                <a:off x="3492501" y="5083175"/>
                <a:ext cx="65088" cy="252413"/>
              </a:xfrm>
              <a:custGeom>
                <a:avLst/>
                <a:gdLst>
                  <a:gd name="T0" fmla="*/ 6 w 41"/>
                  <a:gd name="T1" fmla="*/ 0 h 159"/>
                  <a:gd name="T2" fmla="*/ 6 w 41"/>
                  <a:gd name="T3" fmla="*/ 0 h 159"/>
                  <a:gd name="T4" fmla="*/ 41 w 41"/>
                  <a:gd name="T5" fmla="*/ 0 h 159"/>
                  <a:gd name="T6" fmla="*/ 41 w 41"/>
                  <a:gd name="T7" fmla="*/ 0 h 159"/>
                  <a:gd name="T8" fmla="*/ 24 w 41"/>
                  <a:gd name="T9" fmla="*/ 140 h 159"/>
                  <a:gd name="T10" fmla="*/ 24 w 41"/>
                  <a:gd name="T11" fmla="*/ 140 h 159"/>
                  <a:gd name="T12" fmla="*/ 23 w 41"/>
                  <a:gd name="T13" fmla="*/ 145 h 159"/>
                  <a:gd name="T14" fmla="*/ 20 w 41"/>
                  <a:gd name="T15" fmla="*/ 151 h 159"/>
                  <a:gd name="T16" fmla="*/ 16 w 41"/>
                  <a:gd name="T17" fmla="*/ 155 h 159"/>
                  <a:gd name="T18" fmla="*/ 12 w 41"/>
                  <a:gd name="T19" fmla="*/ 159 h 159"/>
                  <a:gd name="T20" fmla="*/ 12 w 41"/>
                  <a:gd name="T21" fmla="*/ 159 h 159"/>
                  <a:gd name="T22" fmla="*/ 0 w 41"/>
                  <a:gd name="T23" fmla="*/ 86 h 159"/>
                  <a:gd name="T24" fmla="*/ 0 w 41"/>
                  <a:gd name="T25" fmla="*/ 86 h 159"/>
                  <a:gd name="T26" fmla="*/ 6 w 41"/>
                  <a:gd name="T27" fmla="*/ 0 h 159"/>
                  <a:gd name="T28" fmla="*/ 6 w 41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159">
                    <a:moveTo>
                      <a:pt x="6" y="0"/>
                    </a:moveTo>
                    <a:lnTo>
                      <a:pt x="6" y="0"/>
                    </a:lnTo>
                    <a:lnTo>
                      <a:pt x="41" y="0"/>
                    </a:lnTo>
                    <a:lnTo>
                      <a:pt x="41" y="0"/>
                    </a:lnTo>
                    <a:lnTo>
                      <a:pt x="24" y="140"/>
                    </a:lnTo>
                    <a:lnTo>
                      <a:pt x="24" y="140"/>
                    </a:lnTo>
                    <a:lnTo>
                      <a:pt x="23" y="145"/>
                    </a:lnTo>
                    <a:lnTo>
                      <a:pt x="20" y="151"/>
                    </a:lnTo>
                    <a:lnTo>
                      <a:pt x="16" y="155"/>
                    </a:lnTo>
                    <a:lnTo>
                      <a:pt x="12" y="159"/>
                    </a:lnTo>
                    <a:lnTo>
                      <a:pt x="12" y="159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8" name="Freeform 95"/>
              <p:cNvSpPr/>
              <p:nvPr/>
            </p:nvSpPr>
            <p:spPr bwMode="auto">
              <a:xfrm>
                <a:off x="3495676" y="5083175"/>
                <a:ext cx="61913" cy="252413"/>
              </a:xfrm>
              <a:custGeom>
                <a:avLst/>
                <a:gdLst>
                  <a:gd name="T0" fmla="*/ 8 w 39"/>
                  <a:gd name="T1" fmla="*/ 0 h 159"/>
                  <a:gd name="T2" fmla="*/ 8 w 39"/>
                  <a:gd name="T3" fmla="*/ 0 h 159"/>
                  <a:gd name="T4" fmla="*/ 39 w 39"/>
                  <a:gd name="T5" fmla="*/ 0 h 159"/>
                  <a:gd name="T6" fmla="*/ 39 w 39"/>
                  <a:gd name="T7" fmla="*/ 0 h 159"/>
                  <a:gd name="T8" fmla="*/ 22 w 39"/>
                  <a:gd name="T9" fmla="*/ 140 h 159"/>
                  <a:gd name="T10" fmla="*/ 22 w 39"/>
                  <a:gd name="T11" fmla="*/ 140 h 159"/>
                  <a:gd name="T12" fmla="*/ 21 w 39"/>
                  <a:gd name="T13" fmla="*/ 145 h 159"/>
                  <a:gd name="T14" fmla="*/ 18 w 39"/>
                  <a:gd name="T15" fmla="*/ 151 h 159"/>
                  <a:gd name="T16" fmla="*/ 14 w 39"/>
                  <a:gd name="T17" fmla="*/ 155 h 159"/>
                  <a:gd name="T18" fmla="*/ 10 w 39"/>
                  <a:gd name="T19" fmla="*/ 159 h 159"/>
                  <a:gd name="T20" fmla="*/ 10 w 39"/>
                  <a:gd name="T21" fmla="*/ 159 h 159"/>
                  <a:gd name="T22" fmla="*/ 0 w 39"/>
                  <a:gd name="T23" fmla="*/ 84 h 159"/>
                  <a:gd name="T24" fmla="*/ 0 w 39"/>
                  <a:gd name="T25" fmla="*/ 84 h 159"/>
                  <a:gd name="T26" fmla="*/ 8 w 39"/>
                  <a:gd name="T27" fmla="*/ 0 h 159"/>
                  <a:gd name="T28" fmla="*/ 8 w 39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9" h="159">
                    <a:moveTo>
                      <a:pt x="8" y="0"/>
                    </a:moveTo>
                    <a:lnTo>
                      <a:pt x="8" y="0"/>
                    </a:lnTo>
                    <a:lnTo>
                      <a:pt x="39" y="0"/>
                    </a:lnTo>
                    <a:lnTo>
                      <a:pt x="39" y="0"/>
                    </a:lnTo>
                    <a:lnTo>
                      <a:pt x="22" y="140"/>
                    </a:lnTo>
                    <a:lnTo>
                      <a:pt x="22" y="140"/>
                    </a:lnTo>
                    <a:lnTo>
                      <a:pt x="21" y="145"/>
                    </a:lnTo>
                    <a:lnTo>
                      <a:pt x="18" y="151"/>
                    </a:lnTo>
                    <a:lnTo>
                      <a:pt x="14" y="155"/>
                    </a:lnTo>
                    <a:lnTo>
                      <a:pt x="10" y="159"/>
                    </a:lnTo>
                    <a:lnTo>
                      <a:pt x="10" y="159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59" name="Freeform 96"/>
              <p:cNvSpPr/>
              <p:nvPr/>
            </p:nvSpPr>
            <p:spPr bwMode="auto">
              <a:xfrm>
                <a:off x="3502026" y="5083175"/>
                <a:ext cx="55563" cy="252413"/>
              </a:xfrm>
              <a:custGeom>
                <a:avLst/>
                <a:gdLst>
                  <a:gd name="T0" fmla="*/ 8 w 35"/>
                  <a:gd name="T1" fmla="*/ 0 h 159"/>
                  <a:gd name="T2" fmla="*/ 8 w 35"/>
                  <a:gd name="T3" fmla="*/ 0 h 159"/>
                  <a:gd name="T4" fmla="*/ 35 w 35"/>
                  <a:gd name="T5" fmla="*/ 0 h 159"/>
                  <a:gd name="T6" fmla="*/ 35 w 35"/>
                  <a:gd name="T7" fmla="*/ 0 h 159"/>
                  <a:gd name="T8" fmla="*/ 18 w 35"/>
                  <a:gd name="T9" fmla="*/ 140 h 159"/>
                  <a:gd name="T10" fmla="*/ 18 w 35"/>
                  <a:gd name="T11" fmla="*/ 140 h 159"/>
                  <a:gd name="T12" fmla="*/ 17 w 35"/>
                  <a:gd name="T13" fmla="*/ 145 h 159"/>
                  <a:gd name="T14" fmla="*/ 14 w 35"/>
                  <a:gd name="T15" fmla="*/ 151 h 159"/>
                  <a:gd name="T16" fmla="*/ 11 w 35"/>
                  <a:gd name="T17" fmla="*/ 155 h 159"/>
                  <a:gd name="T18" fmla="*/ 7 w 35"/>
                  <a:gd name="T19" fmla="*/ 159 h 159"/>
                  <a:gd name="T20" fmla="*/ 7 w 35"/>
                  <a:gd name="T21" fmla="*/ 159 h 159"/>
                  <a:gd name="T22" fmla="*/ 0 w 35"/>
                  <a:gd name="T23" fmla="*/ 84 h 159"/>
                  <a:gd name="T24" fmla="*/ 0 w 35"/>
                  <a:gd name="T25" fmla="*/ 84 h 159"/>
                  <a:gd name="T26" fmla="*/ 8 w 35"/>
                  <a:gd name="T27" fmla="*/ 0 h 159"/>
                  <a:gd name="T28" fmla="*/ 8 w 35"/>
                  <a:gd name="T2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159">
                    <a:moveTo>
                      <a:pt x="8" y="0"/>
                    </a:moveTo>
                    <a:lnTo>
                      <a:pt x="8" y="0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18" y="140"/>
                    </a:lnTo>
                    <a:lnTo>
                      <a:pt x="18" y="140"/>
                    </a:lnTo>
                    <a:lnTo>
                      <a:pt x="17" y="145"/>
                    </a:lnTo>
                    <a:lnTo>
                      <a:pt x="14" y="151"/>
                    </a:lnTo>
                    <a:lnTo>
                      <a:pt x="11" y="155"/>
                    </a:lnTo>
                    <a:lnTo>
                      <a:pt x="7" y="159"/>
                    </a:lnTo>
                    <a:lnTo>
                      <a:pt x="7" y="159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0" name="Freeform 97"/>
              <p:cNvSpPr/>
              <p:nvPr/>
            </p:nvSpPr>
            <p:spPr bwMode="auto">
              <a:xfrm>
                <a:off x="3508376" y="5083175"/>
                <a:ext cx="49213" cy="249238"/>
              </a:xfrm>
              <a:custGeom>
                <a:avLst/>
                <a:gdLst>
                  <a:gd name="T0" fmla="*/ 7 w 31"/>
                  <a:gd name="T1" fmla="*/ 0 h 157"/>
                  <a:gd name="T2" fmla="*/ 7 w 31"/>
                  <a:gd name="T3" fmla="*/ 0 h 157"/>
                  <a:gd name="T4" fmla="*/ 31 w 31"/>
                  <a:gd name="T5" fmla="*/ 0 h 157"/>
                  <a:gd name="T6" fmla="*/ 31 w 31"/>
                  <a:gd name="T7" fmla="*/ 0 h 157"/>
                  <a:gd name="T8" fmla="*/ 14 w 31"/>
                  <a:gd name="T9" fmla="*/ 140 h 157"/>
                  <a:gd name="T10" fmla="*/ 14 w 31"/>
                  <a:gd name="T11" fmla="*/ 140 h 157"/>
                  <a:gd name="T12" fmla="*/ 13 w 31"/>
                  <a:gd name="T13" fmla="*/ 145 h 157"/>
                  <a:gd name="T14" fmla="*/ 10 w 31"/>
                  <a:gd name="T15" fmla="*/ 151 h 157"/>
                  <a:gd name="T16" fmla="*/ 7 w 31"/>
                  <a:gd name="T17" fmla="*/ 155 h 157"/>
                  <a:gd name="T18" fmla="*/ 3 w 31"/>
                  <a:gd name="T19" fmla="*/ 157 h 157"/>
                  <a:gd name="T20" fmla="*/ 3 w 31"/>
                  <a:gd name="T21" fmla="*/ 157 h 157"/>
                  <a:gd name="T22" fmla="*/ 0 w 31"/>
                  <a:gd name="T23" fmla="*/ 83 h 157"/>
                  <a:gd name="T24" fmla="*/ 0 w 31"/>
                  <a:gd name="T25" fmla="*/ 83 h 157"/>
                  <a:gd name="T26" fmla="*/ 7 w 31"/>
                  <a:gd name="T27" fmla="*/ 0 h 157"/>
                  <a:gd name="T28" fmla="*/ 7 w 31"/>
                  <a:gd name="T2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" h="157">
                    <a:moveTo>
                      <a:pt x="7" y="0"/>
                    </a:moveTo>
                    <a:lnTo>
                      <a:pt x="7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14" y="140"/>
                    </a:lnTo>
                    <a:lnTo>
                      <a:pt x="14" y="140"/>
                    </a:lnTo>
                    <a:lnTo>
                      <a:pt x="13" y="145"/>
                    </a:lnTo>
                    <a:lnTo>
                      <a:pt x="10" y="151"/>
                    </a:lnTo>
                    <a:lnTo>
                      <a:pt x="7" y="155"/>
                    </a:lnTo>
                    <a:lnTo>
                      <a:pt x="3" y="157"/>
                    </a:lnTo>
                    <a:lnTo>
                      <a:pt x="3" y="157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1" name="Freeform 98"/>
              <p:cNvSpPr/>
              <p:nvPr/>
            </p:nvSpPr>
            <p:spPr bwMode="auto">
              <a:xfrm>
                <a:off x="3513138" y="5083175"/>
                <a:ext cx="44450" cy="249238"/>
              </a:xfrm>
              <a:custGeom>
                <a:avLst/>
                <a:gdLst>
                  <a:gd name="T0" fmla="*/ 8 w 28"/>
                  <a:gd name="T1" fmla="*/ 0 h 157"/>
                  <a:gd name="T2" fmla="*/ 8 w 28"/>
                  <a:gd name="T3" fmla="*/ 0 h 157"/>
                  <a:gd name="T4" fmla="*/ 28 w 28"/>
                  <a:gd name="T5" fmla="*/ 0 h 157"/>
                  <a:gd name="T6" fmla="*/ 28 w 28"/>
                  <a:gd name="T7" fmla="*/ 0 h 157"/>
                  <a:gd name="T8" fmla="*/ 11 w 28"/>
                  <a:gd name="T9" fmla="*/ 140 h 157"/>
                  <a:gd name="T10" fmla="*/ 11 w 28"/>
                  <a:gd name="T11" fmla="*/ 140 h 157"/>
                  <a:gd name="T12" fmla="*/ 10 w 28"/>
                  <a:gd name="T13" fmla="*/ 145 h 157"/>
                  <a:gd name="T14" fmla="*/ 7 w 28"/>
                  <a:gd name="T15" fmla="*/ 151 h 157"/>
                  <a:gd name="T16" fmla="*/ 4 w 28"/>
                  <a:gd name="T17" fmla="*/ 155 h 157"/>
                  <a:gd name="T18" fmla="*/ 0 w 28"/>
                  <a:gd name="T19" fmla="*/ 157 h 157"/>
                  <a:gd name="T20" fmla="*/ 0 w 28"/>
                  <a:gd name="T21" fmla="*/ 157 h 157"/>
                  <a:gd name="T22" fmla="*/ 1 w 28"/>
                  <a:gd name="T23" fmla="*/ 82 h 157"/>
                  <a:gd name="T24" fmla="*/ 1 w 28"/>
                  <a:gd name="T25" fmla="*/ 82 h 157"/>
                  <a:gd name="T26" fmla="*/ 8 w 28"/>
                  <a:gd name="T27" fmla="*/ 0 h 157"/>
                  <a:gd name="T28" fmla="*/ 8 w 28"/>
                  <a:gd name="T2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157">
                    <a:moveTo>
                      <a:pt x="8" y="0"/>
                    </a:moveTo>
                    <a:lnTo>
                      <a:pt x="8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0" y="145"/>
                    </a:lnTo>
                    <a:lnTo>
                      <a:pt x="7" y="151"/>
                    </a:lnTo>
                    <a:lnTo>
                      <a:pt x="4" y="155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2" name="Freeform 99"/>
              <p:cNvSpPr/>
              <p:nvPr/>
            </p:nvSpPr>
            <p:spPr bwMode="auto">
              <a:xfrm>
                <a:off x="3513138" y="5083175"/>
                <a:ext cx="44450" cy="249238"/>
              </a:xfrm>
              <a:custGeom>
                <a:avLst/>
                <a:gdLst>
                  <a:gd name="T0" fmla="*/ 12 w 28"/>
                  <a:gd name="T1" fmla="*/ 0 h 157"/>
                  <a:gd name="T2" fmla="*/ 12 w 28"/>
                  <a:gd name="T3" fmla="*/ 0 h 157"/>
                  <a:gd name="T4" fmla="*/ 28 w 28"/>
                  <a:gd name="T5" fmla="*/ 0 h 157"/>
                  <a:gd name="T6" fmla="*/ 28 w 28"/>
                  <a:gd name="T7" fmla="*/ 0 h 157"/>
                  <a:gd name="T8" fmla="*/ 11 w 28"/>
                  <a:gd name="T9" fmla="*/ 140 h 157"/>
                  <a:gd name="T10" fmla="*/ 11 w 28"/>
                  <a:gd name="T11" fmla="*/ 140 h 157"/>
                  <a:gd name="T12" fmla="*/ 10 w 28"/>
                  <a:gd name="T13" fmla="*/ 145 h 157"/>
                  <a:gd name="T14" fmla="*/ 8 w 28"/>
                  <a:gd name="T15" fmla="*/ 149 h 157"/>
                  <a:gd name="T16" fmla="*/ 4 w 28"/>
                  <a:gd name="T17" fmla="*/ 155 h 157"/>
                  <a:gd name="T18" fmla="*/ 0 w 28"/>
                  <a:gd name="T19" fmla="*/ 157 h 157"/>
                  <a:gd name="T20" fmla="*/ 0 w 28"/>
                  <a:gd name="T21" fmla="*/ 157 h 157"/>
                  <a:gd name="T22" fmla="*/ 5 w 28"/>
                  <a:gd name="T23" fmla="*/ 80 h 157"/>
                  <a:gd name="T24" fmla="*/ 5 w 28"/>
                  <a:gd name="T25" fmla="*/ 80 h 157"/>
                  <a:gd name="T26" fmla="*/ 12 w 28"/>
                  <a:gd name="T27" fmla="*/ 0 h 157"/>
                  <a:gd name="T28" fmla="*/ 12 w 28"/>
                  <a:gd name="T2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157">
                    <a:moveTo>
                      <a:pt x="12" y="0"/>
                    </a:moveTo>
                    <a:lnTo>
                      <a:pt x="12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0" y="145"/>
                    </a:lnTo>
                    <a:lnTo>
                      <a:pt x="8" y="149"/>
                    </a:lnTo>
                    <a:lnTo>
                      <a:pt x="4" y="155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5" y="80"/>
                    </a:lnTo>
                    <a:lnTo>
                      <a:pt x="5" y="8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3" name="Freeform 100"/>
              <p:cNvSpPr/>
              <p:nvPr/>
            </p:nvSpPr>
            <p:spPr bwMode="auto">
              <a:xfrm>
                <a:off x="3514726" y="5083175"/>
                <a:ext cx="42863" cy="249238"/>
              </a:xfrm>
              <a:custGeom>
                <a:avLst/>
                <a:gdLst>
                  <a:gd name="T0" fmla="*/ 15 w 27"/>
                  <a:gd name="T1" fmla="*/ 0 h 157"/>
                  <a:gd name="T2" fmla="*/ 27 w 27"/>
                  <a:gd name="T3" fmla="*/ 0 h 157"/>
                  <a:gd name="T4" fmla="*/ 10 w 27"/>
                  <a:gd name="T5" fmla="*/ 140 h 157"/>
                  <a:gd name="T6" fmla="*/ 10 w 27"/>
                  <a:gd name="T7" fmla="*/ 140 h 157"/>
                  <a:gd name="T8" fmla="*/ 9 w 27"/>
                  <a:gd name="T9" fmla="*/ 145 h 157"/>
                  <a:gd name="T10" fmla="*/ 7 w 27"/>
                  <a:gd name="T11" fmla="*/ 149 h 157"/>
                  <a:gd name="T12" fmla="*/ 3 w 27"/>
                  <a:gd name="T13" fmla="*/ 153 h 157"/>
                  <a:gd name="T14" fmla="*/ 0 w 27"/>
                  <a:gd name="T15" fmla="*/ 157 h 157"/>
                  <a:gd name="T16" fmla="*/ 15 w 27"/>
                  <a:gd name="T17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157">
                    <a:moveTo>
                      <a:pt x="15" y="0"/>
                    </a:moveTo>
                    <a:lnTo>
                      <a:pt x="27" y="0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9" y="145"/>
                    </a:lnTo>
                    <a:lnTo>
                      <a:pt x="7" y="149"/>
                    </a:lnTo>
                    <a:lnTo>
                      <a:pt x="3" y="153"/>
                    </a:lnTo>
                    <a:lnTo>
                      <a:pt x="0" y="157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264" name="Freeform 108"/>
              <p:cNvSpPr/>
              <p:nvPr/>
            </p:nvSpPr>
            <p:spPr bwMode="auto">
              <a:xfrm>
                <a:off x="2687638" y="4930775"/>
                <a:ext cx="47625" cy="55563"/>
              </a:xfrm>
              <a:custGeom>
                <a:avLst/>
                <a:gdLst>
                  <a:gd name="T0" fmla="*/ 30 w 30"/>
                  <a:gd name="T1" fmla="*/ 2 h 35"/>
                  <a:gd name="T2" fmla="*/ 30 w 30"/>
                  <a:gd name="T3" fmla="*/ 2 h 35"/>
                  <a:gd name="T4" fmla="*/ 27 w 30"/>
                  <a:gd name="T5" fmla="*/ 14 h 35"/>
                  <a:gd name="T6" fmla="*/ 23 w 30"/>
                  <a:gd name="T7" fmla="*/ 30 h 35"/>
                  <a:gd name="T8" fmla="*/ 23 w 30"/>
                  <a:gd name="T9" fmla="*/ 30 h 35"/>
                  <a:gd name="T10" fmla="*/ 20 w 30"/>
                  <a:gd name="T11" fmla="*/ 34 h 35"/>
                  <a:gd name="T12" fmla="*/ 19 w 30"/>
                  <a:gd name="T13" fmla="*/ 35 h 35"/>
                  <a:gd name="T14" fmla="*/ 16 w 30"/>
                  <a:gd name="T15" fmla="*/ 34 h 35"/>
                  <a:gd name="T16" fmla="*/ 14 w 30"/>
                  <a:gd name="T17" fmla="*/ 31 h 35"/>
                  <a:gd name="T18" fmla="*/ 11 w 30"/>
                  <a:gd name="T19" fmla="*/ 26 h 35"/>
                  <a:gd name="T20" fmla="*/ 0 w 30"/>
                  <a:gd name="T21" fmla="*/ 7 h 35"/>
                  <a:gd name="T22" fmla="*/ 0 w 30"/>
                  <a:gd name="T23" fmla="*/ 7 h 35"/>
                  <a:gd name="T24" fmla="*/ 3 w 30"/>
                  <a:gd name="T25" fmla="*/ 6 h 35"/>
                  <a:gd name="T26" fmla="*/ 8 w 30"/>
                  <a:gd name="T27" fmla="*/ 2 h 35"/>
                  <a:gd name="T28" fmla="*/ 12 w 30"/>
                  <a:gd name="T29" fmla="*/ 0 h 35"/>
                  <a:gd name="T30" fmla="*/ 18 w 30"/>
                  <a:gd name="T31" fmla="*/ 0 h 35"/>
                  <a:gd name="T32" fmla="*/ 23 w 30"/>
                  <a:gd name="T33" fmla="*/ 0 h 35"/>
                  <a:gd name="T34" fmla="*/ 30 w 30"/>
                  <a:gd name="T35" fmla="*/ 2 h 35"/>
                  <a:gd name="T36" fmla="*/ 30 w 30"/>
                  <a:gd name="T37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" h="35">
                    <a:moveTo>
                      <a:pt x="30" y="2"/>
                    </a:moveTo>
                    <a:lnTo>
                      <a:pt x="30" y="2"/>
                    </a:lnTo>
                    <a:lnTo>
                      <a:pt x="27" y="14"/>
                    </a:lnTo>
                    <a:lnTo>
                      <a:pt x="23" y="30"/>
                    </a:lnTo>
                    <a:lnTo>
                      <a:pt x="23" y="30"/>
                    </a:lnTo>
                    <a:lnTo>
                      <a:pt x="20" y="34"/>
                    </a:lnTo>
                    <a:lnTo>
                      <a:pt x="19" y="35"/>
                    </a:lnTo>
                    <a:lnTo>
                      <a:pt x="16" y="34"/>
                    </a:lnTo>
                    <a:lnTo>
                      <a:pt x="14" y="31"/>
                    </a:lnTo>
                    <a:lnTo>
                      <a:pt x="11" y="26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3" y="6"/>
                    </a:lnTo>
                    <a:lnTo>
                      <a:pt x="8" y="2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23" y="0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6699" tIns="43349" rIns="86699" bIns="43349" numCol="1" anchor="t" anchorCtr="0" compatLnSpc="1"/>
              <a:lstStyle/>
              <a:p>
                <a:pPr marL="0" marR="0" lvl="0" indent="0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5" name="组合 215"/>
            <p:cNvGrpSpPr/>
            <p:nvPr/>
          </p:nvGrpSpPr>
          <p:grpSpPr>
            <a:xfrm>
              <a:off x="2205158" y="4428322"/>
              <a:ext cx="149987" cy="444079"/>
              <a:chOff x="2555876" y="4340225"/>
              <a:chExt cx="203200" cy="601663"/>
            </a:xfrm>
            <a:grpFill/>
          </p:grpSpPr>
          <p:sp>
            <p:nvSpPr>
              <p:cNvPr id="139" name="Freeform 105"/>
              <p:cNvSpPr/>
              <p:nvPr/>
            </p:nvSpPr>
            <p:spPr bwMode="auto">
              <a:xfrm>
                <a:off x="2582863" y="4424363"/>
                <a:ext cx="176213" cy="517525"/>
              </a:xfrm>
              <a:custGeom>
                <a:avLst/>
                <a:gdLst>
                  <a:gd name="T0" fmla="*/ 35 w 111"/>
                  <a:gd name="T1" fmla="*/ 266 h 326"/>
                  <a:gd name="T2" fmla="*/ 66 w 111"/>
                  <a:gd name="T3" fmla="*/ 326 h 326"/>
                  <a:gd name="T4" fmla="*/ 94 w 111"/>
                  <a:gd name="T5" fmla="*/ 322 h 326"/>
                  <a:gd name="T6" fmla="*/ 111 w 111"/>
                  <a:gd name="T7" fmla="*/ 256 h 326"/>
                  <a:gd name="T8" fmla="*/ 76 w 111"/>
                  <a:gd name="T9" fmla="*/ 0 h 326"/>
                  <a:gd name="T10" fmla="*/ 0 w 111"/>
                  <a:gd name="T11" fmla="*/ 11 h 326"/>
                  <a:gd name="T12" fmla="*/ 35 w 111"/>
                  <a:gd name="T13" fmla="*/ 266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326">
                    <a:moveTo>
                      <a:pt x="35" y="266"/>
                    </a:moveTo>
                    <a:lnTo>
                      <a:pt x="66" y="326"/>
                    </a:lnTo>
                    <a:lnTo>
                      <a:pt x="94" y="322"/>
                    </a:lnTo>
                    <a:lnTo>
                      <a:pt x="111" y="256"/>
                    </a:lnTo>
                    <a:lnTo>
                      <a:pt x="76" y="0"/>
                    </a:lnTo>
                    <a:lnTo>
                      <a:pt x="0" y="11"/>
                    </a:lnTo>
                    <a:lnTo>
                      <a:pt x="35" y="26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0" name="Freeform 106"/>
              <p:cNvSpPr/>
              <p:nvPr/>
            </p:nvSpPr>
            <p:spPr bwMode="auto">
              <a:xfrm>
                <a:off x="2576513" y="4340225"/>
                <a:ext cx="127000" cy="146050"/>
              </a:xfrm>
              <a:custGeom>
                <a:avLst/>
                <a:gdLst>
                  <a:gd name="T0" fmla="*/ 4 w 80"/>
                  <a:gd name="T1" fmla="*/ 59 h 92"/>
                  <a:gd name="T2" fmla="*/ 4 w 80"/>
                  <a:gd name="T3" fmla="*/ 59 h 92"/>
                  <a:gd name="T4" fmla="*/ 5 w 80"/>
                  <a:gd name="T5" fmla="*/ 66 h 92"/>
                  <a:gd name="T6" fmla="*/ 9 w 80"/>
                  <a:gd name="T7" fmla="*/ 73 h 92"/>
                  <a:gd name="T8" fmla="*/ 13 w 80"/>
                  <a:gd name="T9" fmla="*/ 80 h 92"/>
                  <a:gd name="T10" fmla="*/ 19 w 80"/>
                  <a:gd name="T11" fmla="*/ 84 h 92"/>
                  <a:gd name="T12" fmla="*/ 24 w 80"/>
                  <a:gd name="T13" fmla="*/ 88 h 92"/>
                  <a:gd name="T14" fmla="*/ 31 w 80"/>
                  <a:gd name="T15" fmla="*/ 91 h 92"/>
                  <a:gd name="T16" fmla="*/ 39 w 80"/>
                  <a:gd name="T17" fmla="*/ 92 h 92"/>
                  <a:gd name="T18" fmla="*/ 46 w 80"/>
                  <a:gd name="T19" fmla="*/ 92 h 92"/>
                  <a:gd name="T20" fmla="*/ 47 w 80"/>
                  <a:gd name="T21" fmla="*/ 92 h 92"/>
                  <a:gd name="T22" fmla="*/ 47 w 80"/>
                  <a:gd name="T23" fmla="*/ 92 h 92"/>
                  <a:gd name="T24" fmla="*/ 55 w 80"/>
                  <a:gd name="T25" fmla="*/ 89 h 92"/>
                  <a:gd name="T26" fmla="*/ 62 w 80"/>
                  <a:gd name="T27" fmla="*/ 87 h 92"/>
                  <a:gd name="T28" fmla="*/ 67 w 80"/>
                  <a:gd name="T29" fmla="*/ 82 h 92"/>
                  <a:gd name="T30" fmla="*/ 71 w 80"/>
                  <a:gd name="T31" fmla="*/ 77 h 92"/>
                  <a:gd name="T32" fmla="*/ 75 w 80"/>
                  <a:gd name="T33" fmla="*/ 70 h 92"/>
                  <a:gd name="T34" fmla="*/ 78 w 80"/>
                  <a:gd name="T35" fmla="*/ 64 h 92"/>
                  <a:gd name="T36" fmla="*/ 80 w 80"/>
                  <a:gd name="T37" fmla="*/ 57 h 92"/>
                  <a:gd name="T38" fmla="*/ 80 w 80"/>
                  <a:gd name="T39" fmla="*/ 49 h 92"/>
                  <a:gd name="T40" fmla="*/ 75 w 80"/>
                  <a:gd name="T41" fmla="*/ 15 h 92"/>
                  <a:gd name="T42" fmla="*/ 75 w 80"/>
                  <a:gd name="T43" fmla="*/ 15 h 92"/>
                  <a:gd name="T44" fmla="*/ 73 w 80"/>
                  <a:gd name="T45" fmla="*/ 8 h 92"/>
                  <a:gd name="T46" fmla="*/ 70 w 80"/>
                  <a:gd name="T47" fmla="*/ 4 h 92"/>
                  <a:gd name="T48" fmla="*/ 66 w 80"/>
                  <a:gd name="T49" fmla="*/ 1 h 92"/>
                  <a:gd name="T50" fmla="*/ 62 w 80"/>
                  <a:gd name="T51" fmla="*/ 0 h 92"/>
                  <a:gd name="T52" fmla="*/ 50 w 80"/>
                  <a:gd name="T53" fmla="*/ 1 h 92"/>
                  <a:gd name="T54" fmla="*/ 35 w 80"/>
                  <a:gd name="T55" fmla="*/ 3 h 92"/>
                  <a:gd name="T56" fmla="*/ 35 w 80"/>
                  <a:gd name="T57" fmla="*/ 3 h 92"/>
                  <a:gd name="T58" fmla="*/ 35 w 80"/>
                  <a:gd name="T59" fmla="*/ 3 h 92"/>
                  <a:gd name="T60" fmla="*/ 20 w 80"/>
                  <a:gd name="T61" fmla="*/ 5 h 92"/>
                  <a:gd name="T62" fmla="*/ 8 w 80"/>
                  <a:gd name="T63" fmla="*/ 7 h 92"/>
                  <a:gd name="T64" fmla="*/ 4 w 80"/>
                  <a:gd name="T65" fmla="*/ 9 h 92"/>
                  <a:gd name="T66" fmla="*/ 1 w 80"/>
                  <a:gd name="T67" fmla="*/ 13 h 92"/>
                  <a:gd name="T68" fmla="*/ 0 w 80"/>
                  <a:gd name="T69" fmla="*/ 17 h 92"/>
                  <a:gd name="T70" fmla="*/ 0 w 80"/>
                  <a:gd name="T71" fmla="*/ 24 h 92"/>
                  <a:gd name="T72" fmla="*/ 4 w 80"/>
                  <a:gd name="T73" fmla="*/ 5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0" h="92">
                    <a:moveTo>
                      <a:pt x="4" y="59"/>
                    </a:moveTo>
                    <a:lnTo>
                      <a:pt x="4" y="59"/>
                    </a:lnTo>
                    <a:lnTo>
                      <a:pt x="5" y="66"/>
                    </a:lnTo>
                    <a:lnTo>
                      <a:pt x="9" y="73"/>
                    </a:lnTo>
                    <a:lnTo>
                      <a:pt x="13" y="80"/>
                    </a:lnTo>
                    <a:lnTo>
                      <a:pt x="19" y="84"/>
                    </a:lnTo>
                    <a:lnTo>
                      <a:pt x="24" y="88"/>
                    </a:lnTo>
                    <a:lnTo>
                      <a:pt x="31" y="91"/>
                    </a:lnTo>
                    <a:lnTo>
                      <a:pt x="39" y="92"/>
                    </a:lnTo>
                    <a:lnTo>
                      <a:pt x="46" y="92"/>
                    </a:lnTo>
                    <a:lnTo>
                      <a:pt x="47" y="92"/>
                    </a:lnTo>
                    <a:lnTo>
                      <a:pt x="47" y="92"/>
                    </a:lnTo>
                    <a:lnTo>
                      <a:pt x="55" y="89"/>
                    </a:lnTo>
                    <a:lnTo>
                      <a:pt x="62" y="87"/>
                    </a:lnTo>
                    <a:lnTo>
                      <a:pt x="67" y="82"/>
                    </a:lnTo>
                    <a:lnTo>
                      <a:pt x="71" y="77"/>
                    </a:lnTo>
                    <a:lnTo>
                      <a:pt x="75" y="70"/>
                    </a:lnTo>
                    <a:lnTo>
                      <a:pt x="78" y="64"/>
                    </a:lnTo>
                    <a:lnTo>
                      <a:pt x="80" y="57"/>
                    </a:lnTo>
                    <a:lnTo>
                      <a:pt x="80" y="49"/>
                    </a:lnTo>
                    <a:lnTo>
                      <a:pt x="75" y="15"/>
                    </a:lnTo>
                    <a:lnTo>
                      <a:pt x="75" y="15"/>
                    </a:lnTo>
                    <a:lnTo>
                      <a:pt x="73" y="8"/>
                    </a:lnTo>
                    <a:lnTo>
                      <a:pt x="70" y="4"/>
                    </a:lnTo>
                    <a:lnTo>
                      <a:pt x="66" y="1"/>
                    </a:lnTo>
                    <a:lnTo>
                      <a:pt x="62" y="0"/>
                    </a:lnTo>
                    <a:lnTo>
                      <a:pt x="50" y="1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20" y="5"/>
                    </a:lnTo>
                    <a:lnTo>
                      <a:pt x="8" y="7"/>
                    </a:lnTo>
                    <a:lnTo>
                      <a:pt x="4" y="9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24"/>
                    </a:lnTo>
                    <a:lnTo>
                      <a:pt x="4" y="5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1" name="Freeform 107"/>
              <p:cNvSpPr/>
              <p:nvPr/>
            </p:nvSpPr>
            <p:spPr bwMode="auto">
              <a:xfrm>
                <a:off x="2571751" y="4389438"/>
                <a:ext cx="150813" cy="144463"/>
              </a:xfrm>
              <a:custGeom>
                <a:avLst/>
                <a:gdLst>
                  <a:gd name="T0" fmla="*/ 11 w 95"/>
                  <a:gd name="T1" fmla="*/ 91 h 91"/>
                  <a:gd name="T2" fmla="*/ 95 w 95"/>
                  <a:gd name="T3" fmla="*/ 80 h 91"/>
                  <a:gd name="T4" fmla="*/ 84 w 95"/>
                  <a:gd name="T5" fmla="*/ 0 h 91"/>
                  <a:gd name="T6" fmla="*/ 0 w 95"/>
                  <a:gd name="T7" fmla="*/ 11 h 91"/>
                  <a:gd name="T8" fmla="*/ 11 w 95"/>
                  <a:gd name="T9" fmla="*/ 9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91">
                    <a:moveTo>
                      <a:pt x="11" y="91"/>
                    </a:moveTo>
                    <a:lnTo>
                      <a:pt x="95" y="80"/>
                    </a:lnTo>
                    <a:lnTo>
                      <a:pt x="84" y="0"/>
                    </a:lnTo>
                    <a:lnTo>
                      <a:pt x="0" y="11"/>
                    </a:lnTo>
                    <a:lnTo>
                      <a:pt x="11" y="9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42" name="Freeform 109"/>
              <p:cNvSpPr/>
              <p:nvPr/>
            </p:nvSpPr>
            <p:spPr bwMode="auto">
              <a:xfrm>
                <a:off x="2555876" y="4430713"/>
                <a:ext cx="44450" cy="260350"/>
              </a:xfrm>
              <a:custGeom>
                <a:avLst/>
                <a:gdLst>
                  <a:gd name="T0" fmla="*/ 21 w 28"/>
                  <a:gd name="T1" fmla="*/ 0 h 164"/>
                  <a:gd name="T2" fmla="*/ 21 w 28"/>
                  <a:gd name="T3" fmla="*/ 0 h 164"/>
                  <a:gd name="T4" fmla="*/ 11 w 28"/>
                  <a:gd name="T5" fmla="*/ 7 h 164"/>
                  <a:gd name="T6" fmla="*/ 5 w 28"/>
                  <a:gd name="T7" fmla="*/ 13 h 164"/>
                  <a:gd name="T8" fmla="*/ 2 w 28"/>
                  <a:gd name="T9" fmla="*/ 17 h 164"/>
                  <a:gd name="T10" fmla="*/ 0 w 28"/>
                  <a:gd name="T11" fmla="*/ 20 h 164"/>
                  <a:gd name="T12" fmla="*/ 0 w 28"/>
                  <a:gd name="T13" fmla="*/ 20 h 164"/>
                  <a:gd name="T14" fmla="*/ 3 w 28"/>
                  <a:gd name="T15" fmla="*/ 44 h 164"/>
                  <a:gd name="T16" fmla="*/ 9 w 28"/>
                  <a:gd name="T17" fmla="*/ 90 h 164"/>
                  <a:gd name="T18" fmla="*/ 18 w 28"/>
                  <a:gd name="T19" fmla="*/ 154 h 164"/>
                  <a:gd name="T20" fmla="*/ 18 w 28"/>
                  <a:gd name="T21" fmla="*/ 154 h 164"/>
                  <a:gd name="T22" fmla="*/ 17 w 28"/>
                  <a:gd name="T23" fmla="*/ 155 h 164"/>
                  <a:gd name="T24" fmla="*/ 18 w 28"/>
                  <a:gd name="T25" fmla="*/ 160 h 164"/>
                  <a:gd name="T26" fmla="*/ 19 w 28"/>
                  <a:gd name="T27" fmla="*/ 161 h 164"/>
                  <a:gd name="T28" fmla="*/ 21 w 28"/>
                  <a:gd name="T29" fmla="*/ 162 h 164"/>
                  <a:gd name="T30" fmla="*/ 23 w 28"/>
                  <a:gd name="T31" fmla="*/ 164 h 164"/>
                  <a:gd name="T32" fmla="*/ 28 w 28"/>
                  <a:gd name="T33" fmla="*/ 164 h 164"/>
                  <a:gd name="T34" fmla="*/ 13 w 28"/>
                  <a:gd name="T35" fmla="*/ 58 h 164"/>
                  <a:gd name="T36" fmla="*/ 19 w 28"/>
                  <a:gd name="T37" fmla="*/ 44 h 164"/>
                  <a:gd name="T38" fmla="*/ 21 w 28"/>
                  <a:gd name="T39" fmla="*/ 0 h 164"/>
                  <a:gd name="T40" fmla="*/ 21 w 28"/>
                  <a:gd name="T4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" h="164">
                    <a:moveTo>
                      <a:pt x="21" y="0"/>
                    </a:moveTo>
                    <a:lnTo>
                      <a:pt x="21" y="0"/>
                    </a:lnTo>
                    <a:lnTo>
                      <a:pt x="11" y="7"/>
                    </a:lnTo>
                    <a:lnTo>
                      <a:pt x="5" y="13"/>
                    </a:lnTo>
                    <a:lnTo>
                      <a:pt x="2" y="17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3" y="44"/>
                    </a:lnTo>
                    <a:lnTo>
                      <a:pt x="9" y="90"/>
                    </a:lnTo>
                    <a:lnTo>
                      <a:pt x="18" y="154"/>
                    </a:lnTo>
                    <a:lnTo>
                      <a:pt x="18" y="154"/>
                    </a:lnTo>
                    <a:lnTo>
                      <a:pt x="17" y="155"/>
                    </a:lnTo>
                    <a:lnTo>
                      <a:pt x="18" y="160"/>
                    </a:lnTo>
                    <a:lnTo>
                      <a:pt x="19" y="161"/>
                    </a:lnTo>
                    <a:lnTo>
                      <a:pt x="21" y="162"/>
                    </a:lnTo>
                    <a:lnTo>
                      <a:pt x="23" y="164"/>
                    </a:lnTo>
                    <a:lnTo>
                      <a:pt x="28" y="164"/>
                    </a:lnTo>
                    <a:lnTo>
                      <a:pt x="13" y="58"/>
                    </a:lnTo>
                    <a:lnTo>
                      <a:pt x="19" y="44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6" name="组合 220"/>
            <p:cNvGrpSpPr/>
            <p:nvPr/>
          </p:nvGrpSpPr>
          <p:grpSpPr>
            <a:xfrm>
              <a:off x="2547318" y="4433008"/>
              <a:ext cx="588231" cy="452281"/>
              <a:chOff x="3019426" y="4346575"/>
              <a:chExt cx="796925" cy="612776"/>
            </a:xfrm>
            <a:grpFill/>
          </p:grpSpPr>
          <p:sp>
            <p:nvSpPr>
              <p:cNvPr id="133" name="Freeform 110"/>
              <p:cNvSpPr/>
              <p:nvPr/>
            </p:nvSpPr>
            <p:spPr bwMode="auto">
              <a:xfrm>
                <a:off x="3040063" y="4346575"/>
                <a:ext cx="776288" cy="347663"/>
              </a:xfrm>
              <a:custGeom>
                <a:avLst/>
                <a:gdLst>
                  <a:gd name="T0" fmla="*/ 247 w 489"/>
                  <a:gd name="T1" fmla="*/ 219 h 219"/>
                  <a:gd name="T2" fmla="*/ 489 w 489"/>
                  <a:gd name="T3" fmla="*/ 110 h 219"/>
                  <a:gd name="T4" fmla="*/ 240 w 489"/>
                  <a:gd name="T5" fmla="*/ 0 h 219"/>
                  <a:gd name="T6" fmla="*/ 0 w 489"/>
                  <a:gd name="T7" fmla="*/ 107 h 219"/>
                  <a:gd name="T8" fmla="*/ 247 w 489"/>
                  <a:gd name="T9" fmla="*/ 219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9" h="219">
                    <a:moveTo>
                      <a:pt x="247" y="219"/>
                    </a:moveTo>
                    <a:lnTo>
                      <a:pt x="489" y="110"/>
                    </a:lnTo>
                    <a:lnTo>
                      <a:pt x="240" y="0"/>
                    </a:lnTo>
                    <a:lnTo>
                      <a:pt x="0" y="107"/>
                    </a:lnTo>
                    <a:lnTo>
                      <a:pt x="247" y="21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4" name="Rectangle 111"/>
              <p:cNvSpPr>
                <a:spLocks noChangeArrowheads="1"/>
              </p:cNvSpPr>
              <p:nvPr/>
            </p:nvSpPr>
            <p:spPr bwMode="auto">
              <a:xfrm>
                <a:off x="3049588" y="4510088"/>
                <a:ext cx="22225" cy="25558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5" name="Freeform 112"/>
              <p:cNvSpPr/>
              <p:nvPr/>
            </p:nvSpPr>
            <p:spPr bwMode="auto">
              <a:xfrm>
                <a:off x="3022601" y="4735513"/>
                <a:ext cx="76200" cy="77788"/>
              </a:xfrm>
              <a:custGeom>
                <a:avLst/>
                <a:gdLst>
                  <a:gd name="T0" fmla="*/ 0 w 48"/>
                  <a:gd name="T1" fmla="*/ 24 h 49"/>
                  <a:gd name="T2" fmla="*/ 0 w 48"/>
                  <a:gd name="T3" fmla="*/ 24 h 49"/>
                  <a:gd name="T4" fmla="*/ 0 w 48"/>
                  <a:gd name="T5" fmla="*/ 20 h 49"/>
                  <a:gd name="T6" fmla="*/ 2 w 48"/>
                  <a:gd name="T7" fmla="*/ 15 h 49"/>
                  <a:gd name="T8" fmla="*/ 4 w 48"/>
                  <a:gd name="T9" fmla="*/ 11 h 49"/>
                  <a:gd name="T10" fmla="*/ 7 w 48"/>
                  <a:gd name="T11" fmla="*/ 8 h 49"/>
                  <a:gd name="T12" fmla="*/ 11 w 48"/>
                  <a:gd name="T13" fmla="*/ 4 h 49"/>
                  <a:gd name="T14" fmla="*/ 15 w 48"/>
                  <a:gd name="T15" fmla="*/ 3 h 49"/>
                  <a:gd name="T16" fmla="*/ 19 w 48"/>
                  <a:gd name="T17" fmla="*/ 1 h 49"/>
                  <a:gd name="T18" fmla="*/ 25 w 48"/>
                  <a:gd name="T19" fmla="*/ 0 h 49"/>
                  <a:gd name="T20" fmla="*/ 25 w 48"/>
                  <a:gd name="T21" fmla="*/ 0 h 49"/>
                  <a:gd name="T22" fmla="*/ 29 w 48"/>
                  <a:gd name="T23" fmla="*/ 1 h 49"/>
                  <a:gd name="T24" fmla="*/ 34 w 48"/>
                  <a:gd name="T25" fmla="*/ 3 h 49"/>
                  <a:gd name="T26" fmla="*/ 38 w 48"/>
                  <a:gd name="T27" fmla="*/ 4 h 49"/>
                  <a:gd name="T28" fmla="*/ 41 w 48"/>
                  <a:gd name="T29" fmla="*/ 8 h 49"/>
                  <a:gd name="T30" fmla="*/ 44 w 48"/>
                  <a:gd name="T31" fmla="*/ 11 h 49"/>
                  <a:gd name="T32" fmla="*/ 46 w 48"/>
                  <a:gd name="T33" fmla="*/ 15 h 49"/>
                  <a:gd name="T34" fmla="*/ 48 w 48"/>
                  <a:gd name="T35" fmla="*/ 20 h 49"/>
                  <a:gd name="T36" fmla="*/ 48 w 48"/>
                  <a:gd name="T37" fmla="*/ 24 h 49"/>
                  <a:gd name="T38" fmla="*/ 48 w 48"/>
                  <a:gd name="T39" fmla="*/ 24 h 49"/>
                  <a:gd name="T40" fmla="*/ 48 w 48"/>
                  <a:gd name="T41" fmla="*/ 30 h 49"/>
                  <a:gd name="T42" fmla="*/ 46 w 48"/>
                  <a:gd name="T43" fmla="*/ 34 h 49"/>
                  <a:gd name="T44" fmla="*/ 44 w 48"/>
                  <a:gd name="T45" fmla="*/ 38 h 49"/>
                  <a:gd name="T46" fmla="*/ 41 w 48"/>
                  <a:gd name="T47" fmla="*/ 42 h 49"/>
                  <a:gd name="T48" fmla="*/ 38 w 48"/>
                  <a:gd name="T49" fmla="*/ 45 h 49"/>
                  <a:gd name="T50" fmla="*/ 34 w 48"/>
                  <a:gd name="T51" fmla="*/ 47 h 49"/>
                  <a:gd name="T52" fmla="*/ 29 w 48"/>
                  <a:gd name="T53" fmla="*/ 49 h 49"/>
                  <a:gd name="T54" fmla="*/ 25 w 48"/>
                  <a:gd name="T55" fmla="*/ 49 h 49"/>
                  <a:gd name="T56" fmla="*/ 25 w 48"/>
                  <a:gd name="T57" fmla="*/ 49 h 49"/>
                  <a:gd name="T58" fmla="*/ 19 w 48"/>
                  <a:gd name="T59" fmla="*/ 49 h 49"/>
                  <a:gd name="T60" fmla="*/ 15 w 48"/>
                  <a:gd name="T61" fmla="*/ 47 h 49"/>
                  <a:gd name="T62" fmla="*/ 11 w 48"/>
                  <a:gd name="T63" fmla="*/ 45 h 49"/>
                  <a:gd name="T64" fmla="*/ 7 w 48"/>
                  <a:gd name="T65" fmla="*/ 42 h 49"/>
                  <a:gd name="T66" fmla="*/ 4 w 48"/>
                  <a:gd name="T67" fmla="*/ 38 h 49"/>
                  <a:gd name="T68" fmla="*/ 2 w 48"/>
                  <a:gd name="T69" fmla="*/ 34 h 49"/>
                  <a:gd name="T70" fmla="*/ 0 w 48"/>
                  <a:gd name="T71" fmla="*/ 30 h 49"/>
                  <a:gd name="T72" fmla="*/ 0 w 48"/>
                  <a:gd name="T73" fmla="*/ 24 h 49"/>
                  <a:gd name="T74" fmla="*/ 0 w 48"/>
                  <a:gd name="T75" fmla="*/ 2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8" h="49">
                    <a:moveTo>
                      <a:pt x="0" y="24"/>
                    </a:moveTo>
                    <a:lnTo>
                      <a:pt x="0" y="24"/>
                    </a:lnTo>
                    <a:lnTo>
                      <a:pt x="0" y="20"/>
                    </a:lnTo>
                    <a:lnTo>
                      <a:pt x="2" y="15"/>
                    </a:lnTo>
                    <a:lnTo>
                      <a:pt x="4" y="11"/>
                    </a:lnTo>
                    <a:lnTo>
                      <a:pt x="7" y="8"/>
                    </a:lnTo>
                    <a:lnTo>
                      <a:pt x="11" y="4"/>
                    </a:lnTo>
                    <a:lnTo>
                      <a:pt x="15" y="3"/>
                    </a:lnTo>
                    <a:lnTo>
                      <a:pt x="19" y="1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9" y="1"/>
                    </a:lnTo>
                    <a:lnTo>
                      <a:pt x="34" y="3"/>
                    </a:lnTo>
                    <a:lnTo>
                      <a:pt x="38" y="4"/>
                    </a:lnTo>
                    <a:lnTo>
                      <a:pt x="41" y="8"/>
                    </a:lnTo>
                    <a:lnTo>
                      <a:pt x="44" y="11"/>
                    </a:lnTo>
                    <a:lnTo>
                      <a:pt x="46" y="15"/>
                    </a:lnTo>
                    <a:lnTo>
                      <a:pt x="48" y="20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8" y="30"/>
                    </a:lnTo>
                    <a:lnTo>
                      <a:pt x="46" y="34"/>
                    </a:lnTo>
                    <a:lnTo>
                      <a:pt x="44" y="38"/>
                    </a:lnTo>
                    <a:lnTo>
                      <a:pt x="41" y="42"/>
                    </a:lnTo>
                    <a:lnTo>
                      <a:pt x="38" y="45"/>
                    </a:lnTo>
                    <a:lnTo>
                      <a:pt x="34" y="47"/>
                    </a:lnTo>
                    <a:lnTo>
                      <a:pt x="29" y="49"/>
                    </a:lnTo>
                    <a:lnTo>
                      <a:pt x="25" y="49"/>
                    </a:lnTo>
                    <a:lnTo>
                      <a:pt x="25" y="49"/>
                    </a:lnTo>
                    <a:lnTo>
                      <a:pt x="19" y="49"/>
                    </a:lnTo>
                    <a:lnTo>
                      <a:pt x="15" y="47"/>
                    </a:lnTo>
                    <a:lnTo>
                      <a:pt x="11" y="45"/>
                    </a:lnTo>
                    <a:lnTo>
                      <a:pt x="7" y="42"/>
                    </a:lnTo>
                    <a:lnTo>
                      <a:pt x="4" y="38"/>
                    </a:lnTo>
                    <a:lnTo>
                      <a:pt x="2" y="34"/>
                    </a:lnTo>
                    <a:lnTo>
                      <a:pt x="0" y="30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6" name="Freeform 113"/>
              <p:cNvSpPr/>
              <p:nvPr/>
            </p:nvSpPr>
            <p:spPr bwMode="auto">
              <a:xfrm>
                <a:off x="3052763" y="4778375"/>
                <a:ext cx="46038" cy="169863"/>
              </a:xfrm>
              <a:custGeom>
                <a:avLst/>
                <a:gdLst>
                  <a:gd name="T0" fmla="*/ 17 w 29"/>
                  <a:gd name="T1" fmla="*/ 5 h 107"/>
                  <a:gd name="T2" fmla="*/ 17 w 29"/>
                  <a:gd name="T3" fmla="*/ 5 h 107"/>
                  <a:gd name="T4" fmla="*/ 19 w 29"/>
                  <a:gd name="T5" fmla="*/ 12 h 107"/>
                  <a:gd name="T6" fmla="*/ 22 w 29"/>
                  <a:gd name="T7" fmla="*/ 22 h 107"/>
                  <a:gd name="T8" fmla="*/ 25 w 29"/>
                  <a:gd name="T9" fmla="*/ 33 h 107"/>
                  <a:gd name="T10" fmla="*/ 27 w 29"/>
                  <a:gd name="T11" fmla="*/ 47 h 107"/>
                  <a:gd name="T12" fmla="*/ 29 w 29"/>
                  <a:gd name="T13" fmla="*/ 65 h 107"/>
                  <a:gd name="T14" fmla="*/ 29 w 29"/>
                  <a:gd name="T15" fmla="*/ 84 h 107"/>
                  <a:gd name="T16" fmla="*/ 27 w 29"/>
                  <a:gd name="T17" fmla="*/ 107 h 107"/>
                  <a:gd name="T18" fmla="*/ 0 w 29"/>
                  <a:gd name="T19" fmla="*/ 107 h 107"/>
                  <a:gd name="T20" fmla="*/ 0 w 29"/>
                  <a:gd name="T21" fmla="*/ 0 h 107"/>
                  <a:gd name="T22" fmla="*/ 0 w 29"/>
                  <a:gd name="T23" fmla="*/ 0 h 107"/>
                  <a:gd name="T24" fmla="*/ 8 w 29"/>
                  <a:gd name="T25" fmla="*/ 4 h 107"/>
                  <a:gd name="T26" fmla="*/ 14 w 29"/>
                  <a:gd name="T27" fmla="*/ 5 h 107"/>
                  <a:gd name="T28" fmla="*/ 15 w 29"/>
                  <a:gd name="T29" fmla="*/ 5 h 107"/>
                  <a:gd name="T30" fmla="*/ 17 w 29"/>
                  <a:gd name="T31" fmla="*/ 5 h 107"/>
                  <a:gd name="T32" fmla="*/ 17 w 29"/>
                  <a:gd name="T33" fmla="*/ 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9" h="107">
                    <a:moveTo>
                      <a:pt x="17" y="5"/>
                    </a:moveTo>
                    <a:lnTo>
                      <a:pt x="17" y="5"/>
                    </a:lnTo>
                    <a:lnTo>
                      <a:pt x="19" y="12"/>
                    </a:lnTo>
                    <a:lnTo>
                      <a:pt x="22" y="22"/>
                    </a:lnTo>
                    <a:lnTo>
                      <a:pt x="25" y="33"/>
                    </a:lnTo>
                    <a:lnTo>
                      <a:pt x="27" y="47"/>
                    </a:lnTo>
                    <a:lnTo>
                      <a:pt x="29" y="65"/>
                    </a:lnTo>
                    <a:lnTo>
                      <a:pt x="29" y="84"/>
                    </a:lnTo>
                    <a:lnTo>
                      <a:pt x="27" y="107"/>
                    </a:lnTo>
                    <a:lnTo>
                      <a:pt x="0" y="107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" y="4"/>
                    </a:lnTo>
                    <a:lnTo>
                      <a:pt x="14" y="5"/>
                    </a:lnTo>
                    <a:lnTo>
                      <a:pt x="15" y="5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7" name="Freeform 114"/>
              <p:cNvSpPr/>
              <p:nvPr/>
            </p:nvSpPr>
            <p:spPr bwMode="auto">
              <a:xfrm>
                <a:off x="3019426" y="4778375"/>
                <a:ext cx="46038" cy="169863"/>
              </a:xfrm>
              <a:custGeom>
                <a:avLst/>
                <a:gdLst>
                  <a:gd name="T0" fmla="*/ 13 w 29"/>
                  <a:gd name="T1" fmla="*/ 5 h 107"/>
                  <a:gd name="T2" fmla="*/ 13 w 29"/>
                  <a:gd name="T3" fmla="*/ 5 h 107"/>
                  <a:gd name="T4" fmla="*/ 10 w 29"/>
                  <a:gd name="T5" fmla="*/ 12 h 107"/>
                  <a:gd name="T6" fmla="*/ 4 w 29"/>
                  <a:gd name="T7" fmla="*/ 33 h 107"/>
                  <a:gd name="T8" fmla="*/ 2 w 29"/>
                  <a:gd name="T9" fmla="*/ 47 h 107"/>
                  <a:gd name="T10" fmla="*/ 0 w 29"/>
                  <a:gd name="T11" fmla="*/ 65 h 107"/>
                  <a:gd name="T12" fmla="*/ 0 w 29"/>
                  <a:gd name="T13" fmla="*/ 84 h 107"/>
                  <a:gd name="T14" fmla="*/ 1 w 29"/>
                  <a:gd name="T15" fmla="*/ 107 h 107"/>
                  <a:gd name="T16" fmla="*/ 29 w 29"/>
                  <a:gd name="T17" fmla="*/ 107 h 107"/>
                  <a:gd name="T18" fmla="*/ 29 w 29"/>
                  <a:gd name="T19" fmla="*/ 0 h 107"/>
                  <a:gd name="T20" fmla="*/ 29 w 29"/>
                  <a:gd name="T21" fmla="*/ 0 h 107"/>
                  <a:gd name="T22" fmla="*/ 21 w 29"/>
                  <a:gd name="T23" fmla="*/ 4 h 107"/>
                  <a:gd name="T24" fmla="*/ 16 w 29"/>
                  <a:gd name="T25" fmla="*/ 5 h 107"/>
                  <a:gd name="T26" fmla="*/ 13 w 29"/>
                  <a:gd name="T27" fmla="*/ 5 h 107"/>
                  <a:gd name="T28" fmla="*/ 13 w 29"/>
                  <a:gd name="T29" fmla="*/ 5 h 107"/>
                  <a:gd name="T30" fmla="*/ 13 w 29"/>
                  <a:gd name="T31" fmla="*/ 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07">
                    <a:moveTo>
                      <a:pt x="13" y="5"/>
                    </a:moveTo>
                    <a:lnTo>
                      <a:pt x="13" y="5"/>
                    </a:lnTo>
                    <a:lnTo>
                      <a:pt x="10" y="12"/>
                    </a:lnTo>
                    <a:lnTo>
                      <a:pt x="4" y="33"/>
                    </a:lnTo>
                    <a:lnTo>
                      <a:pt x="2" y="47"/>
                    </a:lnTo>
                    <a:lnTo>
                      <a:pt x="0" y="65"/>
                    </a:lnTo>
                    <a:lnTo>
                      <a:pt x="0" y="84"/>
                    </a:lnTo>
                    <a:lnTo>
                      <a:pt x="1" y="107"/>
                    </a:lnTo>
                    <a:lnTo>
                      <a:pt x="29" y="107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1" y="4"/>
                    </a:lnTo>
                    <a:lnTo>
                      <a:pt x="16" y="5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3" y="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8" name="Freeform 115"/>
              <p:cNvSpPr/>
              <p:nvPr/>
            </p:nvSpPr>
            <p:spPr bwMode="auto">
              <a:xfrm>
                <a:off x="3211513" y="4624388"/>
                <a:ext cx="449263" cy="334963"/>
              </a:xfrm>
              <a:custGeom>
                <a:avLst/>
                <a:gdLst>
                  <a:gd name="T0" fmla="*/ 0 w 283"/>
                  <a:gd name="T1" fmla="*/ 0 h 211"/>
                  <a:gd name="T2" fmla="*/ 0 w 283"/>
                  <a:gd name="T3" fmla="*/ 0 h 211"/>
                  <a:gd name="T4" fmla="*/ 63 w 283"/>
                  <a:gd name="T5" fmla="*/ 29 h 211"/>
                  <a:gd name="T6" fmla="*/ 143 w 283"/>
                  <a:gd name="T7" fmla="*/ 67 h 211"/>
                  <a:gd name="T8" fmla="*/ 143 w 283"/>
                  <a:gd name="T9" fmla="*/ 67 h 211"/>
                  <a:gd name="T10" fmla="*/ 221 w 283"/>
                  <a:gd name="T11" fmla="*/ 29 h 211"/>
                  <a:gd name="T12" fmla="*/ 283 w 283"/>
                  <a:gd name="T13" fmla="*/ 0 h 211"/>
                  <a:gd name="T14" fmla="*/ 283 w 283"/>
                  <a:gd name="T15" fmla="*/ 163 h 211"/>
                  <a:gd name="T16" fmla="*/ 283 w 283"/>
                  <a:gd name="T17" fmla="*/ 163 h 211"/>
                  <a:gd name="T18" fmla="*/ 277 w 283"/>
                  <a:gd name="T19" fmla="*/ 170 h 211"/>
                  <a:gd name="T20" fmla="*/ 267 w 283"/>
                  <a:gd name="T21" fmla="*/ 177 h 211"/>
                  <a:gd name="T22" fmla="*/ 259 w 283"/>
                  <a:gd name="T23" fmla="*/ 182 h 211"/>
                  <a:gd name="T24" fmla="*/ 250 w 283"/>
                  <a:gd name="T25" fmla="*/ 188 h 211"/>
                  <a:gd name="T26" fmla="*/ 229 w 283"/>
                  <a:gd name="T27" fmla="*/ 196 h 211"/>
                  <a:gd name="T28" fmla="*/ 209 w 283"/>
                  <a:gd name="T29" fmla="*/ 201 h 211"/>
                  <a:gd name="T30" fmla="*/ 190 w 283"/>
                  <a:gd name="T31" fmla="*/ 205 h 211"/>
                  <a:gd name="T32" fmla="*/ 172 w 283"/>
                  <a:gd name="T33" fmla="*/ 208 h 211"/>
                  <a:gd name="T34" fmla="*/ 147 w 283"/>
                  <a:gd name="T35" fmla="*/ 211 h 211"/>
                  <a:gd name="T36" fmla="*/ 147 w 283"/>
                  <a:gd name="T37" fmla="*/ 211 h 211"/>
                  <a:gd name="T38" fmla="*/ 147 w 283"/>
                  <a:gd name="T39" fmla="*/ 211 h 211"/>
                  <a:gd name="T40" fmla="*/ 143 w 283"/>
                  <a:gd name="T41" fmla="*/ 211 h 211"/>
                  <a:gd name="T42" fmla="*/ 143 w 283"/>
                  <a:gd name="T43" fmla="*/ 211 h 211"/>
                  <a:gd name="T44" fmla="*/ 139 w 283"/>
                  <a:gd name="T45" fmla="*/ 211 h 211"/>
                  <a:gd name="T46" fmla="*/ 139 w 283"/>
                  <a:gd name="T47" fmla="*/ 211 h 211"/>
                  <a:gd name="T48" fmla="*/ 139 w 283"/>
                  <a:gd name="T49" fmla="*/ 211 h 211"/>
                  <a:gd name="T50" fmla="*/ 113 w 283"/>
                  <a:gd name="T51" fmla="*/ 208 h 211"/>
                  <a:gd name="T52" fmla="*/ 94 w 283"/>
                  <a:gd name="T53" fmla="*/ 205 h 211"/>
                  <a:gd name="T54" fmla="*/ 75 w 283"/>
                  <a:gd name="T55" fmla="*/ 201 h 211"/>
                  <a:gd name="T56" fmla="*/ 55 w 283"/>
                  <a:gd name="T57" fmla="*/ 196 h 211"/>
                  <a:gd name="T58" fmla="*/ 36 w 283"/>
                  <a:gd name="T59" fmla="*/ 188 h 211"/>
                  <a:gd name="T60" fmla="*/ 26 w 283"/>
                  <a:gd name="T61" fmla="*/ 182 h 211"/>
                  <a:gd name="T62" fmla="*/ 17 w 283"/>
                  <a:gd name="T63" fmla="*/ 177 h 211"/>
                  <a:gd name="T64" fmla="*/ 9 w 283"/>
                  <a:gd name="T65" fmla="*/ 170 h 211"/>
                  <a:gd name="T66" fmla="*/ 0 w 283"/>
                  <a:gd name="T67" fmla="*/ 163 h 211"/>
                  <a:gd name="T68" fmla="*/ 0 w 283"/>
                  <a:gd name="T69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83" h="211">
                    <a:moveTo>
                      <a:pt x="0" y="0"/>
                    </a:moveTo>
                    <a:lnTo>
                      <a:pt x="0" y="0"/>
                    </a:lnTo>
                    <a:lnTo>
                      <a:pt x="63" y="29"/>
                    </a:lnTo>
                    <a:lnTo>
                      <a:pt x="143" y="67"/>
                    </a:lnTo>
                    <a:lnTo>
                      <a:pt x="143" y="67"/>
                    </a:lnTo>
                    <a:lnTo>
                      <a:pt x="221" y="29"/>
                    </a:lnTo>
                    <a:lnTo>
                      <a:pt x="283" y="0"/>
                    </a:lnTo>
                    <a:lnTo>
                      <a:pt x="283" y="163"/>
                    </a:lnTo>
                    <a:lnTo>
                      <a:pt x="283" y="163"/>
                    </a:lnTo>
                    <a:lnTo>
                      <a:pt x="277" y="170"/>
                    </a:lnTo>
                    <a:lnTo>
                      <a:pt x="267" y="177"/>
                    </a:lnTo>
                    <a:lnTo>
                      <a:pt x="259" y="182"/>
                    </a:lnTo>
                    <a:lnTo>
                      <a:pt x="250" y="188"/>
                    </a:lnTo>
                    <a:lnTo>
                      <a:pt x="229" y="196"/>
                    </a:lnTo>
                    <a:lnTo>
                      <a:pt x="209" y="201"/>
                    </a:lnTo>
                    <a:lnTo>
                      <a:pt x="190" y="205"/>
                    </a:lnTo>
                    <a:lnTo>
                      <a:pt x="172" y="208"/>
                    </a:lnTo>
                    <a:lnTo>
                      <a:pt x="147" y="211"/>
                    </a:lnTo>
                    <a:lnTo>
                      <a:pt x="147" y="211"/>
                    </a:lnTo>
                    <a:lnTo>
                      <a:pt x="147" y="211"/>
                    </a:lnTo>
                    <a:lnTo>
                      <a:pt x="143" y="211"/>
                    </a:lnTo>
                    <a:lnTo>
                      <a:pt x="143" y="211"/>
                    </a:lnTo>
                    <a:lnTo>
                      <a:pt x="139" y="211"/>
                    </a:lnTo>
                    <a:lnTo>
                      <a:pt x="139" y="211"/>
                    </a:lnTo>
                    <a:lnTo>
                      <a:pt x="139" y="211"/>
                    </a:lnTo>
                    <a:lnTo>
                      <a:pt x="113" y="208"/>
                    </a:lnTo>
                    <a:lnTo>
                      <a:pt x="94" y="205"/>
                    </a:lnTo>
                    <a:lnTo>
                      <a:pt x="75" y="201"/>
                    </a:lnTo>
                    <a:lnTo>
                      <a:pt x="55" y="196"/>
                    </a:lnTo>
                    <a:lnTo>
                      <a:pt x="36" y="188"/>
                    </a:lnTo>
                    <a:lnTo>
                      <a:pt x="26" y="182"/>
                    </a:lnTo>
                    <a:lnTo>
                      <a:pt x="17" y="177"/>
                    </a:lnTo>
                    <a:lnTo>
                      <a:pt x="9" y="170"/>
                    </a:lnTo>
                    <a:lnTo>
                      <a:pt x="0" y="16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37" name="Freeform 116"/>
            <p:cNvSpPr>
              <a:spLocks noEditPoints="1"/>
            </p:cNvSpPr>
            <p:nvPr/>
          </p:nvSpPr>
          <p:spPr bwMode="auto">
            <a:xfrm>
              <a:off x="3293738" y="2862918"/>
              <a:ext cx="289428" cy="363229"/>
            </a:xfrm>
            <a:custGeom>
              <a:avLst/>
              <a:gdLst>
                <a:gd name="T0" fmla="*/ 82 w 247"/>
                <a:gd name="T1" fmla="*/ 150 h 310"/>
                <a:gd name="T2" fmla="*/ 87 w 247"/>
                <a:gd name="T3" fmla="*/ 132 h 310"/>
                <a:gd name="T4" fmla="*/ 87 w 247"/>
                <a:gd name="T5" fmla="*/ 59 h 310"/>
                <a:gd name="T6" fmla="*/ 79 w 247"/>
                <a:gd name="T7" fmla="*/ 50 h 310"/>
                <a:gd name="T8" fmla="*/ 80 w 247"/>
                <a:gd name="T9" fmla="*/ 17 h 310"/>
                <a:gd name="T10" fmla="*/ 80 w 247"/>
                <a:gd name="T11" fmla="*/ 13 h 310"/>
                <a:gd name="T12" fmla="*/ 92 w 247"/>
                <a:gd name="T13" fmla="*/ 5 h 310"/>
                <a:gd name="T14" fmla="*/ 125 w 247"/>
                <a:gd name="T15" fmla="*/ 0 h 310"/>
                <a:gd name="T16" fmla="*/ 162 w 247"/>
                <a:gd name="T17" fmla="*/ 6 h 310"/>
                <a:gd name="T18" fmla="*/ 168 w 247"/>
                <a:gd name="T19" fmla="*/ 16 h 310"/>
                <a:gd name="T20" fmla="*/ 170 w 247"/>
                <a:gd name="T21" fmla="*/ 17 h 310"/>
                <a:gd name="T22" fmla="*/ 168 w 247"/>
                <a:gd name="T23" fmla="*/ 50 h 310"/>
                <a:gd name="T24" fmla="*/ 162 w 247"/>
                <a:gd name="T25" fmla="*/ 58 h 310"/>
                <a:gd name="T26" fmla="*/ 156 w 247"/>
                <a:gd name="T27" fmla="*/ 132 h 310"/>
                <a:gd name="T28" fmla="*/ 157 w 247"/>
                <a:gd name="T29" fmla="*/ 140 h 310"/>
                <a:gd name="T30" fmla="*/ 166 w 247"/>
                <a:gd name="T31" fmla="*/ 150 h 310"/>
                <a:gd name="T32" fmla="*/ 190 w 247"/>
                <a:gd name="T33" fmla="*/ 171 h 310"/>
                <a:gd name="T34" fmla="*/ 231 w 247"/>
                <a:gd name="T35" fmla="*/ 222 h 310"/>
                <a:gd name="T36" fmla="*/ 246 w 247"/>
                <a:gd name="T37" fmla="*/ 253 h 310"/>
                <a:gd name="T38" fmla="*/ 243 w 247"/>
                <a:gd name="T39" fmla="*/ 278 h 310"/>
                <a:gd name="T40" fmla="*/ 236 w 247"/>
                <a:gd name="T41" fmla="*/ 285 h 310"/>
                <a:gd name="T42" fmla="*/ 187 w 247"/>
                <a:gd name="T43" fmla="*/ 304 h 310"/>
                <a:gd name="T44" fmla="*/ 141 w 247"/>
                <a:gd name="T45" fmla="*/ 310 h 310"/>
                <a:gd name="T46" fmla="*/ 113 w 247"/>
                <a:gd name="T47" fmla="*/ 310 h 310"/>
                <a:gd name="T48" fmla="*/ 51 w 247"/>
                <a:gd name="T49" fmla="*/ 303 h 310"/>
                <a:gd name="T50" fmla="*/ 63 w 247"/>
                <a:gd name="T51" fmla="*/ 285 h 310"/>
                <a:gd name="T52" fmla="*/ 83 w 247"/>
                <a:gd name="T53" fmla="*/ 287 h 310"/>
                <a:gd name="T54" fmla="*/ 61 w 247"/>
                <a:gd name="T55" fmla="*/ 280 h 310"/>
                <a:gd name="T56" fmla="*/ 51 w 247"/>
                <a:gd name="T57" fmla="*/ 211 h 310"/>
                <a:gd name="T58" fmla="*/ 76 w 247"/>
                <a:gd name="T59" fmla="*/ 180 h 310"/>
                <a:gd name="T60" fmla="*/ 51 w 247"/>
                <a:gd name="T61" fmla="*/ 203 h 310"/>
                <a:gd name="T62" fmla="*/ 68 w 247"/>
                <a:gd name="T63" fmla="*/ 159 h 310"/>
                <a:gd name="T64" fmla="*/ 51 w 247"/>
                <a:gd name="T65" fmla="*/ 303 h 310"/>
                <a:gd name="T66" fmla="*/ 30 w 247"/>
                <a:gd name="T67" fmla="*/ 296 h 310"/>
                <a:gd name="T68" fmla="*/ 11 w 247"/>
                <a:gd name="T69" fmla="*/ 285 h 310"/>
                <a:gd name="T70" fmla="*/ 2 w 247"/>
                <a:gd name="T71" fmla="*/ 270 h 310"/>
                <a:gd name="T72" fmla="*/ 3 w 247"/>
                <a:gd name="T73" fmla="*/ 251 h 310"/>
                <a:gd name="T74" fmla="*/ 27 w 247"/>
                <a:gd name="T75" fmla="*/ 205 h 310"/>
                <a:gd name="T76" fmla="*/ 51 w 247"/>
                <a:gd name="T77" fmla="*/ 203 h 310"/>
                <a:gd name="T78" fmla="*/ 27 w 247"/>
                <a:gd name="T79" fmla="*/ 228 h 310"/>
                <a:gd name="T80" fmla="*/ 18 w 247"/>
                <a:gd name="T81" fmla="*/ 249 h 310"/>
                <a:gd name="T82" fmla="*/ 18 w 247"/>
                <a:gd name="T83" fmla="*/ 261 h 310"/>
                <a:gd name="T84" fmla="*/ 27 w 247"/>
                <a:gd name="T85" fmla="*/ 273 h 310"/>
                <a:gd name="T86" fmla="*/ 51 w 247"/>
                <a:gd name="T87" fmla="*/ 303 h 310"/>
                <a:gd name="T88" fmla="*/ 51 w 247"/>
                <a:gd name="T89" fmla="*/ 211 h 310"/>
                <a:gd name="T90" fmla="*/ 34 w 247"/>
                <a:gd name="T91" fmla="*/ 243 h 310"/>
                <a:gd name="T92" fmla="*/ 36 w 247"/>
                <a:gd name="T93" fmla="*/ 259 h 310"/>
                <a:gd name="T94" fmla="*/ 51 w 247"/>
                <a:gd name="T95" fmla="*/ 274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7" h="310">
                  <a:moveTo>
                    <a:pt x="80" y="150"/>
                  </a:moveTo>
                  <a:lnTo>
                    <a:pt x="80" y="150"/>
                  </a:lnTo>
                  <a:lnTo>
                    <a:pt x="82" y="150"/>
                  </a:lnTo>
                  <a:lnTo>
                    <a:pt x="84" y="146"/>
                  </a:lnTo>
                  <a:lnTo>
                    <a:pt x="86" y="140"/>
                  </a:lnTo>
                  <a:lnTo>
                    <a:pt x="87" y="132"/>
                  </a:lnTo>
                  <a:lnTo>
                    <a:pt x="87" y="132"/>
                  </a:lnTo>
                  <a:lnTo>
                    <a:pt x="87" y="59"/>
                  </a:lnTo>
                  <a:lnTo>
                    <a:pt x="87" y="59"/>
                  </a:lnTo>
                  <a:lnTo>
                    <a:pt x="82" y="55"/>
                  </a:lnTo>
                  <a:lnTo>
                    <a:pt x="80" y="50"/>
                  </a:lnTo>
                  <a:lnTo>
                    <a:pt x="79" y="50"/>
                  </a:lnTo>
                  <a:lnTo>
                    <a:pt x="79" y="17"/>
                  </a:lnTo>
                  <a:lnTo>
                    <a:pt x="80" y="17"/>
                  </a:lnTo>
                  <a:lnTo>
                    <a:pt x="80" y="17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80" y="13"/>
                  </a:lnTo>
                  <a:lnTo>
                    <a:pt x="83" y="10"/>
                  </a:lnTo>
                  <a:lnTo>
                    <a:pt x="87" y="6"/>
                  </a:lnTo>
                  <a:lnTo>
                    <a:pt x="92" y="5"/>
                  </a:lnTo>
                  <a:lnTo>
                    <a:pt x="107" y="1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1" y="1"/>
                  </a:lnTo>
                  <a:lnTo>
                    <a:pt x="156" y="5"/>
                  </a:lnTo>
                  <a:lnTo>
                    <a:pt x="162" y="6"/>
                  </a:lnTo>
                  <a:lnTo>
                    <a:pt x="166" y="10"/>
                  </a:lnTo>
                  <a:lnTo>
                    <a:pt x="168" y="13"/>
                  </a:lnTo>
                  <a:lnTo>
                    <a:pt x="168" y="16"/>
                  </a:lnTo>
                  <a:lnTo>
                    <a:pt x="168" y="16"/>
                  </a:lnTo>
                  <a:lnTo>
                    <a:pt x="168" y="17"/>
                  </a:lnTo>
                  <a:lnTo>
                    <a:pt x="170" y="17"/>
                  </a:lnTo>
                  <a:lnTo>
                    <a:pt x="170" y="50"/>
                  </a:lnTo>
                  <a:lnTo>
                    <a:pt x="168" y="50"/>
                  </a:lnTo>
                  <a:lnTo>
                    <a:pt x="168" y="50"/>
                  </a:lnTo>
                  <a:lnTo>
                    <a:pt x="168" y="52"/>
                  </a:lnTo>
                  <a:lnTo>
                    <a:pt x="166" y="55"/>
                  </a:lnTo>
                  <a:lnTo>
                    <a:pt x="162" y="58"/>
                  </a:lnTo>
                  <a:lnTo>
                    <a:pt x="156" y="59"/>
                  </a:lnTo>
                  <a:lnTo>
                    <a:pt x="156" y="59"/>
                  </a:lnTo>
                  <a:lnTo>
                    <a:pt x="156" y="132"/>
                  </a:lnTo>
                  <a:lnTo>
                    <a:pt x="156" y="132"/>
                  </a:lnTo>
                  <a:lnTo>
                    <a:pt x="156" y="136"/>
                  </a:lnTo>
                  <a:lnTo>
                    <a:pt x="157" y="140"/>
                  </a:lnTo>
                  <a:lnTo>
                    <a:pt x="160" y="146"/>
                  </a:lnTo>
                  <a:lnTo>
                    <a:pt x="164" y="150"/>
                  </a:lnTo>
                  <a:lnTo>
                    <a:pt x="166" y="150"/>
                  </a:lnTo>
                  <a:lnTo>
                    <a:pt x="166" y="150"/>
                  </a:lnTo>
                  <a:lnTo>
                    <a:pt x="175" y="158"/>
                  </a:lnTo>
                  <a:lnTo>
                    <a:pt x="190" y="171"/>
                  </a:lnTo>
                  <a:lnTo>
                    <a:pt x="206" y="189"/>
                  </a:lnTo>
                  <a:lnTo>
                    <a:pt x="222" y="211"/>
                  </a:lnTo>
                  <a:lnTo>
                    <a:pt x="231" y="222"/>
                  </a:lnTo>
                  <a:lnTo>
                    <a:pt x="236" y="232"/>
                  </a:lnTo>
                  <a:lnTo>
                    <a:pt x="241" y="243"/>
                  </a:lnTo>
                  <a:lnTo>
                    <a:pt x="246" y="253"/>
                  </a:lnTo>
                  <a:lnTo>
                    <a:pt x="247" y="262"/>
                  </a:lnTo>
                  <a:lnTo>
                    <a:pt x="246" y="272"/>
                  </a:lnTo>
                  <a:lnTo>
                    <a:pt x="243" y="278"/>
                  </a:lnTo>
                  <a:lnTo>
                    <a:pt x="240" y="282"/>
                  </a:lnTo>
                  <a:lnTo>
                    <a:pt x="236" y="285"/>
                  </a:lnTo>
                  <a:lnTo>
                    <a:pt x="236" y="285"/>
                  </a:lnTo>
                  <a:lnTo>
                    <a:pt x="221" y="293"/>
                  </a:lnTo>
                  <a:lnTo>
                    <a:pt x="205" y="300"/>
                  </a:lnTo>
                  <a:lnTo>
                    <a:pt x="187" y="304"/>
                  </a:lnTo>
                  <a:lnTo>
                    <a:pt x="171" y="307"/>
                  </a:lnTo>
                  <a:lnTo>
                    <a:pt x="155" y="310"/>
                  </a:lnTo>
                  <a:lnTo>
                    <a:pt x="141" y="310"/>
                  </a:lnTo>
                  <a:lnTo>
                    <a:pt x="124" y="310"/>
                  </a:lnTo>
                  <a:lnTo>
                    <a:pt x="124" y="310"/>
                  </a:lnTo>
                  <a:lnTo>
                    <a:pt x="113" y="310"/>
                  </a:lnTo>
                  <a:lnTo>
                    <a:pt x="95" y="310"/>
                  </a:lnTo>
                  <a:lnTo>
                    <a:pt x="74" y="307"/>
                  </a:lnTo>
                  <a:lnTo>
                    <a:pt x="51" y="303"/>
                  </a:lnTo>
                  <a:lnTo>
                    <a:pt x="51" y="282"/>
                  </a:lnTo>
                  <a:lnTo>
                    <a:pt x="51" y="282"/>
                  </a:lnTo>
                  <a:lnTo>
                    <a:pt x="63" y="285"/>
                  </a:lnTo>
                  <a:lnTo>
                    <a:pt x="72" y="287"/>
                  </a:lnTo>
                  <a:lnTo>
                    <a:pt x="83" y="287"/>
                  </a:lnTo>
                  <a:lnTo>
                    <a:pt x="83" y="287"/>
                  </a:lnTo>
                  <a:lnTo>
                    <a:pt x="83" y="287"/>
                  </a:lnTo>
                  <a:lnTo>
                    <a:pt x="72" y="284"/>
                  </a:lnTo>
                  <a:lnTo>
                    <a:pt x="61" y="280"/>
                  </a:lnTo>
                  <a:lnTo>
                    <a:pt x="51" y="274"/>
                  </a:lnTo>
                  <a:lnTo>
                    <a:pt x="51" y="211"/>
                  </a:lnTo>
                  <a:lnTo>
                    <a:pt x="51" y="211"/>
                  </a:lnTo>
                  <a:lnTo>
                    <a:pt x="60" y="199"/>
                  </a:lnTo>
                  <a:lnTo>
                    <a:pt x="68" y="189"/>
                  </a:lnTo>
                  <a:lnTo>
                    <a:pt x="76" y="180"/>
                  </a:lnTo>
                  <a:lnTo>
                    <a:pt x="76" y="180"/>
                  </a:lnTo>
                  <a:lnTo>
                    <a:pt x="68" y="186"/>
                  </a:lnTo>
                  <a:lnTo>
                    <a:pt x="51" y="203"/>
                  </a:lnTo>
                  <a:lnTo>
                    <a:pt x="51" y="178"/>
                  </a:lnTo>
                  <a:lnTo>
                    <a:pt x="51" y="178"/>
                  </a:lnTo>
                  <a:lnTo>
                    <a:pt x="68" y="159"/>
                  </a:lnTo>
                  <a:lnTo>
                    <a:pt x="80" y="150"/>
                  </a:lnTo>
                  <a:lnTo>
                    <a:pt x="80" y="150"/>
                  </a:lnTo>
                  <a:close/>
                  <a:moveTo>
                    <a:pt x="51" y="303"/>
                  </a:moveTo>
                  <a:lnTo>
                    <a:pt x="51" y="303"/>
                  </a:lnTo>
                  <a:lnTo>
                    <a:pt x="40" y="299"/>
                  </a:lnTo>
                  <a:lnTo>
                    <a:pt x="30" y="296"/>
                  </a:lnTo>
                  <a:lnTo>
                    <a:pt x="21" y="291"/>
                  </a:lnTo>
                  <a:lnTo>
                    <a:pt x="11" y="285"/>
                  </a:lnTo>
                  <a:lnTo>
                    <a:pt x="11" y="285"/>
                  </a:lnTo>
                  <a:lnTo>
                    <a:pt x="6" y="281"/>
                  </a:lnTo>
                  <a:lnTo>
                    <a:pt x="3" y="276"/>
                  </a:lnTo>
                  <a:lnTo>
                    <a:pt x="2" y="270"/>
                  </a:lnTo>
                  <a:lnTo>
                    <a:pt x="0" y="265"/>
                  </a:lnTo>
                  <a:lnTo>
                    <a:pt x="0" y="258"/>
                  </a:lnTo>
                  <a:lnTo>
                    <a:pt x="3" y="251"/>
                  </a:lnTo>
                  <a:lnTo>
                    <a:pt x="9" y="236"/>
                  </a:lnTo>
                  <a:lnTo>
                    <a:pt x="17" y="222"/>
                  </a:lnTo>
                  <a:lnTo>
                    <a:pt x="27" y="205"/>
                  </a:lnTo>
                  <a:lnTo>
                    <a:pt x="38" y="192"/>
                  </a:lnTo>
                  <a:lnTo>
                    <a:pt x="51" y="178"/>
                  </a:lnTo>
                  <a:lnTo>
                    <a:pt x="51" y="203"/>
                  </a:lnTo>
                  <a:lnTo>
                    <a:pt x="51" y="203"/>
                  </a:lnTo>
                  <a:lnTo>
                    <a:pt x="38" y="215"/>
                  </a:lnTo>
                  <a:lnTo>
                    <a:pt x="27" y="228"/>
                  </a:lnTo>
                  <a:lnTo>
                    <a:pt x="23" y="235"/>
                  </a:lnTo>
                  <a:lnTo>
                    <a:pt x="21" y="242"/>
                  </a:lnTo>
                  <a:lnTo>
                    <a:pt x="18" y="249"/>
                  </a:lnTo>
                  <a:lnTo>
                    <a:pt x="18" y="255"/>
                  </a:lnTo>
                  <a:lnTo>
                    <a:pt x="18" y="255"/>
                  </a:lnTo>
                  <a:lnTo>
                    <a:pt x="18" y="261"/>
                  </a:lnTo>
                  <a:lnTo>
                    <a:pt x="21" y="266"/>
                  </a:lnTo>
                  <a:lnTo>
                    <a:pt x="23" y="270"/>
                  </a:lnTo>
                  <a:lnTo>
                    <a:pt x="27" y="273"/>
                  </a:lnTo>
                  <a:lnTo>
                    <a:pt x="38" y="278"/>
                  </a:lnTo>
                  <a:lnTo>
                    <a:pt x="51" y="282"/>
                  </a:lnTo>
                  <a:lnTo>
                    <a:pt x="51" y="303"/>
                  </a:lnTo>
                  <a:lnTo>
                    <a:pt x="51" y="303"/>
                  </a:lnTo>
                  <a:close/>
                  <a:moveTo>
                    <a:pt x="51" y="211"/>
                  </a:moveTo>
                  <a:lnTo>
                    <a:pt x="51" y="211"/>
                  </a:lnTo>
                  <a:lnTo>
                    <a:pt x="44" y="222"/>
                  </a:lnTo>
                  <a:lnTo>
                    <a:pt x="38" y="232"/>
                  </a:lnTo>
                  <a:lnTo>
                    <a:pt x="34" y="243"/>
                  </a:lnTo>
                  <a:lnTo>
                    <a:pt x="33" y="253"/>
                  </a:lnTo>
                  <a:lnTo>
                    <a:pt x="33" y="253"/>
                  </a:lnTo>
                  <a:lnTo>
                    <a:pt x="36" y="259"/>
                  </a:lnTo>
                  <a:lnTo>
                    <a:pt x="38" y="265"/>
                  </a:lnTo>
                  <a:lnTo>
                    <a:pt x="44" y="270"/>
                  </a:lnTo>
                  <a:lnTo>
                    <a:pt x="51" y="274"/>
                  </a:lnTo>
                  <a:lnTo>
                    <a:pt x="51" y="211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38" name="组合 228"/>
            <p:cNvGrpSpPr/>
            <p:nvPr/>
          </p:nvGrpSpPr>
          <p:grpSpPr>
            <a:xfrm>
              <a:off x="1205636" y="2739887"/>
              <a:ext cx="298803" cy="451109"/>
              <a:chOff x="1201738" y="2052638"/>
              <a:chExt cx="404813" cy="611188"/>
            </a:xfrm>
            <a:grpFill/>
          </p:grpSpPr>
          <p:sp>
            <p:nvSpPr>
              <p:cNvPr id="129" name="Freeform 117"/>
              <p:cNvSpPr/>
              <p:nvPr/>
            </p:nvSpPr>
            <p:spPr bwMode="auto">
              <a:xfrm>
                <a:off x="1325563" y="2101850"/>
                <a:ext cx="139700" cy="139700"/>
              </a:xfrm>
              <a:custGeom>
                <a:avLst/>
                <a:gdLst>
                  <a:gd name="T0" fmla="*/ 88 w 88"/>
                  <a:gd name="T1" fmla="*/ 44 h 88"/>
                  <a:gd name="T2" fmla="*/ 88 w 88"/>
                  <a:gd name="T3" fmla="*/ 44 h 88"/>
                  <a:gd name="T4" fmla="*/ 86 w 88"/>
                  <a:gd name="T5" fmla="*/ 36 h 88"/>
                  <a:gd name="T6" fmla="*/ 83 w 88"/>
                  <a:gd name="T7" fmla="*/ 27 h 88"/>
                  <a:gd name="T8" fmla="*/ 79 w 88"/>
                  <a:gd name="T9" fmla="*/ 19 h 88"/>
                  <a:gd name="T10" fmla="*/ 74 w 88"/>
                  <a:gd name="T11" fmla="*/ 13 h 88"/>
                  <a:gd name="T12" fmla="*/ 67 w 88"/>
                  <a:gd name="T13" fmla="*/ 7 h 88"/>
                  <a:gd name="T14" fmla="*/ 60 w 88"/>
                  <a:gd name="T15" fmla="*/ 3 h 88"/>
                  <a:gd name="T16" fmla="*/ 52 w 88"/>
                  <a:gd name="T17" fmla="*/ 0 h 88"/>
                  <a:gd name="T18" fmla="*/ 43 w 88"/>
                  <a:gd name="T19" fmla="*/ 0 h 88"/>
                  <a:gd name="T20" fmla="*/ 43 w 88"/>
                  <a:gd name="T21" fmla="*/ 0 h 88"/>
                  <a:gd name="T22" fmla="*/ 35 w 88"/>
                  <a:gd name="T23" fmla="*/ 0 h 88"/>
                  <a:gd name="T24" fmla="*/ 27 w 88"/>
                  <a:gd name="T25" fmla="*/ 3 h 88"/>
                  <a:gd name="T26" fmla="*/ 18 w 88"/>
                  <a:gd name="T27" fmla="*/ 7 h 88"/>
                  <a:gd name="T28" fmla="*/ 12 w 88"/>
                  <a:gd name="T29" fmla="*/ 13 h 88"/>
                  <a:gd name="T30" fmla="*/ 6 w 88"/>
                  <a:gd name="T31" fmla="*/ 19 h 88"/>
                  <a:gd name="T32" fmla="*/ 2 w 88"/>
                  <a:gd name="T33" fmla="*/ 27 h 88"/>
                  <a:gd name="T34" fmla="*/ 0 w 88"/>
                  <a:gd name="T35" fmla="*/ 36 h 88"/>
                  <a:gd name="T36" fmla="*/ 0 w 88"/>
                  <a:gd name="T37" fmla="*/ 44 h 88"/>
                  <a:gd name="T38" fmla="*/ 0 w 88"/>
                  <a:gd name="T39" fmla="*/ 44 h 88"/>
                  <a:gd name="T40" fmla="*/ 0 w 88"/>
                  <a:gd name="T41" fmla="*/ 53 h 88"/>
                  <a:gd name="T42" fmla="*/ 2 w 88"/>
                  <a:gd name="T43" fmla="*/ 61 h 88"/>
                  <a:gd name="T44" fmla="*/ 6 w 88"/>
                  <a:gd name="T45" fmla="*/ 68 h 88"/>
                  <a:gd name="T46" fmla="*/ 12 w 88"/>
                  <a:gd name="T47" fmla="*/ 75 h 88"/>
                  <a:gd name="T48" fmla="*/ 18 w 88"/>
                  <a:gd name="T49" fmla="*/ 80 h 88"/>
                  <a:gd name="T50" fmla="*/ 27 w 88"/>
                  <a:gd name="T51" fmla="*/ 84 h 88"/>
                  <a:gd name="T52" fmla="*/ 35 w 88"/>
                  <a:gd name="T53" fmla="*/ 87 h 88"/>
                  <a:gd name="T54" fmla="*/ 43 w 88"/>
                  <a:gd name="T55" fmla="*/ 88 h 88"/>
                  <a:gd name="T56" fmla="*/ 43 w 88"/>
                  <a:gd name="T57" fmla="*/ 88 h 88"/>
                  <a:gd name="T58" fmla="*/ 52 w 88"/>
                  <a:gd name="T59" fmla="*/ 87 h 88"/>
                  <a:gd name="T60" fmla="*/ 60 w 88"/>
                  <a:gd name="T61" fmla="*/ 84 h 88"/>
                  <a:gd name="T62" fmla="*/ 67 w 88"/>
                  <a:gd name="T63" fmla="*/ 80 h 88"/>
                  <a:gd name="T64" fmla="*/ 74 w 88"/>
                  <a:gd name="T65" fmla="*/ 75 h 88"/>
                  <a:gd name="T66" fmla="*/ 79 w 88"/>
                  <a:gd name="T67" fmla="*/ 68 h 88"/>
                  <a:gd name="T68" fmla="*/ 83 w 88"/>
                  <a:gd name="T69" fmla="*/ 61 h 88"/>
                  <a:gd name="T70" fmla="*/ 86 w 88"/>
                  <a:gd name="T71" fmla="*/ 53 h 88"/>
                  <a:gd name="T72" fmla="*/ 88 w 88"/>
                  <a:gd name="T73" fmla="*/ 44 h 88"/>
                  <a:gd name="T74" fmla="*/ 88 w 88"/>
                  <a:gd name="T75" fmla="*/ 4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8" h="88">
                    <a:moveTo>
                      <a:pt x="88" y="44"/>
                    </a:moveTo>
                    <a:lnTo>
                      <a:pt x="88" y="44"/>
                    </a:lnTo>
                    <a:lnTo>
                      <a:pt x="86" y="36"/>
                    </a:lnTo>
                    <a:lnTo>
                      <a:pt x="83" y="27"/>
                    </a:lnTo>
                    <a:lnTo>
                      <a:pt x="79" y="19"/>
                    </a:lnTo>
                    <a:lnTo>
                      <a:pt x="74" y="13"/>
                    </a:lnTo>
                    <a:lnTo>
                      <a:pt x="67" y="7"/>
                    </a:lnTo>
                    <a:lnTo>
                      <a:pt x="60" y="3"/>
                    </a:lnTo>
                    <a:lnTo>
                      <a:pt x="52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35" y="0"/>
                    </a:lnTo>
                    <a:lnTo>
                      <a:pt x="27" y="3"/>
                    </a:lnTo>
                    <a:lnTo>
                      <a:pt x="18" y="7"/>
                    </a:lnTo>
                    <a:lnTo>
                      <a:pt x="12" y="13"/>
                    </a:lnTo>
                    <a:lnTo>
                      <a:pt x="6" y="19"/>
                    </a:lnTo>
                    <a:lnTo>
                      <a:pt x="2" y="27"/>
                    </a:lnTo>
                    <a:lnTo>
                      <a:pt x="0" y="36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53"/>
                    </a:lnTo>
                    <a:lnTo>
                      <a:pt x="2" y="61"/>
                    </a:lnTo>
                    <a:lnTo>
                      <a:pt x="6" y="68"/>
                    </a:lnTo>
                    <a:lnTo>
                      <a:pt x="12" y="75"/>
                    </a:lnTo>
                    <a:lnTo>
                      <a:pt x="18" y="80"/>
                    </a:lnTo>
                    <a:lnTo>
                      <a:pt x="27" y="84"/>
                    </a:lnTo>
                    <a:lnTo>
                      <a:pt x="35" y="87"/>
                    </a:lnTo>
                    <a:lnTo>
                      <a:pt x="43" y="88"/>
                    </a:lnTo>
                    <a:lnTo>
                      <a:pt x="43" y="88"/>
                    </a:lnTo>
                    <a:lnTo>
                      <a:pt x="52" y="87"/>
                    </a:lnTo>
                    <a:lnTo>
                      <a:pt x="60" y="84"/>
                    </a:lnTo>
                    <a:lnTo>
                      <a:pt x="67" y="80"/>
                    </a:lnTo>
                    <a:lnTo>
                      <a:pt x="74" y="75"/>
                    </a:lnTo>
                    <a:lnTo>
                      <a:pt x="79" y="68"/>
                    </a:lnTo>
                    <a:lnTo>
                      <a:pt x="83" y="61"/>
                    </a:lnTo>
                    <a:lnTo>
                      <a:pt x="86" y="53"/>
                    </a:lnTo>
                    <a:lnTo>
                      <a:pt x="88" y="44"/>
                    </a:lnTo>
                    <a:lnTo>
                      <a:pt x="88" y="4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0" name="Freeform 118"/>
              <p:cNvSpPr/>
              <p:nvPr/>
            </p:nvSpPr>
            <p:spPr bwMode="auto">
              <a:xfrm>
                <a:off x="1201738" y="2205038"/>
                <a:ext cx="212725" cy="458788"/>
              </a:xfrm>
              <a:custGeom>
                <a:avLst/>
                <a:gdLst>
                  <a:gd name="T0" fmla="*/ 134 w 134"/>
                  <a:gd name="T1" fmla="*/ 7 h 289"/>
                  <a:gd name="T2" fmla="*/ 134 w 134"/>
                  <a:gd name="T3" fmla="*/ 7 h 289"/>
                  <a:gd name="T4" fmla="*/ 88 w 134"/>
                  <a:gd name="T5" fmla="*/ 129 h 289"/>
                  <a:gd name="T6" fmla="*/ 42 w 134"/>
                  <a:gd name="T7" fmla="*/ 248 h 289"/>
                  <a:gd name="T8" fmla="*/ 42 w 134"/>
                  <a:gd name="T9" fmla="*/ 248 h 289"/>
                  <a:gd name="T10" fmla="*/ 22 w 134"/>
                  <a:gd name="T11" fmla="*/ 268 h 289"/>
                  <a:gd name="T12" fmla="*/ 8 w 134"/>
                  <a:gd name="T13" fmla="*/ 282 h 289"/>
                  <a:gd name="T14" fmla="*/ 3 w 134"/>
                  <a:gd name="T15" fmla="*/ 286 h 289"/>
                  <a:gd name="T16" fmla="*/ 0 w 134"/>
                  <a:gd name="T17" fmla="*/ 289 h 289"/>
                  <a:gd name="T18" fmla="*/ 0 w 134"/>
                  <a:gd name="T19" fmla="*/ 289 h 289"/>
                  <a:gd name="T20" fmla="*/ 3 w 134"/>
                  <a:gd name="T21" fmla="*/ 275 h 289"/>
                  <a:gd name="T22" fmla="*/ 15 w 134"/>
                  <a:gd name="T23" fmla="*/ 243 h 289"/>
                  <a:gd name="T24" fmla="*/ 50 w 134"/>
                  <a:gd name="T25" fmla="*/ 144 h 289"/>
                  <a:gd name="T26" fmla="*/ 105 w 134"/>
                  <a:gd name="T27" fmla="*/ 0 h 289"/>
                  <a:gd name="T28" fmla="*/ 134 w 134"/>
                  <a:gd name="T29" fmla="*/ 7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4" h="289">
                    <a:moveTo>
                      <a:pt x="134" y="7"/>
                    </a:moveTo>
                    <a:lnTo>
                      <a:pt x="134" y="7"/>
                    </a:lnTo>
                    <a:lnTo>
                      <a:pt x="88" y="129"/>
                    </a:lnTo>
                    <a:lnTo>
                      <a:pt x="42" y="248"/>
                    </a:lnTo>
                    <a:lnTo>
                      <a:pt x="42" y="248"/>
                    </a:lnTo>
                    <a:lnTo>
                      <a:pt x="22" y="268"/>
                    </a:lnTo>
                    <a:lnTo>
                      <a:pt x="8" y="282"/>
                    </a:lnTo>
                    <a:lnTo>
                      <a:pt x="3" y="286"/>
                    </a:lnTo>
                    <a:lnTo>
                      <a:pt x="0" y="289"/>
                    </a:lnTo>
                    <a:lnTo>
                      <a:pt x="0" y="289"/>
                    </a:lnTo>
                    <a:lnTo>
                      <a:pt x="3" y="275"/>
                    </a:lnTo>
                    <a:lnTo>
                      <a:pt x="15" y="243"/>
                    </a:lnTo>
                    <a:lnTo>
                      <a:pt x="50" y="144"/>
                    </a:lnTo>
                    <a:lnTo>
                      <a:pt x="105" y="0"/>
                    </a:lnTo>
                    <a:lnTo>
                      <a:pt x="134" y="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1" name="Freeform 119"/>
              <p:cNvSpPr/>
              <p:nvPr/>
            </p:nvSpPr>
            <p:spPr bwMode="auto">
              <a:xfrm>
                <a:off x="1371601" y="2205038"/>
                <a:ext cx="234950" cy="449263"/>
              </a:xfrm>
              <a:custGeom>
                <a:avLst/>
                <a:gdLst>
                  <a:gd name="T0" fmla="*/ 2 w 148"/>
                  <a:gd name="T1" fmla="*/ 13 h 283"/>
                  <a:gd name="T2" fmla="*/ 109 w 148"/>
                  <a:gd name="T3" fmla="*/ 244 h 283"/>
                  <a:gd name="T4" fmla="*/ 148 w 148"/>
                  <a:gd name="T5" fmla="*/ 283 h 283"/>
                  <a:gd name="T6" fmla="*/ 137 w 148"/>
                  <a:gd name="T7" fmla="*/ 229 h 283"/>
                  <a:gd name="T8" fmla="*/ 33 w 148"/>
                  <a:gd name="T9" fmla="*/ 0 h 283"/>
                  <a:gd name="T10" fmla="*/ 0 w 148"/>
                  <a:gd name="T11" fmla="*/ 10 h 283"/>
                  <a:gd name="T12" fmla="*/ 2 w 148"/>
                  <a:gd name="T13" fmla="*/ 13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" h="283">
                    <a:moveTo>
                      <a:pt x="2" y="13"/>
                    </a:moveTo>
                    <a:lnTo>
                      <a:pt x="109" y="244"/>
                    </a:lnTo>
                    <a:lnTo>
                      <a:pt x="148" y="283"/>
                    </a:lnTo>
                    <a:lnTo>
                      <a:pt x="137" y="229"/>
                    </a:lnTo>
                    <a:lnTo>
                      <a:pt x="33" y="0"/>
                    </a:lnTo>
                    <a:lnTo>
                      <a:pt x="0" y="10"/>
                    </a:lnTo>
                    <a:lnTo>
                      <a:pt x="2" y="1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32" name="Freeform 120"/>
              <p:cNvSpPr/>
              <p:nvPr/>
            </p:nvSpPr>
            <p:spPr bwMode="auto">
              <a:xfrm>
                <a:off x="1376363" y="2052638"/>
                <a:ext cx="25400" cy="77788"/>
              </a:xfrm>
              <a:custGeom>
                <a:avLst/>
                <a:gdLst>
                  <a:gd name="T0" fmla="*/ 0 w 16"/>
                  <a:gd name="T1" fmla="*/ 41 h 49"/>
                  <a:gd name="T2" fmla="*/ 0 w 16"/>
                  <a:gd name="T3" fmla="*/ 41 h 49"/>
                  <a:gd name="T4" fmla="*/ 0 w 16"/>
                  <a:gd name="T5" fmla="*/ 44 h 49"/>
                  <a:gd name="T6" fmla="*/ 3 w 16"/>
                  <a:gd name="T7" fmla="*/ 46 h 49"/>
                  <a:gd name="T8" fmla="*/ 4 w 16"/>
                  <a:gd name="T9" fmla="*/ 48 h 49"/>
                  <a:gd name="T10" fmla="*/ 8 w 16"/>
                  <a:gd name="T11" fmla="*/ 49 h 49"/>
                  <a:gd name="T12" fmla="*/ 8 w 16"/>
                  <a:gd name="T13" fmla="*/ 49 h 49"/>
                  <a:gd name="T14" fmla="*/ 11 w 16"/>
                  <a:gd name="T15" fmla="*/ 48 h 49"/>
                  <a:gd name="T16" fmla="*/ 14 w 16"/>
                  <a:gd name="T17" fmla="*/ 46 h 49"/>
                  <a:gd name="T18" fmla="*/ 15 w 16"/>
                  <a:gd name="T19" fmla="*/ 44 h 49"/>
                  <a:gd name="T20" fmla="*/ 16 w 16"/>
                  <a:gd name="T21" fmla="*/ 41 h 49"/>
                  <a:gd name="T22" fmla="*/ 16 w 16"/>
                  <a:gd name="T23" fmla="*/ 8 h 49"/>
                  <a:gd name="T24" fmla="*/ 16 w 16"/>
                  <a:gd name="T25" fmla="*/ 8 h 49"/>
                  <a:gd name="T26" fmla="*/ 15 w 16"/>
                  <a:gd name="T27" fmla="*/ 6 h 49"/>
                  <a:gd name="T28" fmla="*/ 14 w 16"/>
                  <a:gd name="T29" fmla="*/ 3 h 49"/>
                  <a:gd name="T30" fmla="*/ 11 w 16"/>
                  <a:gd name="T31" fmla="*/ 0 h 49"/>
                  <a:gd name="T32" fmla="*/ 8 w 16"/>
                  <a:gd name="T33" fmla="*/ 0 h 49"/>
                  <a:gd name="T34" fmla="*/ 8 w 16"/>
                  <a:gd name="T35" fmla="*/ 0 h 49"/>
                  <a:gd name="T36" fmla="*/ 4 w 16"/>
                  <a:gd name="T37" fmla="*/ 0 h 49"/>
                  <a:gd name="T38" fmla="*/ 3 w 16"/>
                  <a:gd name="T39" fmla="*/ 3 h 49"/>
                  <a:gd name="T40" fmla="*/ 0 w 16"/>
                  <a:gd name="T41" fmla="*/ 6 h 49"/>
                  <a:gd name="T42" fmla="*/ 0 w 16"/>
                  <a:gd name="T43" fmla="*/ 8 h 49"/>
                  <a:gd name="T44" fmla="*/ 0 w 16"/>
                  <a:gd name="T45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" h="49">
                    <a:moveTo>
                      <a:pt x="0" y="41"/>
                    </a:moveTo>
                    <a:lnTo>
                      <a:pt x="0" y="41"/>
                    </a:lnTo>
                    <a:lnTo>
                      <a:pt x="0" y="44"/>
                    </a:lnTo>
                    <a:lnTo>
                      <a:pt x="3" y="46"/>
                    </a:lnTo>
                    <a:lnTo>
                      <a:pt x="4" y="48"/>
                    </a:lnTo>
                    <a:lnTo>
                      <a:pt x="8" y="49"/>
                    </a:lnTo>
                    <a:lnTo>
                      <a:pt x="8" y="49"/>
                    </a:lnTo>
                    <a:lnTo>
                      <a:pt x="11" y="48"/>
                    </a:lnTo>
                    <a:lnTo>
                      <a:pt x="14" y="46"/>
                    </a:lnTo>
                    <a:lnTo>
                      <a:pt x="15" y="44"/>
                    </a:lnTo>
                    <a:lnTo>
                      <a:pt x="16" y="41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5" y="6"/>
                    </a:lnTo>
                    <a:lnTo>
                      <a:pt x="14" y="3"/>
                    </a:lnTo>
                    <a:lnTo>
                      <a:pt x="11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0"/>
                    </a:lnTo>
                    <a:lnTo>
                      <a:pt x="3" y="3"/>
                    </a:lnTo>
                    <a:lnTo>
                      <a:pt x="0" y="6"/>
                    </a:lnTo>
                    <a:lnTo>
                      <a:pt x="0" y="8"/>
                    </a:lnTo>
                    <a:lnTo>
                      <a:pt x="0" y="4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39" name="组合 233"/>
            <p:cNvGrpSpPr/>
            <p:nvPr/>
          </p:nvGrpSpPr>
          <p:grpSpPr>
            <a:xfrm>
              <a:off x="1877064" y="2489142"/>
              <a:ext cx="444103" cy="444079"/>
              <a:chOff x="2111376" y="1712913"/>
              <a:chExt cx="601663" cy="601663"/>
            </a:xfrm>
            <a:grpFill/>
          </p:grpSpPr>
          <p:sp>
            <p:nvSpPr>
              <p:cNvPr id="124" name="Freeform 121"/>
              <p:cNvSpPr>
                <a:spLocks noEditPoints="1"/>
              </p:cNvSpPr>
              <p:nvPr/>
            </p:nvSpPr>
            <p:spPr bwMode="auto">
              <a:xfrm>
                <a:off x="2300288" y="1712913"/>
                <a:ext cx="223838" cy="601663"/>
              </a:xfrm>
              <a:custGeom>
                <a:avLst/>
                <a:gdLst>
                  <a:gd name="T0" fmla="*/ 71 w 141"/>
                  <a:gd name="T1" fmla="*/ 0 h 379"/>
                  <a:gd name="T2" fmla="*/ 84 w 141"/>
                  <a:gd name="T3" fmla="*/ 4 h 379"/>
                  <a:gd name="T4" fmla="*/ 98 w 141"/>
                  <a:gd name="T5" fmla="*/ 15 h 379"/>
                  <a:gd name="T6" fmla="*/ 110 w 141"/>
                  <a:gd name="T7" fmla="*/ 33 h 379"/>
                  <a:gd name="T8" fmla="*/ 119 w 141"/>
                  <a:gd name="T9" fmla="*/ 56 h 379"/>
                  <a:gd name="T10" fmla="*/ 136 w 141"/>
                  <a:gd name="T11" fmla="*/ 117 h 379"/>
                  <a:gd name="T12" fmla="*/ 141 w 141"/>
                  <a:gd name="T13" fmla="*/ 190 h 379"/>
                  <a:gd name="T14" fmla="*/ 140 w 141"/>
                  <a:gd name="T15" fmla="*/ 228 h 379"/>
                  <a:gd name="T16" fmla="*/ 129 w 141"/>
                  <a:gd name="T17" fmla="*/ 295 h 379"/>
                  <a:gd name="T18" fmla="*/ 115 w 141"/>
                  <a:gd name="T19" fmla="*/ 336 h 379"/>
                  <a:gd name="T20" fmla="*/ 105 w 141"/>
                  <a:gd name="T21" fmla="*/ 356 h 379"/>
                  <a:gd name="T22" fmla="*/ 91 w 141"/>
                  <a:gd name="T23" fmla="*/ 371 h 379"/>
                  <a:gd name="T24" fmla="*/ 77 w 141"/>
                  <a:gd name="T25" fmla="*/ 378 h 379"/>
                  <a:gd name="T26" fmla="*/ 71 w 141"/>
                  <a:gd name="T27" fmla="*/ 379 h 379"/>
                  <a:gd name="T28" fmla="*/ 71 w 141"/>
                  <a:gd name="T29" fmla="*/ 348 h 379"/>
                  <a:gd name="T30" fmla="*/ 71 w 141"/>
                  <a:gd name="T31" fmla="*/ 348 h 379"/>
                  <a:gd name="T32" fmla="*/ 83 w 141"/>
                  <a:gd name="T33" fmla="*/ 346 h 379"/>
                  <a:gd name="T34" fmla="*/ 94 w 141"/>
                  <a:gd name="T35" fmla="*/ 336 h 379"/>
                  <a:gd name="T36" fmla="*/ 103 w 141"/>
                  <a:gd name="T37" fmla="*/ 321 h 379"/>
                  <a:gd name="T38" fmla="*/ 119 w 141"/>
                  <a:gd name="T39" fmla="*/ 279 h 379"/>
                  <a:gd name="T40" fmla="*/ 128 w 141"/>
                  <a:gd name="T41" fmla="*/ 222 h 379"/>
                  <a:gd name="T42" fmla="*/ 129 w 141"/>
                  <a:gd name="T43" fmla="*/ 190 h 379"/>
                  <a:gd name="T44" fmla="*/ 125 w 141"/>
                  <a:gd name="T45" fmla="*/ 128 h 379"/>
                  <a:gd name="T46" fmla="*/ 113 w 141"/>
                  <a:gd name="T47" fmla="*/ 77 h 379"/>
                  <a:gd name="T48" fmla="*/ 99 w 141"/>
                  <a:gd name="T49" fmla="*/ 50 h 379"/>
                  <a:gd name="T50" fmla="*/ 88 w 141"/>
                  <a:gd name="T51" fmla="*/ 38 h 379"/>
                  <a:gd name="T52" fmla="*/ 76 w 141"/>
                  <a:gd name="T53" fmla="*/ 31 h 379"/>
                  <a:gd name="T54" fmla="*/ 71 w 141"/>
                  <a:gd name="T55" fmla="*/ 31 h 379"/>
                  <a:gd name="T56" fmla="*/ 71 w 141"/>
                  <a:gd name="T57" fmla="*/ 0 h 379"/>
                  <a:gd name="T58" fmla="*/ 71 w 141"/>
                  <a:gd name="T59" fmla="*/ 379 h 379"/>
                  <a:gd name="T60" fmla="*/ 57 w 141"/>
                  <a:gd name="T61" fmla="*/ 375 h 379"/>
                  <a:gd name="T62" fmla="*/ 44 w 141"/>
                  <a:gd name="T63" fmla="*/ 365 h 379"/>
                  <a:gd name="T64" fmla="*/ 31 w 141"/>
                  <a:gd name="T65" fmla="*/ 347 h 379"/>
                  <a:gd name="T66" fmla="*/ 22 w 141"/>
                  <a:gd name="T67" fmla="*/ 324 h 379"/>
                  <a:gd name="T68" fmla="*/ 7 w 141"/>
                  <a:gd name="T69" fmla="*/ 264 h 379"/>
                  <a:gd name="T70" fmla="*/ 0 w 141"/>
                  <a:gd name="T71" fmla="*/ 190 h 379"/>
                  <a:gd name="T72" fmla="*/ 3 w 141"/>
                  <a:gd name="T73" fmla="*/ 152 h 379"/>
                  <a:gd name="T74" fmla="*/ 12 w 141"/>
                  <a:gd name="T75" fmla="*/ 84 h 379"/>
                  <a:gd name="T76" fmla="*/ 26 w 141"/>
                  <a:gd name="T77" fmla="*/ 44 h 379"/>
                  <a:gd name="T78" fmla="*/ 37 w 141"/>
                  <a:gd name="T79" fmla="*/ 23 h 379"/>
                  <a:gd name="T80" fmla="*/ 50 w 141"/>
                  <a:gd name="T81" fmla="*/ 8 h 379"/>
                  <a:gd name="T82" fmla="*/ 64 w 141"/>
                  <a:gd name="T83" fmla="*/ 2 h 379"/>
                  <a:gd name="T84" fmla="*/ 71 w 141"/>
                  <a:gd name="T85" fmla="*/ 31 h 379"/>
                  <a:gd name="T86" fmla="*/ 65 w 141"/>
                  <a:gd name="T87" fmla="*/ 31 h 379"/>
                  <a:gd name="T88" fmla="*/ 53 w 141"/>
                  <a:gd name="T89" fmla="*/ 38 h 379"/>
                  <a:gd name="T90" fmla="*/ 42 w 141"/>
                  <a:gd name="T91" fmla="*/ 50 h 379"/>
                  <a:gd name="T92" fmla="*/ 29 w 141"/>
                  <a:gd name="T93" fmla="*/ 77 h 379"/>
                  <a:gd name="T94" fmla="*/ 17 w 141"/>
                  <a:gd name="T95" fmla="*/ 128 h 379"/>
                  <a:gd name="T96" fmla="*/ 12 w 141"/>
                  <a:gd name="T97" fmla="*/ 190 h 379"/>
                  <a:gd name="T98" fmla="*/ 14 w 141"/>
                  <a:gd name="T99" fmla="*/ 222 h 379"/>
                  <a:gd name="T100" fmla="*/ 22 w 141"/>
                  <a:gd name="T101" fmla="*/ 279 h 379"/>
                  <a:gd name="T102" fmla="*/ 38 w 141"/>
                  <a:gd name="T103" fmla="*/ 321 h 379"/>
                  <a:gd name="T104" fmla="*/ 48 w 141"/>
                  <a:gd name="T105" fmla="*/ 336 h 379"/>
                  <a:gd name="T106" fmla="*/ 59 w 141"/>
                  <a:gd name="T107" fmla="*/ 346 h 379"/>
                  <a:gd name="T108" fmla="*/ 71 w 141"/>
                  <a:gd name="T109" fmla="*/ 348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1" h="379">
                    <a:moveTo>
                      <a:pt x="71" y="0"/>
                    </a:moveTo>
                    <a:lnTo>
                      <a:pt x="71" y="0"/>
                    </a:lnTo>
                    <a:lnTo>
                      <a:pt x="77" y="2"/>
                    </a:lnTo>
                    <a:lnTo>
                      <a:pt x="84" y="4"/>
                    </a:lnTo>
                    <a:lnTo>
                      <a:pt x="91" y="8"/>
                    </a:lnTo>
                    <a:lnTo>
                      <a:pt x="98" y="15"/>
                    </a:lnTo>
                    <a:lnTo>
                      <a:pt x="105" y="23"/>
                    </a:lnTo>
                    <a:lnTo>
                      <a:pt x="110" y="33"/>
                    </a:lnTo>
                    <a:lnTo>
                      <a:pt x="115" y="44"/>
                    </a:lnTo>
                    <a:lnTo>
                      <a:pt x="119" y="56"/>
                    </a:lnTo>
                    <a:lnTo>
                      <a:pt x="129" y="84"/>
                    </a:lnTo>
                    <a:lnTo>
                      <a:pt x="136" y="117"/>
                    </a:lnTo>
                    <a:lnTo>
                      <a:pt x="140" y="152"/>
                    </a:lnTo>
                    <a:lnTo>
                      <a:pt x="141" y="190"/>
                    </a:lnTo>
                    <a:lnTo>
                      <a:pt x="141" y="190"/>
                    </a:lnTo>
                    <a:lnTo>
                      <a:pt x="140" y="228"/>
                    </a:lnTo>
                    <a:lnTo>
                      <a:pt x="136" y="264"/>
                    </a:lnTo>
                    <a:lnTo>
                      <a:pt x="129" y="295"/>
                    </a:lnTo>
                    <a:lnTo>
                      <a:pt x="119" y="324"/>
                    </a:lnTo>
                    <a:lnTo>
                      <a:pt x="115" y="336"/>
                    </a:lnTo>
                    <a:lnTo>
                      <a:pt x="110" y="347"/>
                    </a:lnTo>
                    <a:lnTo>
                      <a:pt x="105" y="356"/>
                    </a:lnTo>
                    <a:lnTo>
                      <a:pt x="98" y="365"/>
                    </a:lnTo>
                    <a:lnTo>
                      <a:pt x="91" y="371"/>
                    </a:lnTo>
                    <a:lnTo>
                      <a:pt x="84" y="375"/>
                    </a:lnTo>
                    <a:lnTo>
                      <a:pt x="77" y="378"/>
                    </a:lnTo>
                    <a:lnTo>
                      <a:pt x="71" y="379"/>
                    </a:lnTo>
                    <a:lnTo>
                      <a:pt x="71" y="379"/>
                    </a:lnTo>
                    <a:lnTo>
                      <a:pt x="71" y="348"/>
                    </a:lnTo>
                    <a:lnTo>
                      <a:pt x="71" y="348"/>
                    </a:lnTo>
                    <a:lnTo>
                      <a:pt x="71" y="348"/>
                    </a:lnTo>
                    <a:lnTo>
                      <a:pt x="71" y="348"/>
                    </a:lnTo>
                    <a:lnTo>
                      <a:pt x="76" y="348"/>
                    </a:lnTo>
                    <a:lnTo>
                      <a:pt x="83" y="346"/>
                    </a:lnTo>
                    <a:lnTo>
                      <a:pt x="88" y="342"/>
                    </a:lnTo>
                    <a:lnTo>
                      <a:pt x="94" y="336"/>
                    </a:lnTo>
                    <a:lnTo>
                      <a:pt x="99" y="329"/>
                    </a:lnTo>
                    <a:lnTo>
                      <a:pt x="103" y="321"/>
                    </a:lnTo>
                    <a:lnTo>
                      <a:pt x="113" y="302"/>
                    </a:lnTo>
                    <a:lnTo>
                      <a:pt x="119" y="279"/>
                    </a:lnTo>
                    <a:lnTo>
                      <a:pt x="125" y="252"/>
                    </a:lnTo>
                    <a:lnTo>
                      <a:pt x="128" y="222"/>
                    </a:lnTo>
                    <a:lnTo>
                      <a:pt x="129" y="190"/>
                    </a:lnTo>
                    <a:lnTo>
                      <a:pt x="129" y="190"/>
                    </a:lnTo>
                    <a:lnTo>
                      <a:pt x="128" y="157"/>
                    </a:lnTo>
                    <a:lnTo>
                      <a:pt x="125" y="128"/>
                    </a:lnTo>
                    <a:lnTo>
                      <a:pt x="119" y="102"/>
                    </a:lnTo>
                    <a:lnTo>
                      <a:pt x="113" y="77"/>
                    </a:lnTo>
                    <a:lnTo>
                      <a:pt x="103" y="59"/>
                    </a:lnTo>
                    <a:lnTo>
                      <a:pt x="99" y="50"/>
                    </a:lnTo>
                    <a:lnTo>
                      <a:pt x="94" y="44"/>
                    </a:lnTo>
                    <a:lnTo>
                      <a:pt x="88" y="38"/>
                    </a:lnTo>
                    <a:lnTo>
                      <a:pt x="83" y="34"/>
                    </a:lnTo>
                    <a:lnTo>
                      <a:pt x="76" y="31"/>
                    </a:lnTo>
                    <a:lnTo>
                      <a:pt x="71" y="31"/>
                    </a:lnTo>
                    <a:lnTo>
                      <a:pt x="71" y="31"/>
                    </a:lnTo>
                    <a:lnTo>
                      <a:pt x="71" y="0"/>
                    </a:lnTo>
                    <a:lnTo>
                      <a:pt x="71" y="0"/>
                    </a:lnTo>
                    <a:close/>
                    <a:moveTo>
                      <a:pt x="71" y="379"/>
                    </a:moveTo>
                    <a:lnTo>
                      <a:pt x="71" y="379"/>
                    </a:lnTo>
                    <a:lnTo>
                      <a:pt x="64" y="378"/>
                    </a:lnTo>
                    <a:lnTo>
                      <a:pt x="57" y="375"/>
                    </a:lnTo>
                    <a:lnTo>
                      <a:pt x="50" y="371"/>
                    </a:lnTo>
                    <a:lnTo>
                      <a:pt x="44" y="365"/>
                    </a:lnTo>
                    <a:lnTo>
                      <a:pt x="37" y="356"/>
                    </a:lnTo>
                    <a:lnTo>
                      <a:pt x="31" y="347"/>
                    </a:lnTo>
                    <a:lnTo>
                      <a:pt x="26" y="336"/>
                    </a:lnTo>
                    <a:lnTo>
                      <a:pt x="22" y="324"/>
                    </a:lnTo>
                    <a:lnTo>
                      <a:pt x="12" y="295"/>
                    </a:lnTo>
                    <a:lnTo>
                      <a:pt x="7" y="264"/>
                    </a:lnTo>
                    <a:lnTo>
                      <a:pt x="3" y="228"/>
                    </a:lnTo>
                    <a:lnTo>
                      <a:pt x="0" y="190"/>
                    </a:lnTo>
                    <a:lnTo>
                      <a:pt x="0" y="190"/>
                    </a:lnTo>
                    <a:lnTo>
                      <a:pt x="3" y="152"/>
                    </a:lnTo>
                    <a:lnTo>
                      <a:pt x="7" y="117"/>
                    </a:lnTo>
                    <a:lnTo>
                      <a:pt x="12" y="84"/>
                    </a:lnTo>
                    <a:lnTo>
                      <a:pt x="22" y="56"/>
                    </a:lnTo>
                    <a:lnTo>
                      <a:pt x="26" y="44"/>
                    </a:lnTo>
                    <a:lnTo>
                      <a:pt x="31" y="33"/>
                    </a:lnTo>
                    <a:lnTo>
                      <a:pt x="37" y="23"/>
                    </a:lnTo>
                    <a:lnTo>
                      <a:pt x="44" y="15"/>
                    </a:lnTo>
                    <a:lnTo>
                      <a:pt x="50" y="8"/>
                    </a:lnTo>
                    <a:lnTo>
                      <a:pt x="57" y="4"/>
                    </a:lnTo>
                    <a:lnTo>
                      <a:pt x="64" y="2"/>
                    </a:lnTo>
                    <a:lnTo>
                      <a:pt x="71" y="0"/>
                    </a:lnTo>
                    <a:lnTo>
                      <a:pt x="71" y="31"/>
                    </a:lnTo>
                    <a:lnTo>
                      <a:pt x="71" y="31"/>
                    </a:lnTo>
                    <a:lnTo>
                      <a:pt x="65" y="31"/>
                    </a:lnTo>
                    <a:lnTo>
                      <a:pt x="59" y="34"/>
                    </a:lnTo>
                    <a:lnTo>
                      <a:pt x="53" y="38"/>
                    </a:lnTo>
                    <a:lnTo>
                      <a:pt x="48" y="44"/>
                    </a:lnTo>
                    <a:lnTo>
                      <a:pt x="42" y="50"/>
                    </a:lnTo>
                    <a:lnTo>
                      <a:pt x="38" y="59"/>
                    </a:lnTo>
                    <a:lnTo>
                      <a:pt x="29" y="77"/>
                    </a:lnTo>
                    <a:lnTo>
                      <a:pt x="22" y="102"/>
                    </a:lnTo>
                    <a:lnTo>
                      <a:pt x="17" y="128"/>
                    </a:lnTo>
                    <a:lnTo>
                      <a:pt x="14" y="157"/>
                    </a:lnTo>
                    <a:lnTo>
                      <a:pt x="12" y="190"/>
                    </a:lnTo>
                    <a:lnTo>
                      <a:pt x="12" y="190"/>
                    </a:lnTo>
                    <a:lnTo>
                      <a:pt x="14" y="222"/>
                    </a:lnTo>
                    <a:lnTo>
                      <a:pt x="17" y="252"/>
                    </a:lnTo>
                    <a:lnTo>
                      <a:pt x="22" y="279"/>
                    </a:lnTo>
                    <a:lnTo>
                      <a:pt x="29" y="302"/>
                    </a:lnTo>
                    <a:lnTo>
                      <a:pt x="38" y="321"/>
                    </a:lnTo>
                    <a:lnTo>
                      <a:pt x="42" y="329"/>
                    </a:lnTo>
                    <a:lnTo>
                      <a:pt x="48" y="336"/>
                    </a:lnTo>
                    <a:lnTo>
                      <a:pt x="53" y="342"/>
                    </a:lnTo>
                    <a:lnTo>
                      <a:pt x="59" y="346"/>
                    </a:lnTo>
                    <a:lnTo>
                      <a:pt x="65" y="348"/>
                    </a:lnTo>
                    <a:lnTo>
                      <a:pt x="71" y="348"/>
                    </a:lnTo>
                    <a:lnTo>
                      <a:pt x="71" y="37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5" name="Freeform 122"/>
              <p:cNvSpPr>
                <a:spLocks noEditPoints="1"/>
              </p:cNvSpPr>
              <p:nvPr/>
            </p:nvSpPr>
            <p:spPr bwMode="auto">
              <a:xfrm>
                <a:off x="2111376" y="1905000"/>
                <a:ext cx="601663" cy="220663"/>
              </a:xfrm>
              <a:custGeom>
                <a:avLst/>
                <a:gdLst>
                  <a:gd name="T0" fmla="*/ 190 w 379"/>
                  <a:gd name="T1" fmla="*/ 0 h 139"/>
                  <a:gd name="T2" fmla="*/ 228 w 379"/>
                  <a:gd name="T3" fmla="*/ 1 h 139"/>
                  <a:gd name="T4" fmla="*/ 295 w 379"/>
                  <a:gd name="T5" fmla="*/ 11 h 139"/>
                  <a:gd name="T6" fmla="*/ 336 w 379"/>
                  <a:gd name="T7" fmla="*/ 24 h 139"/>
                  <a:gd name="T8" fmla="*/ 356 w 379"/>
                  <a:gd name="T9" fmla="*/ 35 h 139"/>
                  <a:gd name="T10" fmla="*/ 371 w 379"/>
                  <a:gd name="T11" fmla="*/ 49 h 139"/>
                  <a:gd name="T12" fmla="*/ 378 w 379"/>
                  <a:gd name="T13" fmla="*/ 62 h 139"/>
                  <a:gd name="T14" fmla="*/ 379 w 379"/>
                  <a:gd name="T15" fmla="*/ 69 h 139"/>
                  <a:gd name="T16" fmla="*/ 375 w 379"/>
                  <a:gd name="T17" fmla="*/ 82 h 139"/>
                  <a:gd name="T18" fmla="*/ 364 w 379"/>
                  <a:gd name="T19" fmla="*/ 96 h 139"/>
                  <a:gd name="T20" fmla="*/ 347 w 379"/>
                  <a:gd name="T21" fmla="*/ 108 h 139"/>
                  <a:gd name="T22" fmla="*/ 324 w 379"/>
                  <a:gd name="T23" fmla="*/ 119 h 139"/>
                  <a:gd name="T24" fmla="*/ 264 w 379"/>
                  <a:gd name="T25" fmla="*/ 134 h 139"/>
                  <a:gd name="T26" fmla="*/ 190 w 379"/>
                  <a:gd name="T27" fmla="*/ 139 h 139"/>
                  <a:gd name="T28" fmla="*/ 190 w 379"/>
                  <a:gd name="T29" fmla="*/ 127 h 139"/>
                  <a:gd name="T30" fmla="*/ 190 w 379"/>
                  <a:gd name="T31" fmla="*/ 127 h 139"/>
                  <a:gd name="T32" fmla="*/ 252 w 379"/>
                  <a:gd name="T33" fmla="*/ 123 h 139"/>
                  <a:gd name="T34" fmla="*/ 302 w 379"/>
                  <a:gd name="T35" fmla="*/ 111 h 139"/>
                  <a:gd name="T36" fmla="*/ 329 w 379"/>
                  <a:gd name="T37" fmla="*/ 97 h 139"/>
                  <a:gd name="T38" fmla="*/ 341 w 379"/>
                  <a:gd name="T39" fmla="*/ 86 h 139"/>
                  <a:gd name="T40" fmla="*/ 348 w 379"/>
                  <a:gd name="T41" fmla="*/ 74 h 139"/>
                  <a:gd name="T42" fmla="*/ 348 w 379"/>
                  <a:gd name="T43" fmla="*/ 69 h 139"/>
                  <a:gd name="T44" fmla="*/ 348 w 379"/>
                  <a:gd name="T45" fmla="*/ 63 h 139"/>
                  <a:gd name="T46" fmla="*/ 341 w 379"/>
                  <a:gd name="T47" fmla="*/ 51 h 139"/>
                  <a:gd name="T48" fmla="*/ 329 w 379"/>
                  <a:gd name="T49" fmla="*/ 40 h 139"/>
                  <a:gd name="T50" fmla="*/ 302 w 379"/>
                  <a:gd name="T51" fmla="*/ 28 h 139"/>
                  <a:gd name="T52" fmla="*/ 252 w 379"/>
                  <a:gd name="T53" fmla="*/ 15 h 139"/>
                  <a:gd name="T54" fmla="*/ 190 w 379"/>
                  <a:gd name="T55" fmla="*/ 11 h 139"/>
                  <a:gd name="T56" fmla="*/ 190 w 379"/>
                  <a:gd name="T57" fmla="*/ 0 h 139"/>
                  <a:gd name="T58" fmla="*/ 0 w 379"/>
                  <a:gd name="T59" fmla="*/ 69 h 139"/>
                  <a:gd name="T60" fmla="*/ 4 w 379"/>
                  <a:gd name="T61" fmla="*/ 55 h 139"/>
                  <a:gd name="T62" fmla="*/ 15 w 379"/>
                  <a:gd name="T63" fmla="*/ 42 h 139"/>
                  <a:gd name="T64" fmla="*/ 33 w 379"/>
                  <a:gd name="T65" fmla="*/ 30 h 139"/>
                  <a:gd name="T66" fmla="*/ 56 w 379"/>
                  <a:gd name="T67" fmla="*/ 20 h 139"/>
                  <a:gd name="T68" fmla="*/ 117 w 379"/>
                  <a:gd name="T69" fmla="*/ 5 h 139"/>
                  <a:gd name="T70" fmla="*/ 190 w 379"/>
                  <a:gd name="T71" fmla="*/ 0 h 139"/>
                  <a:gd name="T72" fmla="*/ 190 w 379"/>
                  <a:gd name="T73" fmla="*/ 11 h 139"/>
                  <a:gd name="T74" fmla="*/ 127 w 379"/>
                  <a:gd name="T75" fmla="*/ 15 h 139"/>
                  <a:gd name="T76" fmla="*/ 77 w 379"/>
                  <a:gd name="T77" fmla="*/ 28 h 139"/>
                  <a:gd name="T78" fmla="*/ 50 w 379"/>
                  <a:gd name="T79" fmla="*/ 40 h 139"/>
                  <a:gd name="T80" fmla="*/ 38 w 379"/>
                  <a:gd name="T81" fmla="*/ 51 h 139"/>
                  <a:gd name="T82" fmla="*/ 31 w 379"/>
                  <a:gd name="T83" fmla="*/ 63 h 139"/>
                  <a:gd name="T84" fmla="*/ 31 w 379"/>
                  <a:gd name="T85" fmla="*/ 69 h 139"/>
                  <a:gd name="T86" fmla="*/ 34 w 379"/>
                  <a:gd name="T87" fmla="*/ 81 h 139"/>
                  <a:gd name="T88" fmla="*/ 43 w 379"/>
                  <a:gd name="T89" fmla="*/ 92 h 139"/>
                  <a:gd name="T90" fmla="*/ 58 w 379"/>
                  <a:gd name="T91" fmla="*/ 101 h 139"/>
                  <a:gd name="T92" fmla="*/ 102 w 379"/>
                  <a:gd name="T93" fmla="*/ 118 h 139"/>
                  <a:gd name="T94" fmla="*/ 157 w 379"/>
                  <a:gd name="T95" fmla="*/ 126 h 139"/>
                  <a:gd name="T96" fmla="*/ 190 w 379"/>
                  <a:gd name="T97" fmla="*/ 139 h 139"/>
                  <a:gd name="T98" fmla="*/ 152 w 379"/>
                  <a:gd name="T99" fmla="*/ 138 h 139"/>
                  <a:gd name="T100" fmla="*/ 84 w 379"/>
                  <a:gd name="T101" fmla="*/ 127 h 139"/>
                  <a:gd name="T102" fmla="*/ 43 w 379"/>
                  <a:gd name="T103" fmla="*/ 114 h 139"/>
                  <a:gd name="T104" fmla="*/ 23 w 379"/>
                  <a:gd name="T105" fmla="*/ 103 h 139"/>
                  <a:gd name="T106" fmla="*/ 8 w 379"/>
                  <a:gd name="T107" fmla="*/ 89 h 139"/>
                  <a:gd name="T108" fmla="*/ 1 w 379"/>
                  <a:gd name="T109" fmla="*/ 76 h 139"/>
                  <a:gd name="T110" fmla="*/ 0 w 379"/>
                  <a:gd name="T111" fmla="*/ 6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9" h="139">
                    <a:moveTo>
                      <a:pt x="190" y="0"/>
                    </a:moveTo>
                    <a:lnTo>
                      <a:pt x="190" y="0"/>
                    </a:lnTo>
                    <a:lnTo>
                      <a:pt x="190" y="0"/>
                    </a:lnTo>
                    <a:lnTo>
                      <a:pt x="228" y="1"/>
                    </a:lnTo>
                    <a:lnTo>
                      <a:pt x="264" y="5"/>
                    </a:lnTo>
                    <a:lnTo>
                      <a:pt x="295" y="11"/>
                    </a:lnTo>
                    <a:lnTo>
                      <a:pt x="324" y="20"/>
                    </a:lnTo>
                    <a:lnTo>
                      <a:pt x="336" y="24"/>
                    </a:lnTo>
                    <a:lnTo>
                      <a:pt x="347" y="30"/>
                    </a:lnTo>
                    <a:lnTo>
                      <a:pt x="356" y="35"/>
                    </a:lnTo>
                    <a:lnTo>
                      <a:pt x="364" y="42"/>
                    </a:lnTo>
                    <a:lnTo>
                      <a:pt x="371" y="49"/>
                    </a:lnTo>
                    <a:lnTo>
                      <a:pt x="375" y="55"/>
                    </a:lnTo>
                    <a:lnTo>
                      <a:pt x="378" y="62"/>
                    </a:lnTo>
                    <a:lnTo>
                      <a:pt x="379" y="69"/>
                    </a:lnTo>
                    <a:lnTo>
                      <a:pt x="379" y="69"/>
                    </a:lnTo>
                    <a:lnTo>
                      <a:pt x="378" y="76"/>
                    </a:lnTo>
                    <a:lnTo>
                      <a:pt x="375" y="82"/>
                    </a:lnTo>
                    <a:lnTo>
                      <a:pt x="371" y="89"/>
                    </a:lnTo>
                    <a:lnTo>
                      <a:pt x="364" y="96"/>
                    </a:lnTo>
                    <a:lnTo>
                      <a:pt x="356" y="103"/>
                    </a:lnTo>
                    <a:lnTo>
                      <a:pt x="347" y="108"/>
                    </a:lnTo>
                    <a:lnTo>
                      <a:pt x="336" y="114"/>
                    </a:lnTo>
                    <a:lnTo>
                      <a:pt x="324" y="119"/>
                    </a:lnTo>
                    <a:lnTo>
                      <a:pt x="295" y="127"/>
                    </a:lnTo>
                    <a:lnTo>
                      <a:pt x="264" y="134"/>
                    </a:lnTo>
                    <a:lnTo>
                      <a:pt x="228" y="138"/>
                    </a:lnTo>
                    <a:lnTo>
                      <a:pt x="190" y="139"/>
                    </a:lnTo>
                    <a:lnTo>
                      <a:pt x="190" y="139"/>
                    </a:lnTo>
                    <a:lnTo>
                      <a:pt x="190" y="127"/>
                    </a:lnTo>
                    <a:lnTo>
                      <a:pt x="190" y="127"/>
                    </a:lnTo>
                    <a:lnTo>
                      <a:pt x="190" y="127"/>
                    </a:lnTo>
                    <a:lnTo>
                      <a:pt x="222" y="126"/>
                    </a:lnTo>
                    <a:lnTo>
                      <a:pt x="252" y="123"/>
                    </a:lnTo>
                    <a:lnTo>
                      <a:pt x="279" y="118"/>
                    </a:lnTo>
                    <a:lnTo>
                      <a:pt x="302" y="111"/>
                    </a:lnTo>
                    <a:lnTo>
                      <a:pt x="321" y="101"/>
                    </a:lnTo>
                    <a:lnTo>
                      <a:pt x="329" y="97"/>
                    </a:lnTo>
                    <a:lnTo>
                      <a:pt x="336" y="92"/>
                    </a:lnTo>
                    <a:lnTo>
                      <a:pt x="341" y="86"/>
                    </a:lnTo>
                    <a:lnTo>
                      <a:pt x="345" y="81"/>
                    </a:lnTo>
                    <a:lnTo>
                      <a:pt x="348" y="74"/>
                    </a:lnTo>
                    <a:lnTo>
                      <a:pt x="348" y="69"/>
                    </a:lnTo>
                    <a:lnTo>
                      <a:pt x="348" y="69"/>
                    </a:lnTo>
                    <a:lnTo>
                      <a:pt x="348" y="69"/>
                    </a:lnTo>
                    <a:lnTo>
                      <a:pt x="348" y="63"/>
                    </a:lnTo>
                    <a:lnTo>
                      <a:pt x="345" y="57"/>
                    </a:lnTo>
                    <a:lnTo>
                      <a:pt x="341" y="51"/>
                    </a:lnTo>
                    <a:lnTo>
                      <a:pt x="336" y="46"/>
                    </a:lnTo>
                    <a:lnTo>
                      <a:pt x="329" y="40"/>
                    </a:lnTo>
                    <a:lnTo>
                      <a:pt x="321" y="36"/>
                    </a:lnTo>
                    <a:lnTo>
                      <a:pt x="302" y="28"/>
                    </a:lnTo>
                    <a:lnTo>
                      <a:pt x="279" y="20"/>
                    </a:lnTo>
                    <a:lnTo>
                      <a:pt x="252" y="15"/>
                    </a:lnTo>
                    <a:lnTo>
                      <a:pt x="222" y="12"/>
                    </a:lnTo>
                    <a:lnTo>
                      <a:pt x="190" y="11"/>
                    </a:lnTo>
                    <a:lnTo>
                      <a:pt x="190" y="11"/>
                    </a:lnTo>
                    <a:lnTo>
                      <a:pt x="190" y="0"/>
                    </a:lnTo>
                    <a:close/>
                    <a:moveTo>
                      <a:pt x="0" y="69"/>
                    </a:moveTo>
                    <a:lnTo>
                      <a:pt x="0" y="69"/>
                    </a:lnTo>
                    <a:lnTo>
                      <a:pt x="1" y="62"/>
                    </a:lnTo>
                    <a:lnTo>
                      <a:pt x="4" y="55"/>
                    </a:lnTo>
                    <a:lnTo>
                      <a:pt x="8" y="49"/>
                    </a:lnTo>
                    <a:lnTo>
                      <a:pt x="15" y="42"/>
                    </a:lnTo>
                    <a:lnTo>
                      <a:pt x="23" y="36"/>
                    </a:lnTo>
                    <a:lnTo>
                      <a:pt x="33" y="30"/>
                    </a:lnTo>
                    <a:lnTo>
                      <a:pt x="43" y="24"/>
                    </a:lnTo>
                    <a:lnTo>
                      <a:pt x="56" y="20"/>
                    </a:lnTo>
                    <a:lnTo>
                      <a:pt x="84" y="11"/>
                    </a:lnTo>
                    <a:lnTo>
                      <a:pt x="117" y="5"/>
                    </a:lnTo>
                    <a:lnTo>
                      <a:pt x="152" y="1"/>
                    </a:lnTo>
                    <a:lnTo>
                      <a:pt x="190" y="0"/>
                    </a:lnTo>
                    <a:lnTo>
                      <a:pt x="190" y="11"/>
                    </a:lnTo>
                    <a:lnTo>
                      <a:pt x="190" y="11"/>
                    </a:lnTo>
                    <a:lnTo>
                      <a:pt x="157" y="12"/>
                    </a:lnTo>
                    <a:lnTo>
                      <a:pt x="127" y="15"/>
                    </a:lnTo>
                    <a:lnTo>
                      <a:pt x="102" y="20"/>
                    </a:lnTo>
                    <a:lnTo>
                      <a:pt x="77" y="28"/>
                    </a:lnTo>
                    <a:lnTo>
                      <a:pt x="58" y="36"/>
                    </a:lnTo>
                    <a:lnTo>
                      <a:pt x="50" y="40"/>
                    </a:lnTo>
                    <a:lnTo>
                      <a:pt x="43" y="46"/>
                    </a:lnTo>
                    <a:lnTo>
                      <a:pt x="38" y="51"/>
                    </a:lnTo>
                    <a:lnTo>
                      <a:pt x="34" y="57"/>
                    </a:lnTo>
                    <a:lnTo>
                      <a:pt x="31" y="63"/>
                    </a:lnTo>
                    <a:lnTo>
                      <a:pt x="31" y="69"/>
                    </a:lnTo>
                    <a:lnTo>
                      <a:pt x="31" y="69"/>
                    </a:lnTo>
                    <a:lnTo>
                      <a:pt x="31" y="74"/>
                    </a:lnTo>
                    <a:lnTo>
                      <a:pt x="34" y="81"/>
                    </a:lnTo>
                    <a:lnTo>
                      <a:pt x="38" y="86"/>
                    </a:lnTo>
                    <a:lnTo>
                      <a:pt x="43" y="92"/>
                    </a:lnTo>
                    <a:lnTo>
                      <a:pt x="50" y="97"/>
                    </a:lnTo>
                    <a:lnTo>
                      <a:pt x="58" y="101"/>
                    </a:lnTo>
                    <a:lnTo>
                      <a:pt x="77" y="111"/>
                    </a:lnTo>
                    <a:lnTo>
                      <a:pt x="102" y="118"/>
                    </a:lnTo>
                    <a:lnTo>
                      <a:pt x="127" y="123"/>
                    </a:lnTo>
                    <a:lnTo>
                      <a:pt x="157" y="126"/>
                    </a:lnTo>
                    <a:lnTo>
                      <a:pt x="190" y="127"/>
                    </a:lnTo>
                    <a:lnTo>
                      <a:pt x="190" y="139"/>
                    </a:lnTo>
                    <a:lnTo>
                      <a:pt x="190" y="139"/>
                    </a:lnTo>
                    <a:lnTo>
                      <a:pt x="152" y="138"/>
                    </a:lnTo>
                    <a:lnTo>
                      <a:pt x="117" y="134"/>
                    </a:lnTo>
                    <a:lnTo>
                      <a:pt x="84" y="127"/>
                    </a:lnTo>
                    <a:lnTo>
                      <a:pt x="56" y="119"/>
                    </a:lnTo>
                    <a:lnTo>
                      <a:pt x="43" y="114"/>
                    </a:lnTo>
                    <a:lnTo>
                      <a:pt x="33" y="108"/>
                    </a:lnTo>
                    <a:lnTo>
                      <a:pt x="23" y="103"/>
                    </a:lnTo>
                    <a:lnTo>
                      <a:pt x="15" y="96"/>
                    </a:lnTo>
                    <a:lnTo>
                      <a:pt x="8" y="89"/>
                    </a:lnTo>
                    <a:lnTo>
                      <a:pt x="4" y="82"/>
                    </a:lnTo>
                    <a:lnTo>
                      <a:pt x="1" y="76"/>
                    </a:lnTo>
                    <a:lnTo>
                      <a:pt x="0" y="69"/>
                    </a:lnTo>
                    <a:lnTo>
                      <a:pt x="0" y="6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6" name="Freeform 123"/>
              <p:cNvSpPr>
                <a:spLocks noEditPoints="1"/>
              </p:cNvSpPr>
              <p:nvPr/>
            </p:nvSpPr>
            <p:spPr bwMode="auto">
              <a:xfrm>
                <a:off x="2187576" y="1789113"/>
                <a:ext cx="450850" cy="452438"/>
              </a:xfrm>
              <a:custGeom>
                <a:avLst/>
                <a:gdLst>
                  <a:gd name="T0" fmla="*/ 142 w 284"/>
                  <a:gd name="T1" fmla="*/ 50 h 285"/>
                  <a:gd name="T2" fmla="*/ 190 w 284"/>
                  <a:gd name="T3" fmla="*/ 93 h 285"/>
                  <a:gd name="T4" fmla="*/ 218 w 284"/>
                  <a:gd name="T5" fmla="*/ 120 h 285"/>
                  <a:gd name="T6" fmla="*/ 258 w 284"/>
                  <a:gd name="T7" fmla="*/ 176 h 285"/>
                  <a:gd name="T8" fmla="*/ 277 w 284"/>
                  <a:gd name="T9" fmla="*/ 214 h 285"/>
                  <a:gd name="T10" fmla="*/ 283 w 284"/>
                  <a:gd name="T11" fmla="*/ 237 h 285"/>
                  <a:gd name="T12" fmla="*/ 284 w 284"/>
                  <a:gd name="T13" fmla="*/ 256 h 285"/>
                  <a:gd name="T14" fmla="*/ 280 w 284"/>
                  <a:gd name="T15" fmla="*/ 271 h 285"/>
                  <a:gd name="T16" fmla="*/ 276 w 284"/>
                  <a:gd name="T17" fmla="*/ 276 h 285"/>
                  <a:gd name="T18" fmla="*/ 266 w 284"/>
                  <a:gd name="T19" fmla="*/ 283 h 285"/>
                  <a:gd name="T20" fmla="*/ 254 w 284"/>
                  <a:gd name="T21" fmla="*/ 285 h 285"/>
                  <a:gd name="T22" fmla="*/ 223 w 284"/>
                  <a:gd name="T23" fmla="*/ 280 h 285"/>
                  <a:gd name="T24" fmla="*/ 184 w 284"/>
                  <a:gd name="T25" fmla="*/ 262 h 285"/>
                  <a:gd name="T26" fmla="*/ 142 w 284"/>
                  <a:gd name="T27" fmla="*/ 235 h 285"/>
                  <a:gd name="T28" fmla="*/ 142 w 284"/>
                  <a:gd name="T29" fmla="*/ 219 h 285"/>
                  <a:gd name="T30" fmla="*/ 177 w 284"/>
                  <a:gd name="T31" fmla="*/ 243 h 285"/>
                  <a:gd name="T32" fmla="*/ 209 w 284"/>
                  <a:gd name="T33" fmla="*/ 257 h 285"/>
                  <a:gd name="T34" fmla="*/ 235 w 284"/>
                  <a:gd name="T35" fmla="*/ 261 h 285"/>
                  <a:gd name="T36" fmla="*/ 246 w 284"/>
                  <a:gd name="T37" fmla="*/ 260 h 285"/>
                  <a:gd name="T38" fmla="*/ 254 w 284"/>
                  <a:gd name="T39" fmla="*/ 254 h 285"/>
                  <a:gd name="T40" fmla="*/ 254 w 284"/>
                  <a:gd name="T41" fmla="*/ 254 h 285"/>
                  <a:gd name="T42" fmla="*/ 260 w 284"/>
                  <a:gd name="T43" fmla="*/ 243 h 285"/>
                  <a:gd name="T44" fmla="*/ 261 w 284"/>
                  <a:gd name="T45" fmla="*/ 230 h 285"/>
                  <a:gd name="T46" fmla="*/ 258 w 284"/>
                  <a:gd name="T47" fmla="*/ 212 h 285"/>
                  <a:gd name="T48" fmla="*/ 239 w 284"/>
                  <a:gd name="T49" fmla="*/ 170 h 285"/>
                  <a:gd name="T50" fmla="*/ 205 w 284"/>
                  <a:gd name="T51" fmla="*/ 124 h 285"/>
                  <a:gd name="T52" fmla="*/ 184 w 284"/>
                  <a:gd name="T53" fmla="*/ 101 h 285"/>
                  <a:gd name="T54" fmla="*/ 142 w 284"/>
                  <a:gd name="T55" fmla="*/ 65 h 285"/>
                  <a:gd name="T56" fmla="*/ 8 w 284"/>
                  <a:gd name="T57" fmla="*/ 8 h 285"/>
                  <a:gd name="T58" fmla="*/ 12 w 284"/>
                  <a:gd name="T59" fmla="*/ 5 h 285"/>
                  <a:gd name="T60" fmla="*/ 23 w 284"/>
                  <a:gd name="T61" fmla="*/ 0 h 285"/>
                  <a:gd name="T62" fmla="*/ 44 w 284"/>
                  <a:gd name="T63" fmla="*/ 0 h 285"/>
                  <a:gd name="T64" fmla="*/ 79 w 284"/>
                  <a:gd name="T65" fmla="*/ 11 h 285"/>
                  <a:gd name="T66" fmla="*/ 120 w 284"/>
                  <a:gd name="T67" fmla="*/ 34 h 285"/>
                  <a:gd name="T68" fmla="*/ 142 w 284"/>
                  <a:gd name="T69" fmla="*/ 65 h 285"/>
                  <a:gd name="T70" fmla="*/ 124 w 284"/>
                  <a:gd name="T71" fmla="*/ 51 h 285"/>
                  <a:gd name="T72" fmla="*/ 89 w 284"/>
                  <a:gd name="T73" fmla="*/ 32 h 285"/>
                  <a:gd name="T74" fmla="*/ 60 w 284"/>
                  <a:gd name="T75" fmla="*/ 23 h 285"/>
                  <a:gd name="T76" fmla="*/ 43 w 284"/>
                  <a:gd name="T77" fmla="*/ 23 h 285"/>
                  <a:gd name="T78" fmla="*/ 33 w 284"/>
                  <a:gd name="T79" fmla="*/ 27 h 285"/>
                  <a:gd name="T80" fmla="*/ 29 w 284"/>
                  <a:gd name="T81" fmla="*/ 29 h 285"/>
                  <a:gd name="T82" fmla="*/ 24 w 284"/>
                  <a:gd name="T83" fmla="*/ 40 h 285"/>
                  <a:gd name="T84" fmla="*/ 23 w 284"/>
                  <a:gd name="T85" fmla="*/ 55 h 285"/>
                  <a:gd name="T86" fmla="*/ 25 w 284"/>
                  <a:gd name="T87" fmla="*/ 71 h 285"/>
                  <a:gd name="T88" fmla="*/ 44 w 284"/>
                  <a:gd name="T89" fmla="*/ 113 h 285"/>
                  <a:gd name="T90" fmla="*/ 78 w 284"/>
                  <a:gd name="T91" fmla="*/ 159 h 285"/>
                  <a:gd name="T92" fmla="*/ 100 w 284"/>
                  <a:gd name="T93" fmla="*/ 184 h 285"/>
                  <a:gd name="T94" fmla="*/ 142 w 284"/>
                  <a:gd name="T95" fmla="*/ 219 h 285"/>
                  <a:gd name="T96" fmla="*/ 142 w 284"/>
                  <a:gd name="T97" fmla="*/ 235 h 285"/>
                  <a:gd name="T98" fmla="*/ 93 w 284"/>
                  <a:gd name="T99" fmla="*/ 192 h 285"/>
                  <a:gd name="T100" fmla="*/ 66 w 284"/>
                  <a:gd name="T101" fmla="*/ 164 h 285"/>
                  <a:gd name="T102" fmla="*/ 25 w 284"/>
                  <a:gd name="T103" fmla="*/ 108 h 285"/>
                  <a:gd name="T104" fmla="*/ 6 w 284"/>
                  <a:gd name="T105" fmla="*/ 70 h 285"/>
                  <a:gd name="T106" fmla="*/ 1 w 284"/>
                  <a:gd name="T107" fmla="*/ 47 h 285"/>
                  <a:gd name="T108" fmla="*/ 0 w 284"/>
                  <a:gd name="T109" fmla="*/ 28 h 285"/>
                  <a:gd name="T110" fmla="*/ 4 w 284"/>
                  <a:gd name="T111" fmla="*/ 13 h 285"/>
                  <a:gd name="T112" fmla="*/ 8 w 284"/>
                  <a:gd name="T113" fmla="*/ 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4" h="285">
                    <a:moveTo>
                      <a:pt x="142" y="50"/>
                    </a:moveTo>
                    <a:lnTo>
                      <a:pt x="142" y="50"/>
                    </a:lnTo>
                    <a:lnTo>
                      <a:pt x="166" y="70"/>
                    </a:lnTo>
                    <a:lnTo>
                      <a:pt x="190" y="93"/>
                    </a:lnTo>
                    <a:lnTo>
                      <a:pt x="190" y="93"/>
                    </a:lnTo>
                    <a:lnTo>
                      <a:pt x="218" y="120"/>
                    </a:lnTo>
                    <a:lnTo>
                      <a:pt x="239" y="149"/>
                    </a:lnTo>
                    <a:lnTo>
                      <a:pt x="258" y="176"/>
                    </a:lnTo>
                    <a:lnTo>
                      <a:pt x="272" y="201"/>
                    </a:lnTo>
                    <a:lnTo>
                      <a:pt x="277" y="214"/>
                    </a:lnTo>
                    <a:lnTo>
                      <a:pt x="280" y="226"/>
                    </a:lnTo>
                    <a:lnTo>
                      <a:pt x="283" y="237"/>
                    </a:lnTo>
                    <a:lnTo>
                      <a:pt x="284" y="246"/>
                    </a:lnTo>
                    <a:lnTo>
                      <a:pt x="284" y="256"/>
                    </a:lnTo>
                    <a:lnTo>
                      <a:pt x="283" y="264"/>
                    </a:lnTo>
                    <a:lnTo>
                      <a:pt x="280" y="271"/>
                    </a:lnTo>
                    <a:lnTo>
                      <a:pt x="276" y="276"/>
                    </a:lnTo>
                    <a:lnTo>
                      <a:pt x="276" y="276"/>
                    </a:lnTo>
                    <a:lnTo>
                      <a:pt x="272" y="280"/>
                    </a:lnTo>
                    <a:lnTo>
                      <a:pt x="266" y="283"/>
                    </a:lnTo>
                    <a:lnTo>
                      <a:pt x="261" y="284"/>
                    </a:lnTo>
                    <a:lnTo>
                      <a:pt x="254" y="285"/>
                    </a:lnTo>
                    <a:lnTo>
                      <a:pt x="239" y="284"/>
                    </a:lnTo>
                    <a:lnTo>
                      <a:pt x="223" y="280"/>
                    </a:lnTo>
                    <a:lnTo>
                      <a:pt x="204" y="273"/>
                    </a:lnTo>
                    <a:lnTo>
                      <a:pt x="184" y="262"/>
                    </a:lnTo>
                    <a:lnTo>
                      <a:pt x="163" y="250"/>
                    </a:lnTo>
                    <a:lnTo>
                      <a:pt x="142" y="235"/>
                    </a:lnTo>
                    <a:lnTo>
                      <a:pt x="142" y="219"/>
                    </a:lnTo>
                    <a:lnTo>
                      <a:pt x="142" y="219"/>
                    </a:lnTo>
                    <a:lnTo>
                      <a:pt x="159" y="233"/>
                    </a:lnTo>
                    <a:lnTo>
                      <a:pt x="177" y="243"/>
                    </a:lnTo>
                    <a:lnTo>
                      <a:pt x="195" y="252"/>
                    </a:lnTo>
                    <a:lnTo>
                      <a:pt x="209" y="257"/>
                    </a:lnTo>
                    <a:lnTo>
                      <a:pt x="223" y="261"/>
                    </a:lnTo>
                    <a:lnTo>
                      <a:pt x="235" y="261"/>
                    </a:lnTo>
                    <a:lnTo>
                      <a:pt x="241" y="261"/>
                    </a:lnTo>
                    <a:lnTo>
                      <a:pt x="246" y="260"/>
                    </a:lnTo>
                    <a:lnTo>
                      <a:pt x="250" y="257"/>
                    </a:lnTo>
                    <a:lnTo>
                      <a:pt x="254" y="254"/>
                    </a:lnTo>
                    <a:lnTo>
                      <a:pt x="254" y="254"/>
                    </a:lnTo>
                    <a:lnTo>
                      <a:pt x="254" y="254"/>
                    </a:lnTo>
                    <a:lnTo>
                      <a:pt x="258" y="249"/>
                    </a:lnTo>
                    <a:lnTo>
                      <a:pt x="260" y="243"/>
                    </a:lnTo>
                    <a:lnTo>
                      <a:pt x="261" y="237"/>
                    </a:lnTo>
                    <a:lnTo>
                      <a:pt x="261" y="230"/>
                    </a:lnTo>
                    <a:lnTo>
                      <a:pt x="260" y="220"/>
                    </a:lnTo>
                    <a:lnTo>
                      <a:pt x="258" y="212"/>
                    </a:lnTo>
                    <a:lnTo>
                      <a:pt x="250" y="192"/>
                    </a:lnTo>
                    <a:lnTo>
                      <a:pt x="239" y="170"/>
                    </a:lnTo>
                    <a:lnTo>
                      <a:pt x="223" y="147"/>
                    </a:lnTo>
                    <a:lnTo>
                      <a:pt x="205" y="124"/>
                    </a:lnTo>
                    <a:lnTo>
                      <a:pt x="184" y="101"/>
                    </a:lnTo>
                    <a:lnTo>
                      <a:pt x="184" y="101"/>
                    </a:lnTo>
                    <a:lnTo>
                      <a:pt x="162" y="81"/>
                    </a:lnTo>
                    <a:lnTo>
                      <a:pt x="142" y="65"/>
                    </a:lnTo>
                    <a:lnTo>
                      <a:pt x="142" y="50"/>
                    </a:lnTo>
                    <a:close/>
                    <a:moveTo>
                      <a:pt x="8" y="8"/>
                    </a:moveTo>
                    <a:lnTo>
                      <a:pt x="8" y="8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3" y="0"/>
                    </a:lnTo>
                    <a:lnTo>
                      <a:pt x="29" y="0"/>
                    </a:lnTo>
                    <a:lnTo>
                      <a:pt x="44" y="0"/>
                    </a:lnTo>
                    <a:lnTo>
                      <a:pt x="60" y="4"/>
                    </a:lnTo>
                    <a:lnTo>
                      <a:pt x="79" y="11"/>
                    </a:lnTo>
                    <a:lnTo>
                      <a:pt x="100" y="21"/>
                    </a:lnTo>
                    <a:lnTo>
                      <a:pt x="120" y="34"/>
                    </a:lnTo>
                    <a:lnTo>
                      <a:pt x="142" y="50"/>
                    </a:lnTo>
                    <a:lnTo>
                      <a:pt x="142" y="65"/>
                    </a:lnTo>
                    <a:lnTo>
                      <a:pt x="142" y="65"/>
                    </a:lnTo>
                    <a:lnTo>
                      <a:pt x="124" y="51"/>
                    </a:lnTo>
                    <a:lnTo>
                      <a:pt x="107" y="40"/>
                    </a:lnTo>
                    <a:lnTo>
                      <a:pt x="89" y="32"/>
                    </a:lnTo>
                    <a:lnTo>
                      <a:pt x="74" y="27"/>
                    </a:lnTo>
                    <a:lnTo>
                      <a:pt x="60" y="23"/>
                    </a:lnTo>
                    <a:lnTo>
                      <a:pt x="48" y="23"/>
                    </a:lnTo>
                    <a:lnTo>
                      <a:pt x="43" y="23"/>
                    </a:lnTo>
                    <a:lnTo>
                      <a:pt x="37" y="24"/>
                    </a:lnTo>
                    <a:lnTo>
                      <a:pt x="33" y="27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25" y="35"/>
                    </a:lnTo>
                    <a:lnTo>
                      <a:pt x="24" y="40"/>
                    </a:lnTo>
                    <a:lnTo>
                      <a:pt x="23" y="47"/>
                    </a:lnTo>
                    <a:lnTo>
                      <a:pt x="23" y="55"/>
                    </a:lnTo>
                    <a:lnTo>
                      <a:pt x="24" y="63"/>
                    </a:lnTo>
                    <a:lnTo>
                      <a:pt x="25" y="71"/>
                    </a:lnTo>
                    <a:lnTo>
                      <a:pt x="33" y="92"/>
                    </a:lnTo>
                    <a:lnTo>
                      <a:pt x="44" y="113"/>
                    </a:lnTo>
                    <a:lnTo>
                      <a:pt x="60" y="136"/>
                    </a:lnTo>
                    <a:lnTo>
                      <a:pt x="78" y="159"/>
                    </a:lnTo>
                    <a:lnTo>
                      <a:pt x="100" y="184"/>
                    </a:lnTo>
                    <a:lnTo>
                      <a:pt x="100" y="184"/>
                    </a:lnTo>
                    <a:lnTo>
                      <a:pt x="121" y="203"/>
                    </a:lnTo>
                    <a:lnTo>
                      <a:pt x="142" y="219"/>
                    </a:lnTo>
                    <a:lnTo>
                      <a:pt x="142" y="235"/>
                    </a:lnTo>
                    <a:lnTo>
                      <a:pt x="142" y="235"/>
                    </a:lnTo>
                    <a:lnTo>
                      <a:pt x="117" y="215"/>
                    </a:lnTo>
                    <a:lnTo>
                      <a:pt x="93" y="192"/>
                    </a:lnTo>
                    <a:lnTo>
                      <a:pt x="93" y="192"/>
                    </a:lnTo>
                    <a:lnTo>
                      <a:pt x="66" y="164"/>
                    </a:lnTo>
                    <a:lnTo>
                      <a:pt x="44" y="135"/>
                    </a:lnTo>
                    <a:lnTo>
                      <a:pt x="25" y="108"/>
                    </a:lnTo>
                    <a:lnTo>
                      <a:pt x="12" y="82"/>
                    </a:lnTo>
                    <a:lnTo>
                      <a:pt x="6" y="70"/>
                    </a:lnTo>
                    <a:lnTo>
                      <a:pt x="4" y="58"/>
                    </a:lnTo>
                    <a:lnTo>
                      <a:pt x="1" y="47"/>
                    </a:lnTo>
                    <a:lnTo>
                      <a:pt x="0" y="38"/>
                    </a:lnTo>
                    <a:lnTo>
                      <a:pt x="0" y="28"/>
                    </a:lnTo>
                    <a:lnTo>
                      <a:pt x="1" y="20"/>
                    </a:lnTo>
                    <a:lnTo>
                      <a:pt x="4" y="13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7" name="Freeform 124"/>
              <p:cNvSpPr>
                <a:spLocks noEditPoints="1"/>
              </p:cNvSpPr>
              <p:nvPr/>
            </p:nvSpPr>
            <p:spPr bwMode="auto">
              <a:xfrm>
                <a:off x="2187576" y="1789113"/>
                <a:ext cx="450850" cy="452438"/>
              </a:xfrm>
              <a:custGeom>
                <a:avLst/>
                <a:gdLst>
                  <a:gd name="T0" fmla="*/ 142 w 284"/>
                  <a:gd name="T1" fmla="*/ 50 h 285"/>
                  <a:gd name="T2" fmla="*/ 184 w 284"/>
                  <a:gd name="T3" fmla="*/ 21 h 285"/>
                  <a:gd name="T4" fmla="*/ 223 w 284"/>
                  <a:gd name="T5" fmla="*/ 4 h 285"/>
                  <a:gd name="T6" fmla="*/ 254 w 284"/>
                  <a:gd name="T7" fmla="*/ 0 h 285"/>
                  <a:gd name="T8" fmla="*/ 266 w 284"/>
                  <a:gd name="T9" fmla="*/ 2 h 285"/>
                  <a:gd name="T10" fmla="*/ 276 w 284"/>
                  <a:gd name="T11" fmla="*/ 8 h 285"/>
                  <a:gd name="T12" fmla="*/ 280 w 284"/>
                  <a:gd name="T13" fmla="*/ 13 h 285"/>
                  <a:gd name="T14" fmla="*/ 284 w 284"/>
                  <a:gd name="T15" fmla="*/ 28 h 285"/>
                  <a:gd name="T16" fmla="*/ 283 w 284"/>
                  <a:gd name="T17" fmla="*/ 47 h 285"/>
                  <a:gd name="T18" fmla="*/ 277 w 284"/>
                  <a:gd name="T19" fmla="*/ 70 h 285"/>
                  <a:gd name="T20" fmla="*/ 258 w 284"/>
                  <a:gd name="T21" fmla="*/ 108 h 285"/>
                  <a:gd name="T22" fmla="*/ 218 w 284"/>
                  <a:gd name="T23" fmla="*/ 164 h 285"/>
                  <a:gd name="T24" fmla="*/ 190 w 284"/>
                  <a:gd name="T25" fmla="*/ 192 h 285"/>
                  <a:gd name="T26" fmla="*/ 142 w 284"/>
                  <a:gd name="T27" fmla="*/ 235 h 285"/>
                  <a:gd name="T28" fmla="*/ 142 w 284"/>
                  <a:gd name="T29" fmla="*/ 219 h 285"/>
                  <a:gd name="T30" fmla="*/ 184 w 284"/>
                  <a:gd name="T31" fmla="*/ 184 h 285"/>
                  <a:gd name="T32" fmla="*/ 205 w 284"/>
                  <a:gd name="T33" fmla="*/ 159 h 285"/>
                  <a:gd name="T34" fmla="*/ 239 w 284"/>
                  <a:gd name="T35" fmla="*/ 113 h 285"/>
                  <a:gd name="T36" fmla="*/ 258 w 284"/>
                  <a:gd name="T37" fmla="*/ 71 h 285"/>
                  <a:gd name="T38" fmla="*/ 261 w 284"/>
                  <a:gd name="T39" fmla="*/ 55 h 285"/>
                  <a:gd name="T40" fmla="*/ 260 w 284"/>
                  <a:gd name="T41" fmla="*/ 40 h 285"/>
                  <a:gd name="T42" fmla="*/ 254 w 284"/>
                  <a:gd name="T43" fmla="*/ 29 h 285"/>
                  <a:gd name="T44" fmla="*/ 254 w 284"/>
                  <a:gd name="T45" fmla="*/ 29 h 285"/>
                  <a:gd name="T46" fmla="*/ 246 w 284"/>
                  <a:gd name="T47" fmla="*/ 24 h 285"/>
                  <a:gd name="T48" fmla="*/ 235 w 284"/>
                  <a:gd name="T49" fmla="*/ 23 h 285"/>
                  <a:gd name="T50" fmla="*/ 209 w 284"/>
                  <a:gd name="T51" fmla="*/ 27 h 285"/>
                  <a:gd name="T52" fmla="*/ 177 w 284"/>
                  <a:gd name="T53" fmla="*/ 40 h 285"/>
                  <a:gd name="T54" fmla="*/ 142 w 284"/>
                  <a:gd name="T55" fmla="*/ 65 h 285"/>
                  <a:gd name="T56" fmla="*/ 8 w 284"/>
                  <a:gd name="T57" fmla="*/ 276 h 285"/>
                  <a:gd name="T58" fmla="*/ 4 w 284"/>
                  <a:gd name="T59" fmla="*/ 271 h 285"/>
                  <a:gd name="T60" fmla="*/ 0 w 284"/>
                  <a:gd name="T61" fmla="*/ 256 h 285"/>
                  <a:gd name="T62" fmla="*/ 1 w 284"/>
                  <a:gd name="T63" fmla="*/ 237 h 285"/>
                  <a:gd name="T64" fmla="*/ 6 w 284"/>
                  <a:gd name="T65" fmla="*/ 214 h 285"/>
                  <a:gd name="T66" fmla="*/ 25 w 284"/>
                  <a:gd name="T67" fmla="*/ 176 h 285"/>
                  <a:gd name="T68" fmla="*/ 66 w 284"/>
                  <a:gd name="T69" fmla="*/ 120 h 285"/>
                  <a:gd name="T70" fmla="*/ 93 w 284"/>
                  <a:gd name="T71" fmla="*/ 93 h 285"/>
                  <a:gd name="T72" fmla="*/ 142 w 284"/>
                  <a:gd name="T73" fmla="*/ 50 h 285"/>
                  <a:gd name="T74" fmla="*/ 142 w 284"/>
                  <a:gd name="T75" fmla="*/ 65 h 285"/>
                  <a:gd name="T76" fmla="*/ 100 w 284"/>
                  <a:gd name="T77" fmla="*/ 101 h 285"/>
                  <a:gd name="T78" fmla="*/ 78 w 284"/>
                  <a:gd name="T79" fmla="*/ 124 h 285"/>
                  <a:gd name="T80" fmla="*/ 44 w 284"/>
                  <a:gd name="T81" fmla="*/ 170 h 285"/>
                  <a:gd name="T82" fmla="*/ 25 w 284"/>
                  <a:gd name="T83" fmla="*/ 212 h 285"/>
                  <a:gd name="T84" fmla="*/ 23 w 284"/>
                  <a:gd name="T85" fmla="*/ 230 h 285"/>
                  <a:gd name="T86" fmla="*/ 24 w 284"/>
                  <a:gd name="T87" fmla="*/ 243 h 285"/>
                  <a:gd name="T88" fmla="*/ 29 w 284"/>
                  <a:gd name="T89" fmla="*/ 254 h 285"/>
                  <a:gd name="T90" fmla="*/ 33 w 284"/>
                  <a:gd name="T91" fmla="*/ 257 h 285"/>
                  <a:gd name="T92" fmla="*/ 43 w 284"/>
                  <a:gd name="T93" fmla="*/ 261 h 285"/>
                  <a:gd name="T94" fmla="*/ 60 w 284"/>
                  <a:gd name="T95" fmla="*/ 261 h 285"/>
                  <a:gd name="T96" fmla="*/ 89 w 284"/>
                  <a:gd name="T97" fmla="*/ 252 h 285"/>
                  <a:gd name="T98" fmla="*/ 124 w 284"/>
                  <a:gd name="T99" fmla="*/ 233 h 285"/>
                  <a:gd name="T100" fmla="*/ 142 w 284"/>
                  <a:gd name="T101" fmla="*/ 235 h 285"/>
                  <a:gd name="T102" fmla="*/ 120 w 284"/>
                  <a:gd name="T103" fmla="*/ 250 h 285"/>
                  <a:gd name="T104" fmla="*/ 79 w 284"/>
                  <a:gd name="T105" fmla="*/ 273 h 285"/>
                  <a:gd name="T106" fmla="*/ 44 w 284"/>
                  <a:gd name="T107" fmla="*/ 284 h 285"/>
                  <a:gd name="T108" fmla="*/ 23 w 284"/>
                  <a:gd name="T109" fmla="*/ 284 h 285"/>
                  <a:gd name="T110" fmla="*/ 12 w 284"/>
                  <a:gd name="T111" fmla="*/ 280 h 285"/>
                  <a:gd name="T112" fmla="*/ 8 w 284"/>
                  <a:gd name="T113" fmla="*/ 27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4" h="285">
                    <a:moveTo>
                      <a:pt x="142" y="50"/>
                    </a:moveTo>
                    <a:lnTo>
                      <a:pt x="142" y="50"/>
                    </a:lnTo>
                    <a:lnTo>
                      <a:pt x="163" y="34"/>
                    </a:lnTo>
                    <a:lnTo>
                      <a:pt x="184" y="21"/>
                    </a:lnTo>
                    <a:lnTo>
                      <a:pt x="204" y="11"/>
                    </a:lnTo>
                    <a:lnTo>
                      <a:pt x="223" y="4"/>
                    </a:lnTo>
                    <a:lnTo>
                      <a:pt x="239" y="0"/>
                    </a:lnTo>
                    <a:lnTo>
                      <a:pt x="254" y="0"/>
                    </a:lnTo>
                    <a:lnTo>
                      <a:pt x="261" y="0"/>
                    </a:lnTo>
                    <a:lnTo>
                      <a:pt x="266" y="2"/>
                    </a:lnTo>
                    <a:lnTo>
                      <a:pt x="272" y="4"/>
                    </a:lnTo>
                    <a:lnTo>
                      <a:pt x="276" y="8"/>
                    </a:lnTo>
                    <a:lnTo>
                      <a:pt x="276" y="8"/>
                    </a:lnTo>
                    <a:lnTo>
                      <a:pt x="280" y="13"/>
                    </a:lnTo>
                    <a:lnTo>
                      <a:pt x="283" y="20"/>
                    </a:lnTo>
                    <a:lnTo>
                      <a:pt x="284" y="28"/>
                    </a:lnTo>
                    <a:lnTo>
                      <a:pt x="284" y="38"/>
                    </a:lnTo>
                    <a:lnTo>
                      <a:pt x="283" y="47"/>
                    </a:lnTo>
                    <a:lnTo>
                      <a:pt x="280" y="58"/>
                    </a:lnTo>
                    <a:lnTo>
                      <a:pt x="277" y="70"/>
                    </a:lnTo>
                    <a:lnTo>
                      <a:pt x="272" y="82"/>
                    </a:lnTo>
                    <a:lnTo>
                      <a:pt x="258" y="108"/>
                    </a:lnTo>
                    <a:lnTo>
                      <a:pt x="239" y="135"/>
                    </a:lnTo>
                    <a:lnTo>
                      <a:pt x="218" y="164"/>
                    </a:lnTo>
                    <a:lnTo>
                      <a:pt x="190" y="192"/>
                    </a:lnTo>
                    <a:lnTo>
                      <a:pt x="190" y="192"/>
                    </a:lnTo>
                    <a:lnTo>
                      <a:pt x="166" y="215"/>
                    </a:lnTo>
                    <a:lnTo>
                      <a:pt x="142" y="235"/>
                    </a:lnTo>
                    <a:lnTo>
                      <a:pt x="142" y="219"/>
                    </a:lnTo>
                    <a:lnTo>
                      <a:pt x="142" y="219"/>
                    </a:lnTo>
                    <a:lnTo>
                      <a:pt x="162" y="203"/>
                    </a:lnTo>
                    <a:lnTo>
                      <a:pt x="184" y="184"/>
                    </a:lnTo>
                    <a:lnTo>
                      <a:pt x="184" y="184"/>
                    </a:lnTo>
                    <a:lnTo>
                      <a:pt x="205" y="159"/>
                    </a:lnTo>
                    <a:lnTo>
                      <a:pt x="223" y="136"/>
                    </a:lnTo>
                    <a:lnTo>
                      <a:pt x="239" y="113"/>
                    </a:lnTo>
                    <a:lnTo>
                      <a:pt x="250" y="92"/>
                    </a:lnTo>
                    <a:lnTo>
                      <a:pt x="258" y="71"/>
                    </a:lnTo>
                    <a:lnTo>
                      <a:pt x="260" y="63"/>
                    </a:lnTo>
                    <a:lnTo>
                      <a:pt x="261" y="55"/>
                    </a:lnTo>
                    <a:lnTo>
                      <a:pt x="261" y="47"/>
                    </a:lnTo>
                    <a:lnTo>
                      <a:pt x="260" y="40"/>
                    </a:lnTo>
                    <a:lnTo>
                      <a:pt x="258" y="35"/>
                    </a:lnTo>
                    <a:lnTo>
                      <a:pt x="254" y="29"/>
                    </a:lnTo>
                    <a:lnTo>
                      <a:pt x="254" y="29"/>
                    </a:lnTo>
                    <a:lnTo>
                      <a:pt x="254" y="29"/>
                    </a:lnTo>
                    <a:lnTo>
                      <a:pt x="250" y="27"/>
                    </a:lnTo>
                    <a:lnTo>
                      <a:pt x="246" y="24"/>
                    </a:lnTo>
                    <a:lnTo>
                      <a:pt x="241" y="23"/>
                    </a:lnTo>
                    <a:lnTo>
                      <a:pt x="235" y="23"/>
                    </a:lnTo>
                    <a:lnTo>
                      <a:pt x="223" y="23"/>
                    </a:lnTo>
                    <a:lnTo>
                      <a:pt x="209" y="27"/>
                    </a:lnTo>
                    <a:lnTo>
                      <a:pt x="195" y="32"/>
                    </a:lnTo>
                    <a:lnTo>
                      <a:pt x="177" y="40"/>
                    </a:lnTo>
                    <a:lnTo>
                      <a:pt x="159" y="51"/>
                    </a:lnTo>
                    <a:lnTo>
                      <a:pt x="142" y="65"/>
                    </a:lnTo>
                    <a:lnTo>
                      <a:pt x="142" y="50"/>
                    </a:lnTo>
                    <a:close/>
                    <a:moveTo>
                      <a:pt x="8" y="276"/>
                    </a:moveTo>
                    <a:lnTo>
                      <a:pt x="8" y="276"/>
                    </a:lnTo>
                    <a:lnTo>
                      <a:pt x="4" y="271"/>
                    </a:lnTo>
                    <a:lnTo>
                      <a:pt x="1" y="264"/>
                    </a:lnTo>
                    <a:lnTo>
                      <a:pt x="0" y="256"/>
                    </a:lnTo>
                    <a:lnTo>
                      <a:pt x="0" y="246"/>
                    </a:lnTo>
                    <a:lnTo>
                      <a:pt x="1" y="237"/>
                    </a:lnTo>
                    <a:lnTo>
                      <a:pt x="4" y="226"/>
                    </a:lnTo>
                    <a:lnTo>
                      <a:pt x="6" y="214"/>
                    </a:lnTo>
                    <a:lnTo>
                      <a:pt x="12" y="201"/>
                    </a:lnTo>
                    <a:lnTo>
                      <a:pt x="25" y="176"/>
                    </a:lnTo>
                    <a:lnTo>
                      <a:pt x="44" y="149"/>
                    </a:lnTo>
                    <a:lnTo>
                      <a:pt x="66" y="120"/>
                    </a:lnTo>
                    <a:lnTo>
                      <a:pt x="93" y="93"/>
                    </a:lnTo>
                    <a:lnTo>
                      <a:pt x="93" y="93"/>
                    </a:lnTo>
                    <a:lnTo>
                      <a:pt x="117" y="70"/>
                    </a:lnTo>
                    <a:lnTo>
                      <a:pt x="142" y="50"/>
                    </a:lnTo>
                    <a:lnTo>
                      <a:pt x="142" y="65"/>
                    </a:lnTo>
                    <a:lnTo>
                      <a:pt x="142" y="65"/>
                    </a:lnTo>
                    <a:lnTo>
                      <a:pt x="121" y="81"/>
                    </a:lnTo>
                    <a:lnTo>
                      <a:pt x="100" y="101"/>
                    </a:lnTo>
                    <a:lnTo>
                      <a:pt x="100" y="101"/>
                    </a:lnTo>
                    <a:lnTo>
                      <a:pt x="78" y="124"/>
                    </a:lnTo>
                    <a:lnTo>
                      <a:pt x="60" y="147"/>
                    </a:lnTo>
                    <a:lnTo>
                      <a:pt x="44" y="170"/>
                    </a:lnTo>
                    <a:lnTo>
                      <a:pt x="33" y="192"/>
                    </a:lnTo>
                    <a:lnTo>
                      <a:pt x="25" y="212"/>
                    </a:lnTo>
                    <a:lnTo>
                      <a:pt x="24" y="220"/>
                    </a:lnTo>
                    <a:lnTo>
                      <a:pt x="23" y="230"/>
                    </a:lnTo>
                    <a:lnTo>
                      <a:pt x="23" y="237"/>
                    </a:lnTo>
                    <a:lnTo>
                      <a:pt x="24" y="243"/>
                    </a:lnTo>
                    <a:lnTo>
                      <a:pt x="25" y="249"/>
                    </a:lnTo>
                    <a:lnTo>
                      <a:pt x="29" y="254"/>
                    </a:lnTo>
                    <a:lnTo>
                      <a:pt x="29" y="254"/>
                    </a:lnTo>
                    <a:lnTo>
                      <a:pt x="33" y="257"/>
                    </a:lnTo>
                    <a:lnTo>
                      <a:pt x="37" y="260"/>
                    </a:lnTo>
                    <a:lnTo>
                      <a:pt x="43" y="261"/>
                    </a:lnTo>
                    <a:lnTo>
                      <a:pt x="48" y="261"/>
                    </a:lnTo>
                    <a:lnTo>
                      <a:pt x="60" y="261"/>
                    </a:lnTo>
                    <a:lnTo>
                      <a:pt x="74" y="257"/>
                    </a:lnTo>
                    <a:lnTo>
                      <a:pt x="89" y="252"/>
                    </a:lnTo>
                    <a:lnTo>
                      <a:pt x="107" y="243"/>
                    </a:lnTo>
                    <a:lnTo>
                      <a:pt x="124" y="233"/>
                    </a:lnTo>
                    <a:lnTo>
                      <a:pt x="142" y="219"/>
                    </a:lnTo>
                    <a:lnTo>
                      <a:pt x="142" y="235"/>
                    </a:lnTo>
                    <a:lnTo>
                      <a:pt x="142" y="235"/>
                    </a:lnTo>
                    <a:lnTo>
                      <a:pt x="120" y="250"/>
                    </a:lnTo>
                    <a:lnTo>
                      <a:pt x="100" y="262"/>
                    </a:lnTo>
                    <a:lnTo>
                      <a:pt x="79" y="273"/>
                    </a:lnTo>
                    <a:lnTo>
                      <a:pt x="60" y="280"/>
                    </a:lnTo>
                    <a:lnTo>
                      <a:pt x="44" y="284"/>
                    </a:lnTo>
                    <a:lnTo>
                      <a:pt x="29" y="285"/>
                    </a:lnTo>
                    <a:lnTo>
                      <a:pt x="23" y="284"/>
                    </a:lnTo>
                    <a:lnTo>
                      <a:pt x="17" y="283"/>
                    </a:lnTo>
                    <a:lnTo>
                      <a:pt x="12" y="280"/>
                    </a:lnTo>
                    <a:lnTo>
                      <a:pt x="8" y="276"/>
                    </a:lnTo>
                    <a:lnTo>
                      <a:pt x="8" y="27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8" name="Freeform 125"/>
              <p:cNvSpPr/>
              <p:nvPr/>
            </p:nvSpPr>
            <p:spPr bwMode="auto">
              <a:xfrm>
                <a:off x="2365376" y="1966913"/>
                <a:ext cx="92075" cy="95250"/>
              </a:xfrm>
              <a:custGeom>
                <a:avLst/>
                <a:gdLst>
                  <a:gd name="T0" fmla="*/ 0 w 58"/>
                  <a:gd name="T1" fmla="*/ 30 h 60"/>
                  <a:gd name="T2" fmla="*/ 0 w 58"/>
                  <a:gd name="T3" fmla="*/ 30 h 60"/>
                  <a:gd name="T4" fmla="*/ 1 w 58"/>
                  <a:gd name="T5" fmla="*/ 24 h 60"/>
                  <a:gd name="T6" fmla="*/ 3 w 58"/>
                  <a:gd name="T7" fmla="*/ 19 h 60"/>
                  <a:gd name="T8" fmla="*/ 5 w 58"/>
                  <a:gd name="T9" fmla="*/ 14 h 60"/>
                  <a:gd name="T10" fmla="*/ 9 w 58"/>
                  <a:gd name="T11" fmla="*/ 10 h 60"/>
                  <a:gd name="T12" fmla="*/ 13 w 58"/>
                  <a:gd name="T13" fmla="*/ 6 h 60"/>
                  <a:gd name="T14" fmla="*/ 18 w 58"/>
                  <a:gd name="T15" fmla="*/ 3 h 60"/>
                  <a:gd name="T16" fmla="*/ 24 w 58"/>
                  <a:gd name="T17" fmla="*/ 1 h 60"/>
                  <a:gd name="T18" fmla="*/ 30 w 58"/>
                  <a:gd name="T19" fmla="*/ 0 h 60"/>
                  <a:gd name="T20" fmla="*/ 30 w 58"/>
                  <a:gd name="T21" fmla="*/ 0 h 60"/>
                  <a:gd name="T22" fmla="*/ 35 w 58"/>
                  <a:gd name="T23" fmla="*/ 1 h 60"/>
                  <a:gd name="T24" fmla="*/ 41 w 58"/>
                  <a:gd name="T25" fmla="*/ 3 h 60"/>
                  <a:gd name="T26" fmla="*/ 46 w 58"/>
                  <a:gd name="T27" fmla="*/ 6 h 60"/>
                  <a:gd name="T28" fmla="*/ 50 w 58"/>
                  <a:gd name="T29" fmla="*/ 10 h 60"/>
                  <a:gd name="T30" fmla="*/ 54 w 58"/>
                  <a:gd name="T31" fmla="*/ 14 h 60"/>
                  <a:gd name="T32" fmla="*/ 57 w 58"/>
                  <a:gd name="T33" fmla="*/ 19 h 60"/>
                  <a:gd name="T34" fmla="*/ 58 w 58"/>
                  <a:gd name="T35" fmla="*/ 24 h 60"/>
                  <a:gd name="T36" fmla="*/ 58 w 58"/>
                  <a:gd name="T37" fmla="*/ 30 h 60"/>
                  <a:gd name="T38" fmla="*/ 58 w 58"/>
                  <a:gd name="T39" fmla="*/ 30 h 60"/>
                  <a:gd name="T40" fmla="*/ 58 w 58"/>
                  <a:gd name="T41" fmla="*/ 35 h 60"/>
                  <a:gd name="T42" fmla="*/ 57 w 58"/>
                  <a:gd name="T43" fmla="*/ 41 h 60"/>
                  <a:gd name="T44" fmla="*/ 54 w 58"/>
                  <a:gd name="T45" fmla="*/ 46 h 60"/>
                  <a:gd name="T46" fmla="*/ 50 w 58"/>
                  <a:gd name="T47" fmla="*/ 50 h 60"/>
                  <a:gd name="T48" fmla="*/ 46 w 58"/>
                  <a:gd name="T49" fmla="*/ 54 h 60"/>
                  <a:gd name="T50" fmla="*/ 41 w 58"/>
                  <a:gd name="T51" fmla="*/ 57 h 60"/>
                  <a:gd name="T52" fmla="*/ 35 w 58"/>
                  <a:gd name="T53" fmla="*/ 58 h 60"/>
                  <a:gd name="T54" fmla="*/ 30 w 58"/>
                  <a:gd name="T55" fmla="*/ 60 h 60"/>
                  <a:gd name="T56" fmla="*/ 30 w 58"/>
                  <a:gd name="T57" fmla="*/ 60 h 60"/>
                  <a:gd name="T58" fmla="*/ 24 w 58"/>
                  <a:gd name="T59" fmla="*/ 58 h 60"/>
                  <a:gd name="T60" fmla="*/ 18 w 58"/>
                  <a:gd name="T61" fmla="*/ 57 h 60"/>
                  <a:gd name="T62" fmla="*/ 13 w 58"/>
                  <a:gd name="T63" fmla="*/ 54 h 60"/>
                  <a:gd name="T64" fmla="*/ 9 w 58"/>
                  <a:gd name="T65" fmla="*/ 50 h 60"/>
                  <a:gd name="T66" fmla="*/ 5 w 58"/>
                  <a:gd name="T67" fmla="*/ 46 h 60"/>
                  <a:gd name="T68" fmla="*/ 3 w 58"/>
                  <a:gd name="T69" fmla="*/ 41 h 60"/>
                  <a:gd name="T70" fmla="*/ 1 w 58"/>
                  <a:gd name="T71" fmla="*/ 35 h 60"/>
                  <a:gd name="T72" fmla="*/ 0 w 58"/>
                  <a:gd name="T73" fmla="*/ 30 h 60"/>
                  <a:gd name="T74" fmla="*/ 0 w 58"/>
                  <a:gd name="T75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8" h="60">
                    <a:moveTo>
                      <a:pt x="0" y="30"/>
                    </a:moveTo>
                    <a:lnTo>
                      <a:pt x="0" y="30"/>
                    </a:lnTo>
                    <a:lnTo>
                      <a:pt x="1" y="24"/>
                    </a:lnTo>
                    <a:lnTo>
                      <a:pt x="3" y="19"/>
                    </a:lnTo>
                    <a:lnTo>
                      <a:pt x="5" y="14"/>
                    </a:lnTo>
                    <a:lnTo>
                      <a:pt x="9" y="10"/>
                    </a:lnTo>
                    <a:lnTo>
                      <a:pt x="13" y="6"/>
                    </a:lnTo>
                    <a:lnTo>
                      <a:pt x="18" y="3"/>
                    </a:lnTo>
                    <a:lnTo>
                      <a:pt x="24" y="1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5" y="1"/>
                    </a:lnTo>
                    <a:lnTo>
                      <a:pt x="41" y="3"/>
                    </a:lnTo>
                    <a:lnTo>
                      <a:pt x="46" y="6"/>
                    </a:lnTo>
                    <a:lnTo>
                      <a:pt x="50" y="10"/>
                    </a:lnTo>
                    <a:lnTo>
                      <a:pt x="54" y="14"/>
                    </a:lnTo>
                    <a:lnTo>
                      <a:pt x="57" y="19"/>
                    </a:lnTo>
                    <a:lnTo>
                      <a:pt x="58" y="24"/>
                    </a:lnTo>
                    <a:lnTo>
                      <a:pt x="58" y="30"/>
                    </a:lnTo>
                    <a:lnTo>
                      <a:pt x="58" y="30"/>
                    </a:lnTo>
                    <a:lnTo>
                      <a:pt x="58" y="35"/>
                    </a:lnTo>
                    <a:lnTo>
                      <a:pt x="57" y="41"/>
                    </a:lnTo>
                    <a:lnTo>
                      <a:pt x="54" y="46"/>
                    </a:lnTo>
                    <a:lnTo>
                      <a:pt x="50" y="50"/>
                    </a:lnTo>
                    <a:lnTo>
                      <a:pt x="46" y="54"/>
                    </a:lnTo>
                    <a:lnTo>
                      <a:pt x="41" y="57"/>
                    </a:lnTo>
                    <a:lnTo>
                      <a:pt x="35" y="58"/>
                    </a:lnTo>
                    <a:lnTo>
                      <a:pt x="30" y="60"/>
                    </a:lnTo>
                    <a:lnTo>
                      <a:pt x="30" y="60"/>
                    </a:lnTo>
                    <a:lnTo>
                      <a:pt x="24" y="58"/>
                    </a:lnTo>
                    <a:lnTo>
                      <a:pt x="18" y="57"/>
                    </a:lnTo>
                    <a:lnTo>
                      <a:pt x="13" y="54"/>
                    </a:lnTo>
                    <a:lnTo>
                      <a:pt x="9" y="50"/>
                    </a:lnTo>
                    <a:lnTo>
                      <a:pt x="5" y="46"/>
                    </a:lnTo>
                    <a:lnTo>
                      <a:pt x="3" y="41"/>
                    </a:lnTo>
                    <a:lnTo>
                      <a:pt x="1" y="35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40" name="组合 239"/>
            <p:cNvGrpSpPr/>
            <p:nvPr/>
          </p:nvGrpSpPr>
          <p:grpSpPr>
            <a:xfrm>
              <a:off x="1421243" y="2362598"/>
              <a:ext cx="281225" cy="357371"/>
              <a:chOff x="1493838" y="1541463"/>
              <a:chExt cx="381000" cy="484187"/>
            </a:xfrm>
            <a:grpFill/>
          </p:grpSpPr>
          <p:sp>
            <p:nvSpPr>
              <p:cNvPr id="122" name="Freeform 126"/>
              <p:cNvSpPr>
                <a:spLocks noEditPoints="1"/>
              </p:cNvSpPr>
              <p:nvPr/>
            </p:nvSpPr>
            <p:spPr bwMode="auto">
              <a:xfrm>
                <a:off x="1493838" y="1546225"/>
                <a:ext cx="254000" cy="479425"/>
              </a:xfrm>
              <a:custGeom>
                <a:avLst/>
                <a:gdLst>
                  <a:gd name="T0" fmla="*/ 160 w 160"/>
                  <a:gd name="T1" fmla="*/ 0 h 302"/>
                  <a:gd name="T2" fmla="*/ 160 w 160"/>
                  <a:gd name="T3" fmla="*/ 302 h 302"/>
                  <a:gd name="T4" fmla="*/ 94 w 160"/>
                  <a:gd name="T5" fmla="*/ 302 h 302"/>
                  <a:gd name="T6" fmla="*/ 94 w 160"/>
                  <a:gd name="T7" fmla="*/ 261 h 302"/>
                  <a:gd name="T8" fmla="*/ 136 w 160"/>
                  <a:gd name="T9" fmla="*/ 261 h 302"/>
                  <a:gd name="T10" fmla="*/ 136 w 160"/>
                  <a:gd name="T11" fmla="*/ 116 h 302"/>
                  <a:gd name="T12" fmla="*/ 136 w 160"/>
                  <a:gd name="T13" fmla="*/ 116 h 302"/>
                  <a:gd name="T14" fmla="*/ 94 w 160"/>
                  <a:gd name="T15" fmla="*/ 189 h 302"/>
                  <a:gd name="T16" fmla="*/ 94 w 160"/>
                  <a:gd name="T17" fmla="*/ 124 h 302"/>
                  <a:gd name="T18" fmla="*/ 160 w 160"/>
                  <a:gd name="T19" fmla="*/ 0 h 302"/>
                  <a:gd name="T20" fmla="*/ 94 w 160"/>
                  <a:gd name="T21" fmla="*/ 302 h 302"/>
                  <a:gd name="T22" fmla="*/ 0 w 160"/>
                  <a:gd name="T23" fmla="*/ 302 h 302"/>
                  <a:gd name="T24" fmla="*/ 94 w 160"/>
                  <a:gd name="T25" fmla="*/ 124 h 302"/>
                  <a:gd name="T26" fmla="*/ 94 w 160"/>
                  <a:gd name="T27" fmla="*/ 189 h 302"/>
                  <a:gd name="T28" fmla="*/ 53 w 160"/>
                  <a:gd name="T29" fmla="*/ 261 h 302"/>
                  <a:gd name="T30" fmla="*/ 94 w 160"/>
                  <a:gd name="T31" fmla="*/ 261 h 302"/>
                  <a:gd name="T32" fmla="*/ 94 w 160"/>
                  <a:gd name="T33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0" h="302">
                    <a:moveTo>
                      <a:pt x="160" y="0"/>
                    </a:moveTo>
                    <a:lnTo>
                      <a:pt x="160" y="302"/>
                    </a:lnTo>
                    <a:lnTo>
                      <a:pt x="94" y="302"/>
                    </a:lnTo>
                    <a:lnTo>
                      <a:pt x="94" y="261"/>
                    </a:lnTo>
                    <a:lnTo>
                      <a:pt x="136" y="261"/>
                    </a:lnTo>
                    <a:lnTo>
                      <a:pt x="136" y="116"/>
                    </a:lnTo>
                    <a:lnTo>
                      <a:pt x="136" y="116"/>
                    </a:lnTo>
                    <a:lnTo>
                      <a:pt x="94" y="189"/>
                    </a:lnTo>
                    <a:lnTo>
                      <a:pt x="94" y="124"/>
                    </a:lnTo>
                    <a:lnTo>
                      <a:pt x="160" y="0"/>
                    </a:lnTo>
                    <a:close/>
                    <a:moveTo>
                      <a:pt x="94" y="302"/>
                    </a:moveTo>
                    <a:lnTo>
                      <a:pt x="0" y="302"/>
                    </a:lnTo>
                    <a:lnTo>
                      <a:pt x="94" y="124"/>
                    </a:lnTo>
                    <a:lnTo>
                      <a:pt x="94" y="189"/>
                    </a:lnTo>
                    <a:lnTo>
                      <a:pt x="53" y="261"/>
                    </a:lnTo>
                    <a:lnTo>
                      <a:pt x="94" y="261"/>
                    </a:lnTo>
                    <a:lnTo>
                      <a:pt x="94" y="30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3" name="Rectangle 127"/>
              <p:cNvSpPr>
                <a:spLocks noChangeArrowheads="1"/>
              </p:cNvSpPr>
              <p:nvPr/>
            </p:nvSpPr>
            <p:spPr bwMode="auto">
              <a:xfrm>
                <a:off x="1811338" y="1541463"/>
                <a:ext cx="63500" cy="47148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41" name="Freeform 128"/>
            <p:cNvSpPr>
              <a:spLocks noEditPoints="1"/>
            </p:cNvSpPr>
            <p:nvPr/>
          </p:nvSpPr>
          <p:spPr bwMode="auto">
            <a:xfrm>
              <a:off x="2835573" y="4109615"/>
              <a:ext cx="374968" cy="292928"/>
            </a:xfrm>
            <a:custGeom>
              <a:avLst/>
              <a:gdLst>
                <a:gd name="T0" fmla="*/ 298 w 320"/>
                <a:gd name="T1" fmla="*/ 57 h 250"/>
                <a:gd name="T2" fmla="*/ 320 w 320"/>
                <a:gd name="T3" fmla="*/ 138 h 250"/>
                <a:gd name="T4" fmla="*/ 303 w 320"/>
                <a:gd name="T5" fmla="*/ 212 h 250"/>
                <a:gd name="T6" fmla="*/ 271 w 320"/>
                <a:gd name="T7" fmla="*/ 245 h 250"/>
                <a:gd name="T8" fmla="*/ 263 w 320"/>
                <a:gd name="T9" fmla="*/ 233 h 250"/>
                <a:gd name="T10" fmla="*/ 279 w 320"/>
                <a:gd name="T11" fmla="*/ 214 h 250"/>
                <a:gd name="T12" fmla="*/ 276 w 320"/>
                <a:gd name="T13" fmla="*/ 191 h 250"/>
                <a:gd name="T14" fmla="*/ 261 w 320"/>
                <a:gd name="T15" fmla="*/ 165 h 250"/>
                <a:gd name="T16" fmla="*/ 287 w 320"/>
                <a:gd name="T17" fmla="*/ 165 h 250"/>
                <a:gd name="T18" fmla="*/ 299 w 320"/>
                <a:gd name="T19" fmla="*/ 153 h 250"/>
                <a:gd name="T20" fmla="*/ 299 w 320"/>
                <a:gd name="T21" fmla="*/ 126 h 250"/>
                <a:gd name="T22" fmla="*/ 283 w 320"/>
                <a:gd name="T23" fmla="*/ 112 h 250"/>
                <a:gd name="T24" fmla="*/ 261 w 320"/>
                <a:gd name="T25" fmla="*/ 100 h 250"/>
                <a:gd name="T26" fmla="*/ 278 w 320"/>
                <a:gd name="T27" fmla="*/ 96 h 250"/>
                <a:gd name="T28" fmla="*/ 287 w 320"/>
                <a:gd name="T29" fmla="*/ 74 h 250"/>
                <a:gd name="T30" fmla="*/ 280 w 320"/>
                <a:gd name="T31" fmla="*/ 58 h 250"/>
                <a:gd name="T32" fmla="*/ 238 w 320"/>
                <a:gd name="T33" fmla="*/ 8 h 250"/>
                <a:gd name="T34" fmla="*/ 261 w 320"/>
                <a:gd name="T35" fmla="*/ 50 h 250"/>
                <a:gd name="T36" fmla="*/ 242 w 320"/>
                <a:gd name="T37" fmla="*/ 59 h 250"/>
                <a:gd name="T38" fmla="*/ 238 w 320"/>
                <a:gd name="T39" fmla="*/ 34 h 250"/>
                <a:gd name="T40" fmla="*/ 261 w 320"/>
                <a:gd name="T41" fmla="*/ 247 h 250"/>
                <a:gd name="T42" fmla="*/ 244 w 320"/>
                <a:gd name="T43" fmla="*/ 235 h 250"/>
                <a:gd name="T44" fmla="*/ 261 w 320"/>
                <a:gd name="T45" fmla="*/ 247 h 250"/>
                <a:gd name="T46" fmla="*/ 261 w 320"/>
                <a:gd name="T47" fmla="*/ 113 h 250"/>
                <a:gd name="T48" fmla="*/ 245 w 320"/>
                <a:gd name="T49" fmla="*/ 135 h 250"/>
                <a:gd name="T50" fmla="*/ 252 w 320"/>
                <a:gd name="T51" fmla="*/ 155 h 250"/>
                <a:gd name="T52" fmla="*/ 256 w 320"/>
                <a:gd name="T53" fmla="*/ 174 h 250"/>
                <a:gd name="T54" fmla="*/ 238 w 320"/>
                <a:gd name="T55" fmla="*/ 82 h 250"/>
                <a:gd name="T56" fmla="*/ 255 w 320"/>
                <a:gd name="T57" fmla="*/ 100 h 250"/>
                <a:gd name="T58" fmla="*/ 238 w 320"/>
                <a:gd name="T59" fmla="*/ 8 h 250"/>
                <a:gd name="T60" fmla="*/ 234 w 320"/>
                <a:gd name="T61" fmla="*/ 20 h 250"/>
                <a:gd name="T62" fmla="*/ 219 w 320"/>
                <a:gd name="T63" fmla="*/ 2 h 250"/>
                <a:gd name="T64" fmla="*/ 219 w 320"/>
                <a:gd name="T65" fmla="*/ 215 h 250"/>
                <a:gd name="T66" fmla="*/ 229 w 320"/>
                <a:gd name="T67" fmla="*/ 227 h 250"/>
                <a:gd name="T68" fmla="*/ 238 w 320"/>
                <a:gd name="T69" fmla="*/ 39 h 250"/>
                <a:gd name="T70" fmla="*/ 238 w 320"/>
                <a:gd name="T71" fmla="*/ 174 h 250"/>
                <a:gd name="T72" fmla="*/ 226 w 320"/>
                <a:gd name="T73" fmla="*/ 184 h 250"/>
                <a:gd name="T74" fmla="*/ 225 w 320"/>
                <a:gd name="T75" fmla="*/ 51 h 250"/>
                <a:gd name="T76" fmla="*/ 238 w 320"/>
                <a:gd name="T77" fmla="*/ 39 h 250"/>
                <a:gd name="T78" fmla="*/ 134 w 320"/>
                <a:gd name="T79" fmla="*/ 8 h 250"/>
                <a:gd name="T80" fmla="*/ 219 w 320"/>
                <a:gd name="T81" fmla="*/ 2 h 250"/>
                <a:gd name="T82" fmla="*/ 211 w 320"/>
                <a:gd name="T83" fmla="*/ 16 h 250"/>
                <a:gd name="T84" fmla="*/ 203 w 320"/>
                <a:gd name="T85" fmla="*/ 42 h 250"/>
                <a:gd name="T86" fmla="*/ 219 w 320"/>
                <a:gd name="T87" fmla="*/ 53 h 250"/>
                <a:gd name="T88" fmla="*/ 218 w 320"/>
                <a:gd name="T89" fmla="*/ 210 h 250"/>
                <a:gd name="T90" fmla="*/ 194 w 320"/>
                <a:gd name="T91" fmla="*/ 230 h 250"/>
                <a:gd name="T92" fmla="*/ 125 w 320"/>
                <a:gd name="T93" fmla="*/ 192 h 250"/>
                <a:gd name="T94" fmla="*/ 68 w 320"/>
                <a:gd name="T95" fmla="*/ 164 h 250"/>
                <a:gd name="T96" fmla="*/ 84 w 320"/>
                <a:gd name="T97" fmla="*/ 159 h 250"/>
                <a:gd name="T98" fmla="*/ 104 w 320"/>
                <a:gd name="T99" fmla="*/ 131 h 250"/>
                <a:gd name="T100" fmla="*/ 95 w 320"/>
                <a:gd name="T101" fmla="*/ 100 h 250"/>
                <a:gd name="T102" fmla="*/ 0 w 320"/>
                <a:gd name="T103" fmla="*/ 136 h 250"/>
                <a:gd name="T104" fmla="*/ 5 w 320"/>
                <a:gd name="T105" fmla="*/ 96 h 250"/>
                <a:gd name="T106" fmla="*/ 45 w 320"/>
                <a:gd name="T107" fmla="*/ 44 h 250"/>
                <a:gd name="T108" fmla="*/ 68 w 320"/>
                <a:gd name="T109" fmla="*/ 88 h 250"/>
                <a:gd name="T110" fmla="*/ 38 w 320"/>
                <a:gd name="T111" fmla="*/ 101 h 250"/>
                <a:gd name="T112" fmla="*/ 31 w 320"/>
                <a:gd name="T113" fmla="*/ 135 h 250"/>
                <a:gd name="T114" fmla="*/ 57 w 320"/>
                <a:gd name="T115" fmla="*/ 162 h 250"/>
                <a:gd name="T116" fmla="*/ 42 w 320"/>
                <a:gd name="T117" fmla="*/ 189 h 250"/>
                <a:gd name="T118" fmla="*/ 3 w 320"/>
                <a:gd name="T119" fmla="*/ 15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0" h="250">
                  <a:moveTo>
                    <a:pt x="261" y="19"/>
                  </a:moveTo>
                  <a:lnTo>
                    <a:pt x="261" y="19"/>
                  </a:lnTo>
                  <a:lnTo>
                    <a:pt x="276" y="30"/>
                  </a:lnTo>
                  <a:lnTo>
                    <a:pt x="288" y="42"/>
                  </a:lnTo>
                  <a:lnTo>
                    <a:pt x="298" y="57"/>
                  </a:lnTo>
                  <a:lnTo>
                    <a:pt x="306" y="71"/>
                  </a:lnTo>
                  <a:lnTo>
                    <a:pt x="312" y="88"/>
                  </a:lnTo>
                  <a:lnTo>
                    <a:pt x="316" y="104"/>
                  </a:lnTo>
                  <a:lnTo>
                    <a:pt x="318" y="120"/>
                  </a:lnTo>
                  <a:lnTo>
                    <a:pt x="320" y="138"/>
                  </a:lnTo>
                  <a:lnTo>
                    <a:pt x="320" y="154"/>
                  </a:lnTo>
                  <a:lnTo>
                    <a:pt x="317" y="170"/>
                  </a:lnTo>
                  <a:lnTo>
                    <a:pt x="314" y="185"/>
                  </a:lnTo>
                  <a:lnTo>
                    <a:pt x="310" y="200"/>
                  </a:lnTo>
                  <a:lnTo>
                    <a:pt x="303" y="212"/>
                  </a:lnTo>
                  <a:lnTo>
                    <a:pt x="297" y="223"/>
                  </a:lnTo>
                  <a:lnTo>
                    <a:pt x="290" y="233"/>
                  </a:lnTo>
                  <a:lnTo>
                    <a:pt x="282" y="239"/>
                  </a:lnTo>
                  <a:lnTo>
                    <a:pt x="282" y="239"/>
                  </a:lnTo>
                  <a:lnTo>
                    <a:pt x="271" y="245"/>
                  </a:lnTo>
                  <a:lnTo>
                    <a:pt x="261" y="247"/>
                  </a:lnTo>
                  <a:lnTo>
                    <a:pt x="261" y="233"/>
                  </a:lnTo>
                  <a:lnTo>
                    <a:pt x="261" y="233"/>
                  </a:lnTo>
                  <a:lnTo>
                    <a:pt x="263" y="233"/>
                  </a:lnTo>
                  <a:lnTo>
                    <a:pt x="263" y="233"/>
                  </a:lnTo>
                  <a:lnTo>
                    <a:pt x="263" y="233"/>
                  </a:lnTo>
                  <a:lnTo>
                    <a:pt x="268" y="229"/>
                  </a:lnTo>
                  <a:lnTo>
                    <a:pt x="272" y="224"/>
                  </a:lnTo>
                  <a:lnTo>
                    <a:pt x="276" y="219"/>
                  </a:lnTo>
                  <a:lnTo>
                    <a:pt x="279" y="214"/>
                  </a:lnTo>
                  <a:lnTo>
                    <a:pt x="280" y="208"/>
                  </a:lnTo>
                  <a:lnTo>
                    <a:pt x="280" y="203"/>
                  </a:lnTo>
                  <a:lnTo>
                    <a:pt x="279" y="196"/>
                  </a:lnTo>
                  <a:lnTo>
                    <a:pt x="276" y="191"/>
                  </a:lnTo>
                  <a:lnTo>
                    <a:pt x="276" y="191"/>
                  </a:lnTo>
                  <a:lnTo>
                    <a:pt x="274" y="185"/>
                  </a:lnTo>
                  <a:lnTo>
                    <a:pt x="271" y="181"/>
                  </a:lnTo>
                  <a:lnTo>
                    <a:pt x="267" y="178"/>
                  </a:lnTo>
                  <a:lnTo>
                    <a:pt x="261" y="176"/>
                  </a:lnTo>
                  <a:lnTo>
                    <a:pt x="261" y="165"/>
                  </a:lnTo>
                  <a:lnTo>
                    <a:pt x="261" y="165"/>
                  </a:lnTo>
                  <a:lnTo>
                    <a:pt x="268" y="168"/>
                  </a:lnTo>
                  <a:lnTo>
                    <a:pt x="275" y="168"/>
                  </a:lnTo>
                  <a:lnTo>
                    <a:pt x="280" y="168"/>
                  </a:lnTo>
                  <a:lnTo>
                    <a:pt x="287" y="165"/>
                  </a:lnTo>
                  <a:lnTo>
                    <a:pt x="287" y="165"/>
                  </a:lnTo>
                  <a:lnTo>
                    <a:pt x="287" y="165"/>
                  </a:lnTo>
                  <a:lnTo>
                    <a:pt x="293" y="162"/>
                  </a:lnTo>
                  <a:lnTo>
                    <a:pt x="297" y="158"/>
                  </a:lnTo>
                  <a:lnTo>
                    <a:pt x="299" y="153"/>
                  </a:lnTo>
                  <a:lnTo>
                    <a:pt x="302" y="149"/>
                  </a:lnTo>
                  <a:lnTo>
                    <a:pt x="303" y="143"/>
                  </a:lnTo>
                  <a:lnTo>
                    <a:pt x="303" y="136"/>
                  </a:lnTo>
                  <a:lnTo>
                    <a:pt x="302" y="131"/>
                  </a:lnTo>
                  <a:lnTo>
                    <a:pt x="299" y="126"/>
                  </a:lnTo>
                  <a:lnTo>
                    <a:pt x="299" y="126"/>
                  </a:lnTo>
                  <a:lnTo>
                    <a:pt x="297" y="122"/>
                  </a:lnTo>
                  <a:lnTo>
                    <a:pt x="293" y="118"/>
                  </a:lnTo>
                  <a:lnTo>
                    <a:pt x="288" y="113"/>
                  </a:lnTo>
                  <a:lnTo>
                    <a:pt x="283" y="112"/>
                  </a:lnTo>
                  <a:lnTo>
                    <a:pt x="279" y="111"/>
                  </a:lnTo>
                  <a:lnTo>
                    <a:pt x="272" y="109"/>
                  </a:lnTo>
                  <a:lnTo>
                    <a:pt x="267" y="111"/>
                  </a:lnTo>
                  <a:lnTo>
                    <a:pt x="261" y="112"/>
                  </a:lnTo>
                  <a:lnTo>
                    <a:pt x="261" y="100"/>
                  </a:lnTo>
                  <a:lnTo>
                    <a:pt x="261" y="100"/>
                  </a:lnTo>
                  <a:lnTo>
                    <a:pt x="268" y="100"/>
                  </a:lnTo>
                  <a:lnTo>
                    <a:pt x="274" y="99"/>
                  </a:lnTo>
                  <a:lnTo>
                    <a:pt x="274" y="99"/>
                  </a:lnTo>
                  <a:lnTo>
                    <a:pt x="278" y="96"/>
                  </a:lnTo>
                  <a:lnTo>
                    <a:pt x="282" y="92"/>
                  </a:lnTo>
                  <a:lnTo>
                    <a:pt x="284" y="88"/>
                  </a:lnTo>
                  <a:lnTo>
                    <a:pt x="286" y="84"/>
                  </a:lnTo>
                  <a:lnTo>
                    <a:pt x="287" y="78"/>
                  </a:lnTo>
                  <a:lnTo>
                    <a:pt x="287" y="74"/>
                  </a:lnTo>
                  <a:lnTo>
                    <a:pt x="286" y="69"/>
                  </a:lnTo>
                  <a:lnTo>
                    <a:pt x="284" y="63"/>
                  </a:lnTo>
                  <a:lnTo>
                    <a:pt x="284" y="63"/>
                  </a:lnTo>
                  <a:lnTo>
                    <a:pt x="284" y="63"/>
                  </a:lnTo>
                  <a:lnTo>
                    <a:pt x="280" y="58"/>
                  </a:lnTo>
                  <a:lnTo>
                    <a:pt x="275" y="54"/>
                  </a:lnTo>
                  <a:lnTo>
                    <a:pt x="270" y="51"/>
                  </a:lnTo>
                  <a:lnTo>
                    <a:pt x="261" y="50"/>
                  </a:lnTo>
                  <a:lnTo>
                    <a:pt x="261" y="19"/>
                  </a:lnTo>
                  <a:close/>
                  <a:moveTo>
                    <a:pt x="238" y="8"/>
                  </a:moveTo>
                  <a:lnTo>
                    <a:pt x="238" y="8"/>
                  </a:lnTo>
                  <a:lnTo>
                    <a:pt x="251" y="12"/>
                  </a:lnTo>
                  <a:lnTo>
                    <a:pt x="261" y="19"/>
                  </a:lnTo>
                  <a:lnTo>
                    <a:pt x="261" y="50"/>
                  </a:lnTo>
                  <a:lnTo>
                    <a:pt x="261" y="50"/>
                  </a:lnTo>
                  <a:lnTo>
                    <a:pt x="256" y="50"/>
                  </a:lnTo>
                  <a:lnTo>
                    <a:pt x="251" y="53"/>
                  </a:lnTo>
                  <a:lnTo>
                    <a:pt x="251" y="53"/>
                  </a:lnTo>
                  <a:lnTo>
                    <a:pt x="247" y="55"/>
                  </a:lnTo>
                  <a:lnTo>
                    <a:pt x="242" y="59"/>
                  </a:lnTo>
                  <a:lnTo>
                    <a:pt x="240" y="63"/>
                  </a:lnTo>
                  <a:lnTo>
                    <a:pt x="238" y="67"/>
                  </a:lnTo>
                  <a:lnTo>
                    <a:pt x="238" y="39"/>
                  </a:lnTo>
                  <a:lnTo>
                    <a:pt x="238" y="39"/>
                  </a:lnTo>
                  <a:lnTo>
                    <a:pt x="238" y="34"/>
                  </a:lnTo>
                  <a:lnTo>
                    <a:pt x="238" y="27"/>
                  </a:lnTo>
                  <a:lnTo>
                    <a:pt x="238" y="8"/>
                  </a:lnTo>
                  <a:lnTo>
                    <a:pt x="238" y="8"/>
                  </a:lnTo>
                  <a:close/>
                  <a:moveTo>
                    <a:pt x="261" y="247"/>
                  </a:moveTo>
                  <a:lnTo>
                    <a:pt x="261" y="247"/>
                  </a:lnTo>
                  <a:lnTo>
                    <a:pt x="249" y="250"/>
                  </a:lnTo>
                  <a:lnTo>
                    <a:pt x="238" y="250"/>
                  </a:lnTo>
                  <a:lnTo>
                    <a:pt x="238" y="233"/>
                  </a:lnTo>
                  <a:lnTo>
                    <a:pt x="238" y="233"/>
                  </a:lnTo>
                  <a:lnTo>
                    <a:pt x="244" y="235"/>
                  </a:lnTo>
                  <a:lnTo>
                    <a:pt x="249" y="235"/>
                  </a:lnTo>
                  <a:lnTo>
                    <a:pt x="256" y="235"/>
                  </a:lnTo>
                  <a:lnTo>
                    <a:pt x="261" y="233"/>
                  </a:lnTo>
                  <a:lnTo>
                    <a:pt x="261" y="247"/>
                  </a:lnTo>
                  <a:lnTo>
                    <a:pt x="261" y="247"/>
                  </a:lnTo>
                  <a:close/>
                  <a:moveTo>
                    <a:pt x="261" y="100"/>
                  </a:moveTo>
                  <a:lnTo>
                    <a:pt x="261" y="112"/>
                  </a:lnTo>
                  <a:lnTo>
                    <a:pt x="261" y="112"/>
                  </a:lnTo>
                  <a:lnTo>
                    <a:pt x="261" y="113"/>
                  </a:lnTo>
                  <a:lnTo>
                    <a:pt x="261" y="113"/>
                  </a:lnTo>
                  <a:lnTo>
                    <a:pt x="256" y="116"/>
                  </a:lnTo>
                  <a:lnTo>
                    <a:pt x="252" y="120"/>
                  </a:lnTo>
                  <a:lnTo>
                    <a:pt x="249" y="124"/>
                  </a:lnTo>
                  <a:lnTo>
                    <a:pt x="247" y="130"/>
                  </a:lnTo>
                  <a:lnTo>
                    <a:pt x="245" y="135"/>
                  </a:lnTo>
                  <a:lnTo>
                    <a:pt x="245" y="141"/>
                  </a:lnTo>
                  <a:lnTo>
                    <a:pt x="247" y="146"/>
                  </a:lnTo>
                  <a:lnTo>
                    <a:pt x="249" y="151"/>
                  </a:lnTo>
                  <a:lnTo>
                    <a:pt x="249" y="151"/>
                  </a:lnTo>
                  <a:lnTo>
                    <a:pt x="252" y="155"/>
                  </a:lnTo>
                  <a:lnTo>
                    <a:pt x="255" y="159"/>
                  </a:lnTo>
                  <a:lnTo>
                    <a:pt x="261" y="165"/>
                  </a:lnTo>
                  <a:lnTo>
                    <a:pt x="261" y="176"/>
                  </a:lnTo>
                  <a:lnTo>
                    <a:pt x="261" y="176"/>
                  </a:lnTo>
                  <a:lnTo>
                    <a:pt x="256" y="174"/>
                  </a:lnTo>
                  <a:lnTo>
                    <a:pt x="251" y="173"/>
                  </a:lnTo>
                  <a:lnTo>
                    <a:pt x="244" y="173"/>
                  </a:lnTo>
                  <a:lnTo>
                    <a:pt x="238" y="174"/>
                  </a:lnTo>
                  <a:lnTo>
                    <a:pt x="238" y="82"/>
                  </a:lnTo>
                  <a:lnTo>
                    <a:pt x="238" y="82"/>
                  </a:lnTo>
                  <a:lnTo>
                    <a:pt x="240" y="86"/>
                  </a:lnTo>
                  <a:lnTo>
                    <a:pt x="240" y="86"/>
                  </a:lnTo>
                  <a:lnTo>
                    <a:pt x="244" y="92"/>
                  </a:lnTo>
                  <a:lnTo>
                    <a:pt x="249" y="97"/>
                  </a:lnTo>
                  <a:lnTo>
                    <a:pt x="255" y="100"/>
                  </a:lnTo>
                  <a:lnTo>
                    <a:pt x="261" y="100"/>
                  </a:lnTo>
                  <a:lnTo>
                    <a:pt x="261" y="100"/>
                  </a:lnTo>
                  <a:close/>
                  <a:moveTo>
                    <a:pt x="219" y="2"/>
                  </a:moveTo>
                  <a:lnTo>
                    <a:pt x="219" y="2"/>
                  </a:lnTo>
                  <a:lnTo>
                    <a:pt x="238" y="8"/>
                  </a:lnTo>
                  <a:lnTo>
                    <a:pt x="238" y="27"/>
                  </a:lnTo>
                  <a:lnTo>
                    <a:pt x="238" y="27"/>
                  </a:lnTo>
                  <a:lnTo>
                    <a:pt x="237" y="24"/>
                  </a:lnTo>
                  <a:lnTo>
                    <a:pt x="237" y="24"/>
                  </a:lnTo>
                  <a:lnTo>
                    <a:pt x="234" y="20"/>
                  </a:lnTo>
                  <a:lnTo>
                    <a:pt x="230" y="17"/>
                  </a:lnTo>
                  <a:lnTo>
                    <a:pt x="225" y="15"/>
                  </a:lnTo>
                  <a:lnTo>
                    <a:pt x="219" y="15"/>
                  </a:lnTo>
                  <a:lnTo>
                    <a:pt x="219" y="2"/>
                  </a:lnTo>
                  <a:lnTo>
                    <a:pt x="219" y="2"/>
                  </a:lnTo>
                  <a:close/>
                  <a:moveTo>
                    <a:pt x="238" y="250"/>
                  </a:moveTo>
                  <a:lnTo>
                    <a:pt x="238" y="250"/>
                  </a:lnTo>
                  <a:lnTo>
                    <a:pt x="229" y="247"/>
                  </a:lnTo>
                  <a:lnTo>
                    <a:pt x="219" y="245"/>
                  </a:lnTo>
                  <a:lnTo>
                    <a:pt x="219" y="215"/>
                  </a:lnTo>
                  <a:lnTo>
                    <a:pt x="219" y="215"/>
                  </a:lnTo>
                  <a:lnTo>
                    <a:pt x="221" y="218"/>
                  </a:lnTo>
                  <a:lnTo>
                    <a:pt x="221" y="218"/>
                  </a:lnTo>
                  <a:lnTo>
                    <a:pt x="225" y="223"/>
                  </a:lnTo>
                  <a:lnTo>
                    <a:pt x="229" y="227"/>
                  </a:lnTo>
                  <a:lnTo>
                    <a:pt x="233" y="231"/>
                  </a:lnTo>
                  <a:lnTo>
                    <a:pt x="238" y="233"/>
                  </a:lnTo>
                  <a:lnTo>
                    <a:pt x="238" y="250"/>
                  </a:lnTo>
                  <a:lnTo>
                    <a:pt x="238" y="250"/>
                  </a:lnTo>
                  <a:close/>
                  <a:moveTo>
                    <a:pt x="238" y="39"/>
                  </a:moveTo>
                  <a:lnTo>
                    <a:pt x="238" y="67"/>
                  </a:lnTo>
                  <a:lnTo>
                    <a:pt x="238" y="67"/>
                  </a:lnTo>
                  <a:lnTo>
                    <a:pt x="237" y="74"/>
                  </a:lnTo>
                  <a:lnTo>
                    <a:pt x="238" y="82"/>
                  </a:lnTo>
                  <a:lnTo>
                    <a:pt x="238" y="174"/>
                  </a:lnTo>
                  <a:lnTo>
                    <a:pt x="238" y="174"/>
                  </a:lnTo>
                  <a:lnTo>
                    <a:pt x="236" y="176"/>
                  </a:lnTo>
                  <a:lnTo>
                    <a:pt x="236" y="176"/>
                  </a:lnTo>
                  <a:lnTo>
                    <a:pt x="230" y="180"/>
                  </a:lnTo>
                  <a:lnTo>
                    <a:pt x="226" y="184"/>
                  </a:lnTo>
                  <a:lnTo>
                    <a:pt x="222" y="188"/>
                  </a:lnTo>
                  <a:lnTo>
                    <a:pt x="219" y="19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25" y="51"/>
                  </a:lnTo>
                  <a:lnTo>
                    <a:pt x="229" y="50"/>
                  </a:lnTo>
                  <a:lnTo>
                    <a:pt x="229" y="50"/>
                  </a:lnTo>
                  <a:lnTo>
                    <a:pt x="234" y="46"/>
                  </a:lnTo>
                  <a:lnTo>
                    <a:pt x="238" y="39"/>
                  </a:lnTo>
                  <a:lnTo>
                    <a:pt x="238" y="39"/>
                  </a:lnTo>
                  <a:close/>
                  <a:moveTo>
                    <a:pt x="68" y="31"/>
                  </a:moveTo>
                  <a:lnTo>
                    <a:pt x="68" y="31"/>
                  </a:lnTo>
                  <a:lnTo>
                    <a:pt x="91" y="21"/>
                  </a:lnTo>
                  <a:lnTo>
                    <a:pt x="112" y="13"/>
                  </a:lnTo>
                  <a:lnTo>
                    <a:pt x="134" y="8"/>
                  </a:lnTo>
                  <a:lnTo>
                    <a:pt x="153" y="4"/>
                  </a:lnTo>
                  <a:lnTo>
                    <a:pt x="172" y="1"/>
                  </a:lnTo>
                  <a:lnTo>
                    <a:pt x="190" y="0"/>
                  </a:lnTo>
                  <a:lnTo>
                    <a:pt x="205" y="1"/>
                  </a:lnTo>
                  <a:lnTo>
                    <a:pt x="219" y="2"/>
                  </a:lnTo>
                  <a:lnTo>
                    <a:pt x="219" y="15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1" y="16"/>
                  </a:lnTo>
                  <a:lnTo>
                    <a:pt x="211" y="16"/>
                  </a:lnTo>
                  <a:lnTo>
                    <a:pt x="211" y="16"/>
                  </a:lnTo>
                  <a:lnTo>
                    <a:pt x="206" y="20"/>
                  </a:lnTo>
                  <a:lnTo>
                    <a:pt x="202" y="27"/>
                  </a:lnTo>
                  <a:lnTo>
                    <a:pt x="200" y="34"/>
                  </a:lnTo>
                  <a:lnTo>
                    <a:pt x="203" y="42"/>
                  </a:lnTo>
                  <a:lnTo>
                    <a:pt x="203" y="42"/>
                  </a:lnTo>
                  <a:lnTo>
                    <a:pt x="206" y="46"/>
                  </a:lnTo>
                  <a:lnTo>
                    <a:pt x="210" y="50"/>
                  </a:lnTo>
                  <a:lnTo>
                    <a:pt x="215" y="51"/>
                  </a:lnTo>
                  <a:lnTo>
                    <a:pt x="219" y="53"/>
                  </a:lnTo>
                  <a:lnTo>
                    <a:pt x="219" y="193"/>
                  </a:lnTo>
                  <a:lnTo>
                    <a:pt x="219" y="193"/>
                  </a:lnTo>
                  <a:lnTo>
                    <a:pt x="218" y="199"/>
                  </a:lnTo>
                  <a:lnTo>
                    <a:pt x="218" y="204"/>
                  </a:lnTo>
                  <a:lnTo>
                    <a:pt x="218" y="210"/>
                  </a:lnTo>
                  <a:lnTo>
                    <a:pt x="219" y="215"/>
                  </a:lnTo>
                  <a:lnTo>
                    <a:pt x="219" y="245"/>
                  </a:lnTo>
                  <a:lnTo>
                    <a:pt x="219" y="245"/>
                  </a:lnTo>
                  <a:lnTo>
                    <a:pt x="207" y="238"/>
                  </a:lnTo>
                  <a:lnTo>
                    <a:pt x="194" y="230"/>
                  </a:lnTo>
                  <a:lnTo>
                    <a:pt x="169" y="212"/>
                  </a:lnTo>
                  <a:lnTo>
                    <a:pt x="157" y="203"/>
                  </a:lnTo>
                  <a:lnTo>
                    <a:pt x="145" y="196"/>
                  </a:lnTo>
                  <a:lnTo>
                    <a:pt x="131" y="192"/>
                  </a:lnTo>
                  <a:lnTo>
                    <a:pt x="125" y="192"/>
                  </a:lnTo>
                  <a:lnTo>
                    <a:pt x="118" y="192"/>
                  </a:lnTo>
                  <a:lnTo>
                    <a:pt x="118" y="192"/>
                  </a:lnTo>
                  <a:lnTo>
                    <a:pt x="92" y="193"/>
                  </a:lnTo>
                  <a:lnTo>
                    <a:pt x="68" y="193"/>
                  </a:lnTo>
                  <a:lnTo>
                    <a:pt x="68" y="164"/>
                  </a:lnTo>
                  <a:lnTo>
                    <a:pt x="68" y="164"/>
                  </a:lnTo>
                  <a:lnTo>
                    <a:pt x="76" y="162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91" y="155"/>
                  </a:lnTo>
                  <a:lnTo>
                    <a:pt x="96" y="150"/>
                  </a:lnTo>
                  <a:lnTo>
                    <a:pt x="100" y="145"/>
                  </a:lnTo>
                  <a:lnTo>
                    <a:pt x="103" y="138"/>
                  </a:lnTo>
                  <a:lnTo>
                    <a:pt x="104" y="131"/>
                  </a:lnTo>
                  <a:lnTo>
                    <a:pt x="104" y="123"/>
                  </a:lnTo>
                  <a:lnTo>
                    <a:pt x="103" y="116"/>
                  </a:lnTo>
                  <a:lnTo>
                    <a:pt x="100" y="109"/>
                  </a:lnTo>
                  <a:lnTo>
                    <a:pt x="100" y="109"/>
                  </a:lnTo>
                  <a:lnTo>
                    <a:pt x="95" y="100"/>
                  </a:lnTo>
                  <a:lnTo>
                    <a:pt x="87" y="93"/>
                  </a:lnTo>
                  <a:lnTo>
                    <a:pt x="77" y="89"/>
                  </a:lnTo>
                  <a:lnTo>
                    <a:pt x="68" y="88"/>
                  </a:lnTo>
                  <a:lnTo>
                    <a:pt x="68" y="31"/>
                  </a:lnTo>
                  <a:close/>
                  <a:moveTo>
                    <a:pt x="0" y="136"/>
                  </a:moveTo>
                  <a:lnTo>
                    <a:pt x="0" y="136"/>
                  </a:lnTo>
                  <a:lnTo>
                    <a:pt x="0" y="124"/>
                  </a:lnTo>
                  <a:lnTo>
                    <a:pt x="0" y="115"/>
                  </a:lnTo>
                  <a:lnTo>
                    <a:pt x="3" y="104"/>
                  </a:lnTo>
                  <a:lnTo>
                    <a:pt x="5" y="96"/>
                  </a:lnTo>
                  <a:lnTo>
                    <a:pt x="10" y="86"/>
                  </a:lnTo>
                  <a:lnTo>
                    <a:pt x="14" y="78"/>
                  </a:lnTo>
                  <a:lnTo>
                    <a:pt x="24" y="65"/>
                  </a:lnTo>
                  <a:lnTo>
                    <a:pt x="35" y="53"/>
                  </a:lnTo>
                  <a:lnTo>
                    <a:pt x="45" y="44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68" y="31"/>
                  </a:lnTo>
                  <a:lnTo>
                    <a:pt x="68" y="88"/>
                  </a:lnTo>
                  <a:lnTo>
                    <a:pt x="68" y="88"/>
                  </a:lnTo>
                  <a:lnTo>
                    <a:pt x="58" y="89"/>
                  </a:lnTo>
                  <a:lnTo>
                    <a:pt x="50" y="92"/>
                  </a:lnTo>
                  <a:lnTo>
                    <a:pt x="50" y="92"/>
                  </a:lnTo>
                  <a:lnTo>
                    <a:pt x="43" y="96"/>
                  </a:lnTo>
                  <a:lnTo>
                    <a:pt x="38" y="101"/>
                  </a:lnTo>
                  <a:lnTo>
                    <a:pt x="34" y="108"/>
                  </a:lnTo>
                  <a:lnTo>
                    <a:pt x="31" y="113"/>
                  </a:lnTo>
                  <a:lnTo>
                    <a:pt x="30" y="122"/>
                  </a:lnTo>
                  <a:lnTo>
                    <a:pt x="30" y="128"/>
                  </a:lnTo>
                  <a:lnTo>
                    <a:pt x="31" y="135"/>
                  </a:lnTo>
                  <a:lnTo>
                    <a:pt x="34" y="143"/>
                  </a:lnTo>
                  <a:lnTo>
                    <a:pt x="34" y="143"/>
                  </a:lnTo>
                  <a:lnTo>
                    <a:pt x="39" y="151"/>
                  </a:lnTo>
                  <a:lnTo>
                    <a:pt x="47" y="158"/>
                  </a:lnTo>
                  <a:lnTo>
                    <a:pt x="57" y="162"/>
                  </a:lnTo>
                  <a:lnTo>
                    <a:pt x="68" y="164"/>
                  </a:lnTo>
                  <a:lnTo>
                    <a:pt x="68" y="193"/>
                  </a:lnTo>
                  <a:lnTo>
                    <a:pt x="68" y="193"/>
                  </a:lnTo>
                  <a:lnTo>
                    <a:pt x="54" y="192"/>
                  </a:lnTo>
                  <a:lnTo>
                    <a:pt x="42" y="189"/>
                  </a:lnTo>
                  <a:lnTo>
                    <a:pt x="31" y="185"/>
                  </a:lnTo>
                  <a:lnTo>
                    <a:pt x="22" y="178"/>
                  </a:lnTo>
                  <a:lnTo>
                    <a:pt x="14" y="172"/>
                  </a:lnTo>
                  <a:lnTo>
                    <a:pt x="8" y="162"/>
                  </a:lnTo>
                  <a:lnTo>
                    <a:pt x="3" y="150"/>
                  </a:lnTo>
                  <a:lnTo>
                    <a:pt x="0" y="136"/>
                  </a:lnTo>
                  <a:lnTo>
                    <a:pt x="0" y="136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42" name="组合 243"/>
            <p:cNvGrpSpPr/>
            <p:nvPr/>
          </p:nvGrpSpPr>
          <p:grpSpPr>
            <a:xfrm>
              <a:off x="1716531" y="4402543"/>
              <a:ext cx="365593" cy="475715"/>
              <a:chOff x="1893888" y="4305300"/>
              <a:chExt cx="495300" cy="644526"/>
            </a:xfrm>
            <a:grpFill/>
          </p:grpSpPr>
          <p:sp>
            <p:nvSpPr>
              <p:cNvPr id="114" name="Freeform 129"/>
              <p:cNvSpPr/>
              <p:nvPr/>
            </p:nvSpPr>
            <p:spPr bwMode="auto">
              <a:xfrm>
                <a:off x="1893888" y="4305300"/>
                <a:ext cx="495300" cy="496888"/>
              </a:xfrm>
              <a:custGeom>
                <a:avLst/>
                <a:gdLst>
                  <a:gd name="T0" fmla="*/ 83 w 312"/>
                  <a:gd name="T1" fmla="*/ 16 h 313"/>
                  <a:gd name="T2" fmla="*/ 57 w 312"/>
                  <a:gd name="T3" fmla="*/ 41 h 313"/>
                  <a:gd name="T4" fmla="*/ 37 w 312"/>
                  <a:gd name="T5" fmla="*/ 71 h 313"/>
                  <a:gd name="T6" fmla="*/ 25 w 312"/>
                  <a:gd name="T7" fmla="*/ 103 h 313"/>
                  <a:gd name="T8" fmla="*/ 21 w 312"/>
                  <a:gd name="T9" fmla="*/ 140 h 313"/>
                  <a:gd name="T10" fmla="*/ 21 w 312"/>
                  <a:gd name="T11" fmla="*/ 156 h 313"/>
                  <a:gd name="T12" fmla="*/ 27 w 312"/>
                  <a:gd name="T13" fmla="*/ 186 h 313"/>
                  <a:gd name="T14" fmla="*/ 40 w 312"/>
                  <a:gd name="T15" fmla="*/ 213 h 313"/>
                  <a:gd name="T16" fmla="*/ 56 w 312"/>
                  <a:gd name="T17" fmla="*/ 237 h 313"/>
                  <a:gd name="T18" fmla="*/ 76 w 312"/>
                  <a:gd name="T19" fmla="*/ 259 h 313"/>
                  <a:gd name="T20" fmla="*/ 101 w 312"/>
                  <a:gd name="T21" fmla="*/ 275 h 313"/>
                  <a:gd name="T22" fmla="*/ 128 w 312"/>
                  <a:gd name="T23" fmla="*/ 287 h 313"/>
                  <a:gd name="T24" fmla="*/ 157 w 312"/>
                  <a:gd name="T25" fmla="*/ 293 h 313"/>
                  <a:gd name="T26" fmla="*/ 174 w 312"/>
                  <a:gd name="T27" fmla="*/ 294 h 313"/>
                  <a:gd name="T28" fmla="*/ 210 w 312"/>
                  <a:gd name="T29" fmla="*/ 289 h 313"/>
                  <a:gd name="T30" fmla="*/ 243 w 312"/>
                  <a:gd name="T31" fmla="*/ 276 h 313"/>
                  <a:gd name="T32" fmla="*/ 273 w 312"/>
                  <a:gd name="T33" fmla="*/ 257 h 313"/>
                  <a:gd name="T34" fmla="*/ 296 w 312"/>
                  <a:gd name="T35" fmla="*/ 233 h 313"/>
                  <a:gd name="T36" fmla="*/ 312 w 312"/>
                  <a:gd name="T37" fmla="*/ 245 h 313"/>
                  <a:gd name="T38" fmla="*/ 285 w 312"/>
                  <a:gd name="T39" fmla="*/ 274 h 313"/>
                  <a:gd name="T40" fmla="*/ 252 w 312"/>
                  <a:gd name="T41" fmla="*/ 295 h 313"/>
                  <a:gd name="T42" fmla="*/ 214 w 312"/>
                  <a:gd name="T43" fmla="*/ 309 h 313"/>
                  <a:gd name="T44" fmla="*/ 174 w 312"/>
                  <a:gd name="T45" fmla="*/ 313 h 313"/>
                  <a:gd name="T46" fmla="*/ 156 w 312"/>
                  <a:gd name="T47" fmla="*/ 313 h 313"/>
                  <a:gd name="T48" fmla="*/ 122 w 312"/>
                  <a:gd name="T49" fmla="*/ 306 h 313"/>
                  <a:gd name="T50" fmla="*/ 91 w 312"/>
                  <a:gd name="T51" fmla="*/ 293 h 313"/>
                  <a:gd name="T52" fmla="*/ 64 w 312"/>
                  <a:gd name="T53" fmla="*/ 274 h 313"/>
                  <a:gd name="T54" fmla="*/ 40 w 312"/>
                  <a:gd name="T55" fmla="*/ 251 h 313"/>
                  <a:gd name="T56" fmla="*/ 21 w 312"/>
                  <a:gd name="T57" fmla="*/ 222 h 313"/>
                  <a:gd name="T58" fmla="*/ 8 w 312"/>
                  <a:gd name="T59" fmla="*/ 191 h 313"/>
                  <a:gd name="T60" fmla="*/ 2 w 312"/>
                  <a:gd name="T61" fmla="*/ 159 h 313"/>
                  <a:gd name="T62" fmla="*/ 0 w 312"/>
                  <a:gd name="T63" fmla="*/ 140 h 313"/>
                  <a:gd name="T64" fmla="*/ 6 w 312"/>
                  <a:gd name="T65" fmla="*/ 99 h 313"/>
                  <a:gd name="T66" fmla="*/ 19 w 312"/>
                  <a:gd name="T67" fmla="*/ 61 h 313"/>
                  <a:gd name="T68" fmla="*/ 42 w 312"/>
                  <a:gd name="T69" fmla="*/ 27 h 313"/>
                  <a:gd name="T70" fmla="*/ 71 w 312"/>
                  <a:gd name="T71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2" h="313">
                    <a:moveTo>
                      <a:pt x="83" y="16"/>
                    </a:moveTo>
                    <a:lnTo>
                      <a:pt x="83" y="16"/>
                    </a:lnTo>
                    <a:lnTo>
                      <a:pt x="69" y="29"/>
                    </a:lnTo>
                    <a:lnTo>
                      <a:pt x="57" y="41"/>
                    </a:lnTo>
                    <a:lnTo>
                      <a:pt x="46" y="54"/>
                    </a:lnTo>
                    <a:lnTo>
                      <a:pt x="37" y="71"/>
                    </a:lnTo>
                    <a:lnTo>
                      <a:pt x="30" y="87"/>
                    </a:lnTo>
                    <a:lnTo>
                      <a:pt x="25" y="103"/>
                    </a:lnTo>
                    <a:lnTo>
                      <a:pt x="22" y="122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1" y="156"/>
                    </a:lnTo>
                    <a:lnTo>
                      <a:pt x="23" y="171"/>
                    </a:lnTo>
                    <a:lnTo>
                      <a:pt x="27" y="186"/>
                    </a:lnTo>
                    <a:lnTo>
                      <a:pt x="33" y="199"/>
                    </a:lnTo>
                    <a:lnTo>
                      <a:pt x="40" y="213"/>
                    </a:lnTo>
                    <a:lnTo>
                      <a:pt x="46" y="226"/>
                    </a:lnTo>
                    <a:lnTo>
                      <a:pt x="56" y="237"/>
                    </a:lnTo>
                    <a:lnTo>
                      <a:pt x="65" y="248"/>
                    </a:lnTo>
                    <a:lnTo>
                      <a:pt x="76" y="259"/>
                    </a:lnTo>
                    <a:lnTo>
                      <a:pt x="88" y="267"/>
                    </a:lnTo>
                    <a:lnTo>
                      <a:pt x="101" y="275"/>
                    </a:lnTo>
                    <a:lnTo>
                      <a:pt x="114" y="282"/>
                    </a:lnTo>
                    <a:lnTo>
                      <a:pt x="128" y="287"/>
                    </a:lnTo>
                    <a:lnTo>
                      <a:pt x="143" y="290"/>
                    </a:lnTo>
                    <a:lnTo>
                      <a:pt x="157" y="293"/>
                    </a:lnTo>
                    <a:lnTo>
                      <a:pt x="174" y="294"/>
                    </a:lnTo>
                    <a:lnTo>
                      <a:pt x="174" y="294"/>
                    </a:lnTo>
                    <a:lnTo>
                      <a:pt x="193" y="293"/>
                    </a:lnTo>
                    <a:lnTo>
                      <a:pt x="210" y="289"/>
                    </a:lnTo>
                    <a:lnTo>
                      <a:pt x="227" y="285"/>
                    </a:lnTo>
                    <a:lnTo>
                      <a:pt x="243" y="276"/>
                    </a:lnTo>
                    <a:lnTo>
                      <a:pt x="258" y="268"/>
                    </a:lnTo>
                    <a:lnTo>
                      <a:pt x="273" y="257"/>
                    </a:lnTo>
                    <a:lnTo>
                      <a:pt x="285" y="247"/>
                    </a:lnTo>
                    <a:lnTo>
                      <a:pt x="296" y="233"/>
                    </a:lnTo>
                    <a:lnTo>
                      <a:pt x="312" y="245"/>
                    </a:lnTo>
                    <a:lnTo>
                      <a:pt x="312" y="245"/>
                    </a:lnTo>
                    <a:lnTo>
                      <a:pt x="298" y="260"/>
                    </a:lnTo>
                    <a:lnTo>
                      <a:pt x="285" y="274"/>
                    </a:lnTo>
                    <a:lnTo>
                      <a:pt x="268" y="285"/>
                    </a:lnTo>
                    <a:lnTo>
                      <a:pt x="252" y="295"/>
                    </a:lnTo>
                    <a:lnTo>
                      <a:pt x="233" y="303"/>
                    </a:lnTo>
                    <a:lnTo>
                      <a:pt x="214" y="309"/>
                    </a:lnTo>
                    <a:lnTo>
                      <a:pt x="194" y="312"/>
                    </a:lnTo>
                    <a:lnTo>
                      <a:pt x="174" y="313"/>
                    </a:lnTo>
                    <a:lnTo>
                      <a:pt x="174" y="313"/>
                    </a:lnTo>
                    <a:lnTo>
                      <a:pt x="156" y="313"/>
                    </a:lnTo>
                    <a:lnTo>
                      <a:pt x="138" y="310"/>
                    </a:lnTo>
                    <a:lnTo>
                      <a:pt x="122" y="306"/>
                    </a:lnTo>
                    <a:lnTo>
                      <a:pt x="106" y="299"/>
                    </a:lnTo>
                    <a:lnTo>
                      <a:pt x="91" y="293"/>
                    </a:lnTo>
                    <a:lnTo>
                      <a:pt x="76" y="285"/>
                    </a:lnTo>
                    <a:lnTo>
                      <a:pt x="64" y="274"/>
                    </a:lnTo>
                    <a:lnTo>
                      <a:pt x="52" y="263"/>
                    </a:lnTo>
                    <a:lnTo>
                      <a:pt x="40" y="251"/>
                    </a:lnTo>
                    <a:lnTo>
                      <a:pt x="30" y="237"/>
                    </a:lnTo>
                    <a:lnTo>
                      <a:pt x="21" y="222"/>
                    </a:lnTo>
                    <a:lnTo>
                      <a:pt x="14" y="207"/>
                    </a:lnTo>
                    <a:lnTo>
                      <a:pt x="8" y="191"/>
                    </a:lnTo>
                    <a:lnTo>
                      <a:pt x="4" y="175"/>
                    </a:lnTo>
                    <a:lnTo>
                      <a:pt x="2" y="159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2" y="119"/>
                    </a:lnTo>
                    <a:lnTo>
                      <a:pt x="6" y="99"/>
                    </a:lnTo>
                    <a:lnTo>
                      <a:pt x="11" y="79"/>
                    </a:lnTo>
                    <a:lnTo>
                      <a:pt x="19" y="61"/>
                    </a:lnTo>
                    <a:lnTo>
                      <a:pt x="30" y="44"/>
                    </a:lnTo>
                    <a:lnTo>
                      <a:pt x="42" y="27"/>
                    </a:lnTo>
                    <a:lnTo>
                      <a:pt x="56" y="14"/>
                    </a:lnTo>
                    <a:lnTo>
                      <a:pt x="71" y="0"/>
                    </a:lnTo>
                    <a:lnTo>
                      <a:pt x="83" y="1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5" name="Freeform 130"/>
              <p:cNvSpPr>
                <a:spLocks noEditPoints="1"/>
              </p:cNvSpPr>
              <p:nvPr/>
            </p:nvSpPr>
            <p:spPr bwMode="auto">
              <a:xfrm>
                <a:off x="1947863" y="4314825"/>
                <a:ext cx="436563" cy="434975"/>
              </a:xfrm>
              <a:custGeom>
                <a:avLst/>
                <a:gdLst>
                  <a:gd name="T0" fmla="*/ 152 w 275"/>
                  <a:gd name="T1" fmla="*/ 1 h 274"/>
                  <a:gd name="T2" fmla="*/ 191 w 275"/>
                  <a:gd name="T3" fmla="*/ 10 h 274"/>
                  <a:gd name="T4" fmla="*/ 225 w 275"/>
                  <a:gd name="T5" fmla="*/ 32 h 274"/>
                  <a:gd name="T6" fmla="*/ 252 w 275"/>
                  <a:gd name="T7" fmla="*/ 61 h 274"/>
                  <a:gd name="T8" fmla="*/ 268 w 275"/>
                  <a:gd name="T9" fmla="*/ 97 h 274"/>
                  <a:gd name="T10" fmla="*/ 275 w 275"/>
                  <a:gd name="T11" fmla="*/ 138 h 274"/>
                  <a:gd name="T12" fmla="*/ 272 w 275"/>
                  <a:gd name="T13" fmla="*/ 165 h 274"/>
                  <a:gd name="T14" fmla="*/ 259 w 275"/>
                  <a:gd name="T15" fmla="*/ 203 h 274"/>
                  <a:gd name="T16" fmla="*/ 234 w 275"/>
                  <a:gd name="T17" fmla="*/ 235 h 274"/>
                  <a:gd name="T18" fmla="*/ 203 w 275"/>
                  <a:gd name="T19" fmla="*/ 258 h 274"/>
                  <a:gd name="T20" fmla="*/ 165 w 275"/>
                  <a:gd name="T21" fmla="*/ 272 h 274"/>
                  <a:gd name="T22" fmla="*/ 137 w 275"/>
                  <a:gd name="T23" fmla="*/ 274 h 274"/>
                  <a:gd name="T24" fmla="*/ 137 w 275"/>
                  <a:gd name="T25" fmla="*/ 269 h 274"/>
                  <a:gd name="T26" fmla="*/ 164 w 275"/>
                  <a:gd name="T27" fmla="*/ 266 h 274"/>
                  <a:gd name="T28" fmla="*/ 201 w 275"/>
                  <a:gd name="T29" fmla="*/ 253 h 274"/>
                  <a:gd name="T30" fmla="*/ 230 w 275"/>
                  <a:gd name="T31" fmla="*/ 230 h 274"/>
                  <a:gd name="T32" fmla="*/ 253 w 275"/>
                  <a:gd name="T33" fmla="*/ 200 h 274"/>
                  <a:gd name="T34" fmla="*/ 266 w 275"/>
                  <a:gd name="T35" fmla="*/ 163 h 274"/>
                  <a:gd name="T36" fmla="*/ 268 w 275"/>
                  <a:gd name="T37" fmla="*/ 138 h 274"/>
                  <a:gd name="T38" fmla="*/ 263 w 275"/>
                  <a:gd name="T39" fmla="*/ 98 h 274"/>
                  <a:gd name="T40" fmla="*/ 247 w 275"/>
                  <a:gd name="T41" fmla="*/ 65 h 274"/>
                  <a:gd name="T42" fmla="*/ 221 w 275"/>
                  <a:gd name="T43" fmla="*/ 36 h 274"/>
                  <a:gd name="T44" fmla="*/ 188 w 275"/>
                  <a:gd name="T45" fmla="*/ 17 h 274"/>
                  <a:gd name="T46" fmla="*/ 151 w 275"/>
                  <a:gd name="T47" fmla="*/ 8 h 274"/>
                  <a:gd name="T48" fmla="*/ 137 w 275"/>
                  <a:gd name="T49" fmla="*/ 0 h 274"/>
                  <a:gd name="T50" fmla="*/ 137 w 275"/>
                  <a:gd name="T51" fmla="*/ 274 h 274"/>
                  <a:gd name="T52" fmla="*/ 96 w 275"/>
                  <a:gd name="T53" fmla="*/ 269 h 274"/>
                  <a:gd name="T54" fmla="*/ 61 w 275"/>
                  <a:gd name="T55" fmla="*/ 251 h 274"/>
                  <a:gd name="T56" fmla="*/ 31 w 275"/>
                  <a:gd name="T57" fmla="*/ 224 h 274"/>
                  <a:gd name="T58" fmla="*/ 11 w 275"/>
                  <a:gd name="T59" fmla="*/ 191 h 274"/>
                  <a:gd name="T60" fmla="*/ 2 w 275"/>
                  <a:gd name="T61" fmla="*/ 151 h 274"/>
                  <a:gd name="T62" fmla="*/ 2 w 275"/>
                  <a:gd name="T63" fmla="*/ 123 h 274"/>
                  <a:gd name="T64" fmla="*/ 11 w 275"/>
                  <a:gd name="T65" fmla="*/ 84 h 274"/>
                  <a:gd name="T66" fmla="*/ 31 w 275"/>
                  <a:gd name="T67" fmla="*/ 50 h 274"/>
                  <a:gd name="T68" fmla="*/ 61 w 275"/>
                  <a:gd name="T69" fmla="*/ 24 h 274"/>
                  <a:gd name="T70" fmla="*/ 96 w 275"/>
                  <a:gd name="T71" fmla="*/ 6 h 274"/>
                  <a:gd name="T72" fmla="*/ 137 w 275"/>
                  <a:gd name="T73" fmla="*/ 0 h 274"/>
                  <a:gd name="T74" fmla="*/ 125 w 275"/>
                  <a:gd name="T75" fmla="*/ 8 h 274"/>
                  <a:gd name="T76" fmla="*/ 87 w 275"/>
                  <a:gd name="T77" fmla="*/ 17 h 274"/>
                  <a:gd name="T78" fmla="*/ 54 w 275"/>
                  <a:gd name="T79" fmla="*/ 36 h 274"/>
                  <a:gd name="T80" fmla="*/ 29 w 275"/>
                  <a:gd name="T81" fmla="*/ 65 h 274"/>
                  <a:gd name="T82" fmla="*/ 12 w 275"/>
                  <a:gd name="T83" fmla="*/ 98 h 274"/>
                  <a:gd name="T84" fmla="*/ 7 w 275"/>
                  <a:gd name="T85" fmla="*/ 138 h 274"/>
                  <a:gd name="T86" fmla="*/ 10 w 275"/>
                  <a:gd name="T87" fmla="*/ 163 h 274"/>
                  <a:gd name="T88" fmla="*/ 22 w 275"/>
                  <a:gd name="T89" fmla="*/ 200 h 274"/>
                  <a:gd name="T90" fmla="*/ 45 w 275"/>
                  <a:gd name="T91" fmla="*/ 230 h 274"/>
                  <a:gd name="T92" fmla="*/ 75 w 275"/>
                  <a:gd name="T93" fmla="*/ 253 h 274"/>
                  <a:gd name="T94" fmla="*/ 111 w 275"/>
                  <a:gd name="T95" fmla="*/ 266 h 274"/>
                  <a:gd name="T96" fmla="*/ 137 w 275"/>
                  <a:gd name="T97" fmla="*/ 274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5" h="274">
                    <a:moveTo>
                      <a:pt x="137" y="0"/>
                    </a:moveTo>
                    <a:lnTo>
                      <a:pt x="137" y="0"/>
                    </a:lnTo>
                    <a:lnTo>
                      <a:pt x="152" y="1"/>
                    </a:lnTo>
                    <a:lnTo>
                      <a:pt x="165" y="2"/>
                    </a:lnTo>
                    <a:lnTo>
                      <a:pt x="179" y="6"/>
                    </a:lnTo>
                    <a:lnTo>
                      <a:pt x="191" y="10"/>
                    </a:lnTo>
                    <a:lnTo>
                      <a:pt x="203" y="17"/>
                    </a:lnTo>
                    <a:lnTo>
                      <a:pt x="214" y="24"/>
                    </a:lnTo>
                    <a:lnTo>
                      <a:pt x="225" y="32"/>
                    </a:lnTo>
                    <a:lnTo>
                      <a:pt x="234" y="40"/>
                    </a:lnTo>
                    <a:lnTo>
                      <a:pt x="244" y="50"/>
                    </a:lnTo>
                    <a:lnTo>
                      <a:pt x="252" y="61"/>
                    </a:lnTo>
                    <a:lnTo>
                      <a:pt x="259" y="71"/>
                    </a:lnTo>
                    <a:lnTo>
                      <a:pt x="264" y="84"/>
                    </a:lnTo>
                    <a:lnTo>
                      <a:pt x="268" y="97"/>
                    </a:lnTo>
                    <a:lnTo>
                      <a:pt x="272" y="109"/>
                    </a:lnTo>
                    <a:lnTo>
                      <a:pt x="274" y="123"/>
                    </a:lnTo>
                    <a:lnTo>
                      <a:pt x="275" y="138"/>
                    </a:lnTo>
                    <a:lnTo>
                      <a:pt x="275" y="138"/>
                    </a:lnTo>
                    <a:lnTo>
                      <a:pt x="274" y="151"/>
                    </a:lnTo>
                    <a:lnTo>
                      <a:pt x="272" y="165"/>
                    </a:lnTo>
                    <a:lnTo>
                      <a:pt x="268" y="178"/>
                    </a:lnTo>
                    <a:lnTo>
                      <a:pt x="264" y="191"/>
                    </a:lnTo>
                    <a:lnTo>
                      <a:pt x="259" y="203"/>
                    </a:lnTo>
                    <a:lnTo>
                      <a:pt x="252" y="215"/>
                    </a:lnTo>
                    <a:lnTo>
                      <a:pt x="244" y="224"/>
                    </a:lnTo>
                    <a:lnTo>
                      <a:pt x="234" y="235"/>
                    </a:lnTo>
                    <a:lnTo>
                      <a:pt x="225" y="243"/>
                    </a:lnTo>
                    <a:lnTo>
                      <a:pt x="214" y="251"/>
                    </a:lnTo>
                    <a:lnTo>
                      <a:pt x="203" y="258"/>
                    </a:lnTo>
                    <a:lnTo>
                      <a:pt x="191" y="264"/>
                    </a:lnTo>
                    <a:lnTo>
                      <a:pt x="179" y="269"/>
                    </a:lnTo>
                    <a:lnTo>
                      <a:pt x="165" y="272"/>
                    </a:lnTo>
                    <a:lnTo>
                      <a:pt x="152" y="274"/>
                    </a:lnTo>
                    <a:lnTo>
                      <a:pt x="137" y="274"/>
                    </a:lnTo>
                    <a:lnTo>
                      <a:pt x="137" y="274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51" y="268"/>
                    </a:lnTo>
                    <a:lnTo>
                      <a:pt x="164" y="266"/>
                    </a:lnTo>
                    <a:lnTo>
                      <a:pt x="176" y="262"/>
                    </a:lnTo>
                    <a:lnTo>
                      <a:pt x="188" y="258"/>
                    </a:lnTo>
                    <a:lnTo>
                      <a:pt x="201" y="253"/>
                    </a:lnTo>
                    <a:lnTo>
                      <a:pt x="211" y="246"/>
                    </a:lnTo>
                    <a:lnTo>
                      <a:pt x="221" y="238"/>
                    </a:lnTo>
                    <a:lnTo>
                      <a:pt x="230" y="230"/>
                    </a:lnTo>
                    <a:lnTo>
                      <a:pt x="239" y="220"/>
                    </a:lnTo>
                    <a:lnTo>
                      <a:pt x="247" y="211"/>
                    </a:lnTo>
                    <a:lnTo>
                      <a:pt x="253" y="200"/>
                    </a:lnTo>
                    <a:lnTo>
                      <a:pt x="259" y="188"/>
                    </a:lnTo>
                    <a:lnTo>
                      <a:pt x="263" y="177"/>
                    </a:lnTo>
                    <a:lnTo>
                      <a:pt x="266" y="163"/>
                    </a:lnTo>
                    <a:lnTo>
                      <a:pt x="268" y="151"/>
                    </a:lnTo>
                    <a:lnTo>
                      <a:pt x="268" y="138"/>
                    </a:lnTo>
                    <a:lnTo>
                      <a:pt x="268" y="138"/>
                    </a:lnTo>
                    <a:lnTo>
                      <a:pt x="268" y="124"/>
                    </a:lnTo>
                    <a:lnTo>
                      <a:pt x="266" y="111"/>
                    </a:lnTo>
                    <a:lnTo>
                      <a:pt x="263" y="98"/>
                    </a:lnTo>
                    <a:lnTo>
                      <a:pt x="259" y="86"/>
                    </a:lnTo>
                    <a:lnTo>
                      <a:pt x="253" y="75"/>
                    </a:lnTo>
                    <a:lnTo>
                      <a:pt x="247" y="65"/>
                    </a:lnTo>
                    <a:lnTo>
                      <a:pt x="239" y="54"/>
                    </a:lnTo>
                    <a:lnTo>
                      <a:pt x="230" y="44"/>
                    </a:lnTo>
                    <a:lnTo>
                      <a:pt x="221" y="36"/>
                    </a:lnTo>
                    <a:lnTo>
                      <a:pt x="211" y="29"/>
                    </a:lnTo>
                    <a:lnTo>
                      <a:pt x="201" y="23"/>
                    </a:lnTo>
                    <a:lnTo>
                      <a:pt x="188" y="17"/>
                    </a:lnTo>
                    <a:lnTo>
                      <a:pt x="176" y="12"/>
                    </a:lnTo>
                    <a:lnTo>
                      <a:pt x="164" y="9"/>
                    </a:lnTo>
                    <a:lnTo>
                      <a:pt x="151" y="8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37" y="0"/>
                    </a:lnTo>
                    <a:lnTo>
                      <a:pt x="137" y="0"/>
                    </a:lnTo>
                    <a:close/>
                    <a:moveTo>
                      <a:pt x="137" y="274"/>
                    </a:moveTo>
                    <a:lnTo>
                      <a:pt x="137" y="274"/>
                    </a:lnTo>
                    <a:lnTo>
                      <a:pt x="123" y="274"/>
                    </a:lnTo>
                    <a:lnTo>
                      <a:pt x="110" y="272"/>
                    </a:lnTo>
                    <a:lnTo>
                      <a:pt x="96" y="269"/>
                    </a:lnTo>
                    <a:lnTo>
                      <a:pt x="84" y="264"/>
                    </a:lnTo>
                    <a:lnTo>
                      <a:pt x="72" y="258"/>
                    </a:lnTo>
                    <a:lnTo>
                      <a:pt x="61" y="251"/>
                    </a:lnTo>
                    <a:lnTo>
                      <a:pt x="50" y="243"/>
                    </a:lnTo>
                    <a:lnTo>
                      <a:pt x="41" y="235"/>
                    </a:lnTo>
                    <a:lnTo>
                      <a:pt x="31" y="224"/>
                    </a:lnTo>
                    <a:lnTo>
                      <a:pt x="23" y="215"/>
                    </a:lnTo>
                    <a:lnTo>
                      <a:pt x="16" y="203"/>
                    </a:lnTo>
                    <a:lnTo>
                      <a:pt x="11" y="191"/>
                    </a:lnTo>
                    <a:lnTo>
                      <a:pt x="7" y="178"/>
                    </a:lnTo>
                    <a:lnTo>
                      <a:pt x="3" y="165"/>
                    </a:lnTo>
                    <a:lnTo>
                      <a:pt x="2" y="151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2" y="123"/>
                    </a:lnTo>
                    <a:lnTo>
                      <a:pt x="3" y="109"/>
                    </a:lnTo>
                    <a:lnTo>
                      <a:pt x="7" y="97"/>
                    </a:lnTo>
                    <a:lnTo>
                      <a:pt x="11" y="84"/>
                    </a:lnTo>
                    <a:lnTo>
                      <a:pt x="16" y="71"/>
                    </a:lnTo>
                    <a:lnTo>
                      <a:pt x="23" y="61"/>
                    </a:lnTo>
                    <a:lnTo>
                      <a:pt x="31" y="50"/>
                    </a:lnTo>
                    <a:lnTo>
                      <a:pt x="41" y="40"/>
                    </a:lnTo>
                    <a:lnTo>
                      <a:pt x="50" y="32"/>
                    </a:lnTo>
                    <a:lnTo>
                      <a:pt x="61" y="24"/>
                    </a:lnTo>
                    <a:lnTo>
                      <a:pt x="72" y="17"/>
                    </a:lnTo>
                    <a:lnTo>
                      <a:pt x="84" y="10"/>
                    </a:lnTo>
                    <a:lnTo>
                      <a:pt x="96" y="6"/>
                    </a:lnTo>
                    <a:lnTo>
                      <a:pt x="110" y="2"/>
                    </a:lnTo>
                    <a:lnTo>
                      <a:pt x="123" y="1"/>
                    </a:lnTo>
                    <a:lnTo>
                      <a:pt x="137" y="0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25" y="8"/>
                    </a:lnTo>
                    <a:lnTo>
                      <a:pt x="111" y="9"/>
                    </a:lnTo>
                    <a:lnTo>
                      <a:pt x="99" y="12"/>
                    </a:lnTo>
                    <a:lnTo>
                      <a:pt x="87" y="17"/>
                    </a:lnTo>
                    <a:lnTo>
                      <a:pt x="75" y="23"/>
                    </a:lnTo>
                    <a:lnTo>
                      <a:pt x="64" y="29"/>
                    </a:lnTo>
                    <a:lnTo>
                      <a:pt x="54" y="36"/>
                    </a:lnTo>
                    <a:lnTo>
                      <a:pt x="45" y="44"/>
                    </a:lnTo>
                    <a:lnTo>
                      <a:pt x="37" y="54"/>
                    </a:lnTo>
                    <a:lnTo>
                      <a:pt x="29" y="65"/>
                    </a:lnTo>
                    <a:lnTo>
                      <a:pt x="22" y="75"/>
                    </a:lnTo>
                    <a:lnTo>
                      <a:pt x="16" y="86"/>
                    </a:lnTo>
                    <a:lnTo>
                      <a:pt x="12" y="98"/>
                    </a:lnTo>
                    <a:lnTo>
                      <a:pt x="10" y="111"/>
                    </a:lnTo>
                    <a:lnTo>
                      <a:pt x="7" y="124"/>
                    </a:lnTo>
                    <a:lnTo>
                      <a:pt x="7" y="138"/>
                    </a:lnTo>
                    <a:lnTo>
                      <a:pt x="7" y="138"/>
                    </a:lnTo>
                    <a:lnTo>
                      <a:pt x="7" y="151"/>
                    </a:lnTo>
                    <a:lnTo>
                      <a:pt x="10" y="163"/>
                    </a:lnTo>
                    <a:lnTo>
                      <a:pt x="12" y="177"/>
                    </a:lnTo>
                    <a:lnTo>
                      <a:pt x="16" y="188"/>
                    </a:lnTo>
                    <a:lnTo>
                      <a:pt x="22" y="200"/>
                    </a:lnTo>
                    <a:lnTo>
                      <a:pt x="29" y="211"/>
                    </a:lnTo>
                    <a:lnTo>
                      <a:pt x="37" y="220"/>
                    </a:lnTo>
                    <a:lnTo>
                      <a:pt x="45" y="230"/>
                    </a:lnTo>
                    <a:lnTo>
                      <a:pt x="54" y="238"/>
                    </a:lnTo>
                    <a:lnTo>
                      <a:pt x="64" y="246"/>
                    </a:lnTo>
                    <a:lnTo>
                      <a:pt x="75" y="253"/>
                    </a:lnTo>
                    <a:lnTo>
                      <a:pt x="87" y="258"/>
                    </a:lnTo>
                    <a:lnTo>
                      <a:pt x="99" y="262"/>
                    </a:lnTo>
                    <a:lnTo>
                      <a:pt x="111" y="266"/>
                    </a:lnTo>
                    <a:lnTo>
                      <a:pt x="125" y="268"/>
                    </a:lnTo>
                    <a:lnTo>
                      <a:pt x="137" y="269"/>
                    </a:lnTo>
                    <a:lnTo>
                      <a:pt x="137" y="27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6" name="Freeform 131"/>
              <p:cNvSpPr/>
              <p:nvPr/>
            </p:nvSpPr>
            <p:spPr bwMode="auto">
              <a:xfrm>
                <a:off x="1941513" y="4322763"/>
                <a:ext cx="434975" cy="423863"/>
              </a:xfrm>
              <a:custGeom>
                <a:avLst/>
                <a:gdLst>
                  <a:gd name="T0" fmla="*/ 199 w 274"/>
                  <a:gd name="T1" fmla="*/ 18 h 267"/>
                  <a:gd name="T2" fmla="*/ 203 w 274"/>
                  <a:gd name="T3" fmla="*/ 37 h 267"/>
                  <a:gd name="T4" fmla="*/ 214 w 274"/>
                  <a:gd name="T5" fmla="*/ 35 h 267"/>
                  <a:gd name="T6" fmla="*/ 221 w 274"/>
                  <a:gd name="T7" fmla="*/ 43 h 267"/>
                  <a:gd name="T8" fmla="*/ 238 w 274"/>
                  <a:gd name="T9" fmla="*/ 56 h 267"/>
                  <a:gd name="T10" fmla="*/ 257 w 274"/>
                  <a:gd name="T11" fmla="*/ 80 h 267"/>
                  <a:gd name="T12" fmla="*/ 251 w 274"/>
                  <a:gd name="T13" fmla="*/ 91 h 267"/>
                  <a:gd name="T14" fmla="*/ 256 w 274"/>
                  <a:gd name="T15" fmla="*/ 93 h 267"/>
                  <a:gd name="T16" fmla="*/ 262 w 274"/>
                  <a:gd name="T17" fmla="*/ 85 h 267"/>
                  <a:gd name="T18" fmla="*/ 264 w 274"/>
                  <a:gd name="T19" fmla="*/ 93 h 267"/>
                  <a:gd name="T20" fmla="*/ 259 w 274"/>
                  <a:gd name="T21" fmla="*/ 110 h 267"/>
                  <a:gd name="T22" fmla="*/ 247 w 274"/>
                  <a:gd name="T23" fmla="*/ 112 h 267"/>
                  <a:gd name="T24" fmla="*/ 232 w 274"/>
                  <a:gd name="T25" fmla="*/ 127 h 267"/>
                  <a:gd name="T26" fmla="*/ 220 w 274"/>
                  <a:gd name="T27" fmla="*/ 141 h 267"/>
                  <a:gd name="T28" fmla="*/ 202 w 274"/>
                  <a:gd name="T29" fmla="*/ 154 h 267"/>
                  <a:gd name="T30" fmla="*/ 209 w 274"/>
                  <a:gd name="T31" fmla="*/ 183 h 267"/>
                  <a:gd name="T32" fmla="*/ 218 w 274"/>
                  <a:gd name="T33" fmla="*/ 214 h 267"/>
                  <a:gd name="T34" fmla="*/ 210 w 274"/>
                  <a:gd name="T35" fmla="*/ 237 h 267"/>
                  <a:gd name="T36" fmla="*/ 226 w 274"/>
                  <a:gd name="T37" fmla="*/ 228 h 267"/>
                  <a:gd name="T38" fmla="*/ 247 w 274"/>
                  <a:gd name="T39" fmla="*/ 192 h 267"/>
                  <a:gd name="T40" fmla="*/ 264 w 274"/>
                  <a:gd name="T41" fmla="*/ 141 h 267"/>
                  <a:gd name="T42" fmla="*/ 274 w 274"/>
                  <a:gd name="T43" fmla="*/ 115 h 267"/>
                  <a:gd name="T44" fmla="*/ 155 w 274"/>
                  <a:gd name="T45" fmla="*/ 267 h 267"/>
                  <a:gd name="T46" fmla="*/ 178 w 274"/>
                  <a:gd name="T47" fmla="*/ 246 h 267"/>
                  <a:gd name="T48" fmla="*/ 153 w 274"/>
                  <a:gd name="T49" fmla="*/ 245 h 267"/>
                  <a:gd name="T50" fmla="*/ 145 w 274"/>
                  <a:gd name="T51" fmla="*/ 252 h 267"/>
                  <a:gd name="T52" fmla="*/ 125 w 274"/>
                  <a:gd name="T53" fmla="*/ 248 h 267"/>
                  <a:gd name="T54" fmla="*/ 99 w 274"/>
                  <a:gd name="T55" fmla="*/ 249 h 267"/>
                  <a:gd name="T56" fmla="*/ 121 w 274"/>
                  <a:gd name="T57" fmla="*/ 267 h 267"/>
                  <a:gd name="T58" fmla="*/ 0 w 274"/>
                  <a:gd name="T59" fmla="*/ 129 h 267"/>
                  <a:gd name="T60" fmla="*/ 62 w 274"/>
                  <a:gd name="T61" fmla="*/ 26 h 267"/>
                  <a:gd name="T62" fmla="*/ 19 w 274"/>
                  <a:gd name="T63" fmla="*/ 87 h 267"/>
                  <a:gd name="T64" fmla="*/ 31 w 274"/>
                  <a:gd name="T65" fmla="*/ 84 h 267"/>
                  <a:gd name="T66" fmla="*/ 50 w 274"/>
                  <a:gd name="T67" fmla="*/ 91 h 267"/>
                  <a:gd name="T68" fmla="*/ 60 w 274"/>
                  <a:gd name="T69" fmla="*/ 88 h 267"/>
                  <a:gd name="T70" fmla="*/ 46 w 274"/>
                  <a:gd name="T71" fmla="*/ 106 h 267"/>
                  <a:gd name="T72" fmla="*/ 35 w 274"/>
                  <a:gd name="T73" fmla="*/ 122 h 267"/>
                  <a:gd name="T74" fmla="*/ 45 w 274"/>
                  <a:gd name="T75" fmla="*/ 157 h 267"/>
                  <a:gd name="T76" fmla="*/ 54 w 274"/>
                  <a:gd name="T77" fmla="*/ 180 h 267"/>
                  <a:gd name="T78" fmla="*/ 87 w 274"/>
                  <a:gd name="T79" fmla="*/ 210 h 267"/>
                  <a:gd name="T80" fmla="*/ 95 w 274"/>
                  <a:gd name="T81" fmla="*/ 188 h 267"/>
                  <a:gd name="T82" fmla="*/ 98 w 274"/>
                  <a:gd name="T83" fmla="*/ 169 h 267"/>
                  <a:gd name="T84" fmla="*/ 104 w 274"/>
                  <a:gd name="T85" fmla="*/ 137 h 267"/>
                  <a:gd name="T86" fmla="*/ 117 w 274"/>
                  <a:gd name="T87" fmla="*/ 122 h 267"/>
                  <a:gd name="T88" fmla="*/ 152 w 274"/>
                  <a:gd name="T89" fmla="*/ 125 h 267"/>
                  <a:gd name="T90" fmla="*/ 165 w 274"/>
                  <a:gd name="T91" fmla="*/ 106 h 267"/>
                  <a:gd name="T92" fmla="*/ 161 w 274"/>
                  <a:gd name="T93" fmla="*/ 81 h 267"/>
                  <a:gd name="T94" fmla="*/ 134 w 274"/>
                  <a:gd name="T95" fmla="*/ 58 h 267"/>
                  <a:gd name="T96" fmla="*/ 111 w 274"/>
                  <a:gd name="T97" fmla="*/ 57 h 267"/>
                  <a:gd name="T98" fmla="*/ 92 w 274"/>
                  <a:gd name="T99" fmla="*/ 68 h 267"/>
                  <a:gd name="T100" fmla="*/ 69 w 274"/>
                  <a:gd name="T101" fmla="*/ 64 h 267"/>
                  <a:gd name="T102" fmla="*/ 73 w 274"/>
                  <a:gd name="T103" fmla="*/ 56 h 267"/>
                  <a:gd name="T104" fmla="*/ 80 w 274"/>
                  <a:gd name="T105" fmla="*/ 45 h 267"/>
                  <a:gd name="T106" fmla="*/ 81 w 274"/>
                  <a:gd name="T107" fmla="*/ 38 h 267"/>
                  <a:gd name="T108" fmla="*/ 96 w 274"/>
                  <a:gd name="T109" fmla="*/ 49 h 267"/>
                  <a:gd name="T110" fmla="*/ 119 w 274"/>
                  <a:gd name="T111" fmla="*/ 47 h 267"/>
                  <a:gd name="T112" fmla="*/ 137 w 274"/>
                  <a:gd name="T113" fmla="*/ 45 h 267"/>
                  <a:gd name="T114" fmla="*/ 141 w 274"/>
                  <a:gd name="T115" fmla="*/ 28 h 267"/>
                  <a:gd name="T116" fmla="*/ 161 w 274"/>
                  <a:gd name="T117" fmla="*/ 22 h 267"/>
                  <a:gd name="T118" fmla="*/ 132 w 274"/>
                  <a:gd name="T119" fmla="*/ 8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4" h="267">
                    <a:moveTo>
                      <a:pt x="161" y="1"/>
                    </a:moveTo>
                    <a:lnTo>
                      <a:pt x="161" y="1"/>
                    </a:lnTo>
                    <a:lnTo>
                      <a:pt x="169" y="3"/>
                    </a:lnTo>
                    <a:lnTo>
                      <a:pt x="178" y="5"/>
                    </a:lnTo>
                    <a:lnTo>
                      <a:pt x="188" y="8"/>
                    </a:lnTo>
                    <a:lnTo>
                      <a:pt x="201" y="14"/>
                    </a:lnTo>
                    <a:lnTo>
                      <a:pt x="214" y="22"/>
                    </a:lnTo>
                    <a:lnTo>
                      <a:pt x="226" y="31"/>
                    </a:lnTo>
                    <a:lnTo>
                      <a:pt x="238" y="43"/>
                    </a:lnTo>
                    <a:lnTo>
                      <a:pt x="238" y="43"/>
                    </a:lnTo>
                    <a:lnTo>
                      <a:pt x="234" y="39"/>
                    </a:lnTo>
                    <a:lnTo>
                      <a:pt x="225" y="31"/>
                    </a:lnTo>
                    <a:lnTo>
                      <a:pt x="213" y="22"/>
                    </a:lnTo>
                    <a:lnTo>
                      <a:pt x="206" y="19"/>
                    </a:lnTo>
                    <a:lnTo>
                      <a:pt x="199" y="18"/>
                    </a:lnTo>
                    <a:lnTo>
                      <a:pt x="197" y="19"/>
                    </a:lnTo>
                    <a:lnTo>
                      <a:pt x="197" y="19"/>
                    </a:lnTo>
                    <a:lnTo>
                      <a:pt x="198" y="22"/>
                    </a:lnTo>
                    <a:lnTo>
                      <a:pt x="198" y="22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199" y="27"/>
                    </a:lnTo>
                    <a:lnTo>
                      <a:pt x="201" y="30"/>
                    </a:lnTo>
                    <a:lnTo>
                      <a:pt x="201" y="30"/>
                    </a:lnTo>
                    <a:lnTo>
                      <a:pt x="202" y="30"/>
                    </a:lnTo>
                    <a:lnTo>
                      <a:pt x="202" y="30"/>
                    </a:lnTo>
                    <a:lnTo>
                      <a:pt x="203" y="33"/>
                    </a:lnTo>
                    <a:lnTo>
                      <a:pt x="203" y="33"/>
                    </a:lnTo>
                    <a:lnTo>
                      <a:pt x="203" y="34"/>
                    </a:lnTo>
                    <a:lnTo>
                      <a:pt x="203" y="37"/>
                    </a:lnTo>
                    <a:lnTo>
                      <a:pt x="203" y="39"/>
                    </a:lnTo>
                    <a:lnTo>
                      <a:pt x="206" y="39"/>
                    </a:lnTo>
                    <a:lnTo>
                      <a:pt x="206" y="39"/>
                    </a:lnTo>
                    <a:lnTo>
                      <a:pt x="209" y="39"/>
                    </a:lnTo>
                    <a:lnTo>
                      <a:pt x="209" y="39"/>
                    </a:lnTo>
                    <a:lnTo>
                      <a:pt x="210" y="38"/>
                    </a:lnTo>
                    <a:lnTo>
                      <a:pt x="210" y="38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9" y="34"/>
                    </a:lnTo>
                    <a:lnTo>
                      <a:pt x="210" y="33"/>
                    </a:lnTo>
                    <a:lnTo>
                      <a:pt x="210" y="33"/>
                    </a:lnTo>
                    <a:lnTo>
                      <a:pt x="214" y="35"/>
                    </a:lnTo>
                    <a:lnTo>
                      <a:pt x="215" y="37"/>
                    </a:lnTo>
                    <a:lnTo>
                      <a:pt x="215" y="37"/>
                    </a:lnTo>
                    <a:lnTo>
                      <a:pt x="217" y="39"/>
                    </a:lnTo>
                    <a:lnTo>
                      <a:pt x="217" y="39"/>
                    </a:lnTo>
                    <a:lnTo>
                      <a:pt x="215" y="41"/>
                    </a:lnTo>
                    <a:lnTo>
                      <a:pt x="215" y="41"/>
                    </a:lnTo>
                    <a:lnTo>
                      <a:pt x="214" y="42"/>
                    </a:lnTo>
                    <a:lnTo>
                      <a:pt x="214" y="42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7" y="45"/>
                    </a:lnTo>
                    <a:lnTo>
                      <a:pt x="217" y="45"/>
                    </a:lnTo>
                    <a:lnTo>
                      <a:pt x="221" y="43"/>
                    </a:lnTo>
                    <a:lnTo>
                      <a:pt x="221" y="43"/>
                    </a:lnTo>
                    <a:lnTo>
                      <a:pt x="224" y="43"/>
                    </a:lnTo>
                    <a:lnTo>
                      <a:pt x="224" y="43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9" y="47"/>
                    </a:lnTo>
                    <a:lnTo>
                      <a:pt x="229" y="47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2" y="51"/>
                    </a:lnTo>
                    <a:lnTo>
                      <a:pt x="232" y="51"/>
                    </a:lnTo>
                    <a:lnTo>
                      <a:pt x="234" y="53"/>
                    </a:lnTo>
                    <a:lnTo>
                      <a:pt x="234" y="53"/>
                    </a:lnTo>
                    <a:lnTo>
                      <a:pt x="237" y="54"/>
                    </a:lnTo>
                    <a:lnTo>
                      <a:pt x="238" y="56"/>
                    </a:lnTo>
                    <a:lnTo>
                      <a:pt x="238" y="56"/>
                    </a:lnTo>
                    <a:lnTo>
                      <a:pt x="240" y="58"/>
                    </a:lnTo>
                    <a:lnTo>
                      <a:pt x="240" y="58"/>
                    </a:lnTo>
                    <a:lnTo>
                      <a:pt x="245" y="62"/>
                    </a:lnTo>
                    <a:lnTo>
                      <a:pt x="245" y="62"/>
                    </a:lnTo>
                    <a:lnTo>
                      <a:pt x="248" y="65"/>
                    </a:lnTo>
                    <a:lnTo>
                      <a:pt x="248" y="65"/>
                    </a:lnTo>
                    <a:lnTo>
                      <a:pt x="248" y="69"/>
                    </a:lnTo>
                    <a:lnTo>
                      <a:pt x="248" y="69"/>
                    </a:lnTo>
                    <a:lnTo>
                      <a:pt x="249" y="73"/>
                    </a:lnTo>
                    <a:lnTo>
                      <a:pt x="249" y="73"/>
                    </a:lnTo>
                    <a:lnTo>
                      <a:pt x="251" y="76"/>
                    </a:lnTo>
                    <a:lnTo>
                      <a:pt x="251" y="76"/>
                    </a:lnTo>
                    <a:lnTo>
                      <a:pt x="253" y="77"/>
                    </a:lnTo>
                    <a:lnTo>
                      <a:pt x="253" y="77"/>
                    </a:lnTo>
                    <a:lnTo>
                      <a:pt x="257" y="80"/>
                    </a:lnTo>
                    <a:lnTo>
                      <a:pt x="257" y="80"/>
                    </a:lnTo>
                    <a:lnTo>
                      <a:pt x="259" y="81"/>
                    </a:lnTo>
                    <a:lnTo>
                      <a:pt x="259" y="83"/>
                    </a:lnTo>
                    <a:lnTo>
                      <a:pt x="259" y="83"/>
                    </a:lnTo>
                    <a:lnTo>
                      <a:pt x="257" y="84"/>
                    </a:lnTo>
                    <a:lnTo>
                      <a:pt x="257" y="84"/>
                    </a:lnTo>
                    <a:lnTo>
                      <a:pt x="255" y="84"/>
                    </a:lnTo>
                    <a:lnTo>
                      <a:pt x="255" y="84"/>
                    </a:lnTo>
                    <a:lnTo>
                      <a:pt x="255" y="87"/>
                    </a:lnTo>
                    <a:lnTo>
                      <a:pt x="255" y="87"/>
                    </a:lnTo>
                    <a:lnTo>
                      <a:pt x="255" y="88"/>
                    </a:lnTo>
                    <a:lnTo>
                      <a:pt x="255" y="89"/>
                    </a:lnTo>
                    <a:lnTo>
                      <a:pt x="255" y="89"/>
                    </a:lnTo>
                    <a:lnTo>
                      <a:pt x="252" y="91"/>
                    </a:lnTo>
                    <a:lnTo>
                      <a:pt x="251" y="91"/>
                    </a:lnTo>
                    <a:lnTo>
                      <a:pt x="248" y="92"/>
                    </a:lnTo>
                    <a:lnTo>
                      <a:pt x="247" y="93"/>
                    </a:lnTo>
                    <a:lnTo>
                      <a:pt x="247" y="93"/>
                    </a:lnTo>
                    <a:lnTo>
                      <a:pt x="247" y="95"/>
                    </a:lnTo>
                    <a:lnTo>
                      <a:pt x="247" y="95"/>
                    </a:lnTo>
                    <a:lnTo>
                      <a:pt x="249" y="96"/>
                    </a:lnTo>
                    <a:lnTo>
                      <a:pt x="249" y="96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49" y="93"/>
                    </a:lnTo>
                    <a:lnTo>
                      <a:pt x="251" y="93"/>
                    </a:lnTo>
                    <a:lnTo>
                      <a:pt x="251" y="93"/>
                    </a:lnTo>
                    <a:lnTo>
                      <a:pt x="253" y="93"/>
                    </a:lnTo>
                    <a:lnTo>
                      <a:pt x="253" y="93"/>
                    </a:lnTo>
                    <a:lnTo>
                      <a:pt x="256" y="93"/>
                    </a:lnTo>
                    <a:lnTo>
                      <a:pt x="256" y="93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89"/>
                    </a:lnTo>
                    <a:lnTo>
                      <a:pt x="256" y="89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257" y="88"/>
                    </a:lnTo>
                    <a:lnTo>
                      <a:pt x="259" y="87"/>
                    </a:lnTo>
                    <a:lnTo>
                      <a:pt x="259" y="87"/>
                    </a:lnTo>
                    <a:lnTo>
                      <a:pt x="260" y="85"/>
                    </a:lnTo>
                    <a:lnTo>
                      <a:pt x="260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3"/>
                    </a:lnTo>
                    <a:lnTo>
                      <a:pt x="262" y="83"/>
                    </a:lnTo>
                    <a:lnTo>
                      <a:pt x="260" y="80"/>
                    </a:lnTo>
                    <a:lnTo>
                      <a:pt x="260" y="80"/>
                    </a:lnTo>
                    <a:lnTo>
                      <a:pt x="260" y="75"/>
                    </a:lnTo>
                    <a:lnTo>
                      <a:pt x="260" y="75"/>
                    </a:lnTo>
                    <a:lnTo>
                      <a:pt x="263" y="80"/>
                    </a:lnTo>
                    <a:lnTo>
                      <a:pt x="266" y="89"/>
                    </a:lnTo>
                    <a:lnTo>
                      <a:pt x="266" y="89"/>
                    </a:lnTo>
                    <a:lnTo>
                      <a:pt x="264" y="89"/>
                    </a:lnTo>
                    <a:lnTo>
                      <a:pt x="264" y="91"/>
                    </a:lnTo>
                    <a:lnTo>
                      <a:pt x="264" y="91"/>
                    </a:lnTo>
                    <a:lnTo>
                      <a:pt x="264" y="93"/>
                    </a:lnTo>
                    <a:lnTo>
                      <a:pt x="264" y="93"/>
                    </a:lnTo>
                    <a:lnTo>
                      <a:pt x="264" y="98"/>
                    </a:lnTo>
                    <a:lnTo>
                      <a:pt x="264" y="98"/>
                    </a:lnTo>
                    <a:lnTo>
                      <a:pt x="264" y="103"/>
                    </a:lnTo>
                    <a:lnTo>
                      <a:pt x="264" y="103"/>
                    </a:lnTo>
                    <a:lnTo>
                      <a:pt x="264" y="107"/>
                    </a:lnTo>
                    <a:lnTo>
                      <a:pt x="264" y="107"/>
                    </a:lnTo>
                    <a:lnTo>
                      <a:pt x="264" y="112"/>
                    </a:lnTo>
                    <a:lnTo>
                      <a:pt x="264" y="112"/>
                    </a:lnTo>
                    <a:lnTo>
                      <a:pt x="263" y="114"/>
                    </a:lnTo>
                    <a:lnTo>
                      <a:pt x="263" y="114"/>
                    </a:lnTo>
                    <a:lnTo>
                      <a:pt x="263" y="115"/>
                    </a:lnTo>
                    <a:lnTo>
                      <a:pt x="262" y="114"/>
                    </a:lnTo>
                    <a:lnTo>
                      <a:pt x="262" y="114"/>
                    </a:lnTo>
                    <a:lnTo>
                      <a:pt x="260" y="110"/>
                    </a:lnTo>
                    <a:lnTo>
                      <a:pt x="259" y="110"/>
                    </a:lnTo>
                    <a:lnTo>
                      <a:pt x="259" y="110"/>
                    </a:lnTo>
                    <a:lnTo>
                      <a:pt x="259" y="108"/>
                    </a:lnTo>
                    <a:lnTo>
                      <a:pt x="256" y="108"/>
                    </a:lnTo>
                    <a:lnTo>
                      <a:pt x="256" y="108"/>
                    </a:lnTo>
                    <a:lnTo>
                      <a:pt x="255" y="108"/>
                    </a:lnTo>
                    <a:lnTo>
                      <a:pt x="253" y="108"/>
                    </a:lnTo>
                    <a:lnTo>
                      <a:pt x="253" y="108"/>
                    </a:lnTo>
                    <a:lnTo>
                      <a:pt x="253" y="111"/>
                    </a:lnTo>
                    <a:lnTo>
                      <a:pt x="253" y="112"/>
                    </a:lnTo>
                    <a:lnTo>
                      <a:pt x="253" y="112"/>
                    </a:lnTo>
                    <a:lnTo>
                      <a:pt x="248" y="111"/>
                    </a:lnTo>
                    <a:lnTo>
                      <a:pt x="248" y="111"/>
                    </a:lnTo>
                    <a:lnTo>
                      <a:pt x="247" y="111"/>
                    </a:lnTo>
                    <a:lnTo>
                      <a:pt x="247" y="112"/>
                    </a:lnTo>
                    <a:lnTo>
                      <a:pt x="247" y="112"/>
                    </a:lnTo>
                    <a:lnTo>
                      <a:pt x="245" y="115"/>
                    </a:lnTo>
                    <a:lnTo>
                      <a:pt x="244" y="116"/>
                    </a:lnTo>
                    <a:lnTo>
                      <a:pt x="244" y="116"/>
                    </a:lnTo>
                    <a:lnTo>
                      <a:pt x="244" y="118"/>
                    </a:lnTo>
                    <a:lnTo>
                      <a:pt x="243" y="121"/>
                    </a:lnTo>
                    <a:lnTo>
                      <a:pt x="243" y="121"/>
                    </a:lnTo>
                    <a:lnTo>
                      <a:pt x="241" y="122"/>
                    </a:lnTo>
                    <a:lnTo>
                      <a:pt x="238" y="122"/>
                    </a:lnTo>
                    <a:lnTo>
                      <a:pt x="238" y="122"/>
                    </a:lnTo>
                    <a:lnTo>
                      <a:pt x="234" y="123"/>
                    </a:lnTo>
                    <a:lnTo>
                      <a:pt x="234" y="123"/>
                    </a:lnTo>
                    <a:lnTo>
                      <a:pt x="234" y="125"/>
                    </a:lnTo>
                    <a:lnTo>
                      <a:pt x="233" y="126"/>
                    </a:lnTo>
                    <a:lnTo>
                      <a:pt x="233" y="126"/>
                    </a:lnTo>
                    <a:lnTo>
                      <a:pt x="232" y="127"/>
                    </a:lnTo>
                    <a:lnTo>
                      <a:pt x="230" y="129"/>
                    </a:lnTo>
                    <a:lnTo>
                      <a:pt x="230" y="129"/>
                    </a:lnTo>
                    <a:lnTo>
                      <a:pt x="230" y="133"/>
                    </a:lnTo>
                    <a:lnTo>
                      <a:pt x="230" y="133"/>
                    </a:lnTo>
                    <a:lnTo>
                      <a:pt x="230" y="134"/>
                    </a:lnTo>
                    <a:lnTo>
                      <a:pt x="230" y="135"/>
                    </a:lnTo>
                    <a:lnTo>
                      <a:pt x="230" y="135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8"/>
                    </a:lnTo>
                    <a:lnTo>
                      <a:pt x="225" y="139"/>
                    </a:lnTo>
                    <a:lnTo>
                      <a:pt x="225" y="139"/>
                    </a:lnTo>
                    <a:lnTo>
                      <a:pt x="220" y="141"/>
                    </a:lnTo>
                    <a:lnTo>
                      <a:pt x="220" y="141"/>
                    </a:lnTo>
                    <a:lnTo>
                      <a:pt x="220" y="142"/>
                    </a:lnTo>
                    <a:lnTo>
                      <a:pt x="220" y="144"/>
                    </a:lnTo>
                    <a:lnTo>
                      <a:pt x="218" y="144"/>
                    </a:lnTo>
                    <a:lnTo>
                      <a:pt x="218" y="144"/>
                    </a:lnTo>
                    <a:lnTo>
                      <a:pt x="215" y="144"/>
                    </a:lnTo>
                    <a:lnTo>
                      <a:pt x="213" y="144"/>
                    </a:lnTo>
                    <a:lnTo>
                      <a:pt x="213" y="144"/>
                    </a:lnTo>
                    <a:lnTo>
                      <a:pt x="211" y="145"/>
                    </a:lnTo>
                    <a:lnTo>
                      <a:pt x="209" y="148"/>
                    </a:lnTo>
                    <a:lnTo>
                      <a:pt x="209" y="148"/>
                    </a:lnTo>
                    <a:lnTo>
                      <a:pt x="203" y="152"/>
                    </a:lnTo>
                    <a:lnTo>
                      <a:pt x="203" y="152"/>
                    </a:lnTo>
                    <a:lnTo>
                      <a:pt x="202" y="152"/>
                    </a:lnTo>
                    <a:lnTo>
                      <a:pt x="202" y="154"/>
                    </a:lnTo>
                    <a:lnTo>
                      <a:pt x="202" y="154"/>
                    </a:lnTo>
                    <a:lnTo>
                      <a:pt x="202" y="157"/>
                    </a:lnTo>
                    <a:lnTo>
                      <a:pt x="203" y="158"/>
                    </a:lnTo>
                    <a:lnTo>
                      <a:pt x="203" y="158"/>
                    </a:lnTo>
                    <a:lnTo>
                      <a:pt x="207" y="164"/>
                    </a:lnTo>
                    <a:lnTo>
                      <a:pt x="207" y="164"/>
                    </a:lnTo>
                    <a:lnTo>
                      <a:pt x="209" y="167"/>
                    </a:lnTo>
                    <a:lnTo>
                      <a:pt x="207" y="169"/>
                    </a:lnTo>
                    <a:lnTo>
                      <a:pt x="207" y="169"/>
                    </a:lnTo>
                    <a:lnTo>
                      <a:pt x="206" y="173"/>
                    </a:lnTo>
                    <a:lnTo>
                      <a:pt x="206" y="173"/>
                    </a:lnTo>
                    <a:lnTo>
                      <a:pt x="206" y="176"/>
                    </a:lnTo>
                    <a:lnTo>
                      <a:pt x="206" y="179"/>
                    </a:lnTo>
                    <a:lnTo>
                      <a:pt x="206" y="179"/>
                    </a:lnTo>
                    <a:lnTo>
                      <a:pt x="209" y="183"/>
                    </a:lnTo>
                    <a:lnTo>
                      <a:pt x="209" y="183"/>
                    </a:lnTo>
                    <a:lnTo>
                      <a:pt x="207" y="184"/>
                    </a:lnTo>
                    <a:lnTo>
                      <a:pt x="207" y="186"/>
                    </a:lnTo>
                    <a:lnTo>
                      <a:pt x="207" y="187"/>
                    </a:lnTo>
                    <a:lnTo>
                      <a:pt x="207" y="187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9"/>
                    </a:lnTo>
                    <a:lnTo>
                      <a:pt x="217" y="199"/>
                    </a:lnTo>
                    <a:lnTo>
                      <a:pt x="220" y="204"/>
                    </a:lnTo>
                    <a:lnTo>
                      <a:pt x="221" y="209"/>
                    </a:lnTo>
                    <a:lnTo>
                      <a:pt x="220" y="211"/>
                    </a:lnTo>
                    <a:lnTo>
                      <a:pt x="220" y="211"/>
                    </a:lnTo>
                    <a:lnTo>
                      <a:pt x="218" y="214"/>
                    </a:lnTo>
                    <a:lnTo>
                      <a:pt x="218" y="215"/>
                    </a:lnTo>
                    <a:lnTo>
                      <a:pt x="218" y="215"/>
                    </a:lnTo>
                    <a:lnTo>
                      <a:pt x="220" y="218"/>
                    </a:lnTo>
                    <a:lnTo>
                      <a:pt x="220" y="218"/>
                    </a:lnTo>
                    <a:lnTo>
                      <a:pt x="222" y="219"/>
                    </a:lnTo>
                    <a:lnTo>
                      <a:pt x="222" y="219"/>
                    </a:lnTo>
                    <a:lnTo>
                      <a:pt x="222" y="221"/>
                    </a:lnTo>
                    <a:lnTo>
                      <a:pt x="222" y="221"/>
                    </a:lnTo>
                    <a:lnTo>
                      <a:pt x="218" y="226"/>
                    </a:lnTo>
                    <a:lnTo>
                      <a:pt x="218" y="226"/>
                    </a:lnTo>
                    <a:lnTo>
                      <a:pt x="217" y="230"/>
                    </a:lnTo>
                    <a:lnTo>
                      <a:pt x="217" y="230"/>
                    </a:lnTo>
                    <a:lnTo>
                      <a:pt x="213" y="236"/>
                    </a:lnTo>
                    <a:lnTo>
                      <a:pt x="213" y="236"/>
                    </a:lnTo>
                    <a:lnTo>
                      <a:pt x="210" y="237"/>
                    </a:lnTo>
                    <a:lnTo>
                      <a:pt x="210" y="238"/>
                    </a:lnTo>
                    <a:lnTo>
                      <a:pt x="210" y="238"/>
                    </a:lnTo>
                    <a:lnTo>
                      <a:pt x="209" y="241"/>
                    </a:lnTo>
                    <a:lnTo>
                      <a:pt x="209" y="242"/>
                    </a:lnTo>
                    <a:lnTo>
                      <a:pt x="210" y="241"/>
                    </a:lnTo>
                    <a:lnTo>
                      <a:pt x="210" y="241"/>
                    </a:lnTo>
                    <a:lnTo>
                      <a:pt x="215" y="237"/>
                    </a:lnTo>
                    <a:lnTo>
                      <a:pt x="215" y="237"/>
                    </a:lnTo>
                    <a:lnTo>
                      <a:pt x="221" y="234"/>
                    </a:lnTo>
                    <a:lnTo>
                      <a:pt x="224" y="232"/>
                    </a:lnTo>
                    <a:lnTo>
                      <a:pt x="224" y="232"/>
                    </a:lnTo>
                    <a:lnTo>
                      <a:pt x="225" y="232"/>
                    </a:lnTo>
                    <a:lnTo>
                      <a:pt x="225" y="233"/>
                    </a:lnTo>
                    <a:lnTo>
                      <a:pt x="226" y="228"/>
                    </a:lnTo>
                    <a:lnTo>
                      <a:pt x="226" y="228"/>
                    </a:lnTo>
                    <a:lnTo>
                      <a:pt x="230" y="219"/>
                    </a:lnTo>
                    <a:lnTo>
                      <a:pt x="233" y="217"/>
                    </a:lnTo>
                    <a:lnTo>
                      <a:pt x="233" y="217"/>
                    </a:lnTo>
                    <a:lnTo>
                      <a:pt x="236" y="211"/>
                    </a:lnTo>
                    <a:lnTo>
                      <a:pt x="236" y="211"/>
                    </a:lnTo>
                    <a:lnTo>
                      <a:pt x="238" y="206"/>
                    </a:lnTo>
                    <a:lnTo>
                      <a:pt x="238" y="206"/>
                    </a:lnTo>
                    <a:lnTo>
                      <a:pt x="240" y="204"/>
                    </a:lnTo>
                    <a:lnTo>
                      <a:pt x="241" y="204"/>
                    </a:lnTo>
                    <a:lnTo>
                      <a:pt x="243" y="204"/>
                    </a:lnTo>
                    <a:lnTo>
                      <a:pt x="243" y="200"/>
                    </a:lnTo>
                    <a:lnTo>
                      <a:pt x="243" y="200"/>
                    </a:lnTo>
                    <a:lnTo>
                      <a:pt x="244" y="196"/>
                    </a:lnTo>
                    <a:lnTo>
                      <a:pt x="247" y="192"/>
                    </a:lnTo>
                    <a:lnTo>
                      <a:pt x="247" y="192"/>
                    </a:lnTo>
                    <a:lnTo>
                      <a:pt x="247" y="188"/>
                    </a:lnTo>
                    <a:lnTo>
                      <a:pt x="247" y="186"/>
                    </a:lnTo>
                    <a:lnTo>
                      <a:pt x="247" y="184"/>
                    </a:lnTo>
                    <a:lnTo>
                      <a:pt x="248" y="181"/>
                    </a:lnTo>
                    <a:lnTo>
                      <a:pt x="248" y="181"/>
                    </a:lnTo>
                    <a:lnTo>
                      <a:pt x="252" y="179"/>
                    </a:lnTo>
                    <a:lnTo>
                      <a:pt x="253" y="177"/>
                    </a:lnTo>
                    <a:lnTo>
                      <a:pt x="253" y="177"/>
                    </a:lnTo>
                    <a:lnTo>
                      <a:pt x="256" y="172"/>
                    </a:lnTo>
                    <a:lnTo>
                      <a:pt x="256" y="172"/>
                    </a:lnTo>
                    <a:lnTo>
                      <a:pt x="262" y="164"/>
                    </a:lnTo>
                    <a:lnTo>
                      <a:pt x="263" y="160"/>
                    </a:lnTo>
                    <a:lnTo>
                      <a:pt x="264" y="153"/>
                    </a:lnTo>
                    <a:lnTo>
                      <a:pt x="264" y="153"/>
                    </a:lnTo>
                    <a:lnTo>
                      <a:pt x="264" y="141"/>
                    </a:lnTo>
                    <a:lnTo>
                      <a:pt x="264" y="141"/>
                    </a:lnTo>
                    <a:lnTo>
                      <a:pt x="266" y="138"/>
                    </a:lnTo>
                    <a:lnTo>
                      <a:pt x="267" y="135"/>
                    </a:lnTo>
                    <a:lnTo>
                      <a:pt x="267" y="131"/>
                    </a:lnTo>
                    <a:lnTo>
                      <a:pt x="267" y="131"/>
                    </a:lnTo>
                    <a:lnTo>
                      <a:pt x="266" y="127"/>
                    </a:lnTo>
                    <a:lnTo>
                      <a:pt x="266" y="126"/>
                    </a:lnTo>
                    <a:lnTo>
                      <a:pt x="266" y="126"/>
                    </a:lnTo>
                    <a:lnTo>
                      <a:pt x="267" y="123"/>
                    </a:lnTo>
                    <a:lnTo>
                      <a:pt x="268" y="122"/>
                    </a:lnTo>
                    <a:lnTo>
                      <a:pt x="268" y="122"/>
                    </a:lnTo>
                    <a:lnTo>
                      <a:pt x="271" y="118"/>
                    </a:lnTo>
                    <a:lnTo>
                      <a:pt x="271" y="118"/>
                    </a:lnTo>
                    <a:lnTo>
                      <a:pt x="272" y="114"/>
                    </a:lnTo>
                    <a:lnTo>
                      <a:pt x="274" y="115"/>
                    </a:lnTo>
                    <a:lnTo>
                      <a:pt x="274" y="115"/>
                    </a:lnTo>
                    <a:lnTo>
                      <a:pt x="274" y="121"/>
                    </a:lnTo>
                    <a:lnTo>
                      <a:pt x="274" y="135"/>
                    </a:lnTo>
                    <a:lnTo>
                      <a:pt x="270" y="157"/>
                    </a:lnTo>
                    <a:lnTo>
                      <a:pt x="267" y="171"/>
                    </a:lnTo>
                    <a:lnTo>
                      <a:pt x="263" y="183"/>
                    </a:lnTo>
                    <a:lnTo>
                      <a:pt x="257" y="196"/>
                    </a:lnTo>
                    <a:lnTo>
                      <a:pt x="249" y="210"/>
                    </a:lnTo>
                    <a:lnTo>
                      <a:pt x="240" y="223"/>
                    </a:lnTo>
                    <a:lnTo>
                      <a:pt x="229" y="234"/>
                    </a:lnTo>
                    <a:lnTo>
                      <a:pt x="214" y="245"/>
                    </a:lnTo>
                    <a:lnTo>
                      <a:pt x="198" y="255"/>
                    </a:lnTo>
                    <a:lnTo>
                      <a:pt x="178" y="261"/>
                    </a:lnTo>
                    <a:lnTo>
                      <a:pt x="155" y="267"/>
                    </a:lnTo>
                    <a:lnTo>
                      <a:pt x="155" y="267"/>
                    </a:lnTo>
                    <a:lnTo>
                      <a:pt x="169" y="263"/>
                    </a:lnTo>
                    <a:lnTo>
                      <a:pt x="182" y="259"/>
                    </a:lnTo>
                    <a:lnTo>
                      <a:pt x="186" y="256"/>
                    </a:lnTo>
                    <a:lnTo>
                      <a:pt x="187" y="255"/>
                    </a:lnTo>
                    <a:lnTo>
                      <a:pt x="187" y="255"/>
                    </a:lnTo>
                    <a:lnTo>
                      <a:pt x="187" y="252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4" y="249"/>
                    </a:lnTo>
                    <a:lnTo>
                      <a:pt x="182" y="248"/>
                    </a:lnTo>
                    <a:lnTo>
                      <a:pt x="182" y="248"/>
                    </a:lnTo>
                    <a:lnTo>
                      <a:pt x="178" y="245"/>
                    </a:lnTo>
                    <a:lnTo>
                      <a:pt x="178" y="246"/>
                    </a:lnTo>
                    <a:lnTo>
                      <a:pt x="178" y="246"/>
                    </a:lnTo>
                    <a:lnTo>
                      <a:pt x="173" y="246"/>
                    </a:lnTo>
                    <a:lnTo>
                      <a:pt x="173" y="246"/>
                    </a:lnTo>
                    <a:lnTo>
                      <a:pt x="168" y="246"/>
                    </a:lnTo>
                    <a:lnTo>
                      <a:pt x="165" y="245"/>
                    </a:lnTo>
                    <a:lnTo>
                      <a:pt x="165" y="245"/>
                    </a:lnTo>
                    <a:lnTo>
                      <a:pt x="161" y="242"/>
                    </a:lnTo>
                    <a:lnTo>
                      <a:pt x="160" y="241"/>
                    </a:lnTo>
                    <a:lnTo>
                      <a:pt x="159" y="242"/>
                    </a:lnTo>
                    <a:lnTo>
                      <a:pt x="159" y="242"/>
                    </a:lnTo>
                    <a:lnTo>
                      <a:pt x="159" y="244"/>
                    </a:lnTo>
                    <a:lnTo>
                      <a:pt x="159" y="244"/>
                    </a:lnTo>
                    <a:lnTo>
                      <a:pt x="157" y="245"/>
                    </a:lnTo>
                    <a:lnTo>
                      <a:pt x="157" y="245"/>
                    </a:lnTo>
                    <a:lnTo>
                      <a:pt x="156" y="245"/>
                    </a:lnTo>
                    <a:lnTo>
                      <a:pt x="153" y="245"/>
                    </a:lnTo>
                    <a:lnTo>
                      <a:pt x="149" y="245"/>
                    </a:lnTo>
                    <a:lnTo>
                      <a:pt x="149" y="245"/>
                    </a:lnTo>
                    <a:lnTo>
                      <a:pt x="145" y="245"/>
                    </a:lnTo>
                    <a:lnTo>
                      <a:pt x="140" y="244"/>
                    </a:lnTo>
                    <a:lnTo>
                      <a:pt x="140" y="244"/>
                    </a:lnTo>
                    <a:lnTo>
                      <a:pt x="138" y="242"/>
                    </a:lnTo>
                    <a:lnTo>
                      <a:pt x="137" y="242"/>
                    </a:lnTo>
                    <a:lnTo>
                      <a:pt x="137" y="242"/>
                    </a:lnTo>
                    <a:lnTo>
                      <a:pt x="136" y="244"/>
                    </a:lnTo>
                    <a:lnTo>
                      <a:pt x="134" y="245"/>
                    </a:lnTo>
                    <a:lnTo>
                      <a:pt x="140" y="248"/>
                    </a:lnTo>
                    <a:lnTo>
                      <a:pt x="144" y="251"/>
                    </a:lnTo>
                    <a:lnTo>
                      <a:pt x="144" y="251"/>
                    </a:lnTo>
                    <a:lnTo>
                      <a:pt x="145" y="252"/>
                    </a:lnTo>
                    <a:lnTo>
                      <a:pt x="145" y="252"/>
                    </a:lnTo>
                    <a:lnTo>
                      <a:pt x="145" y="253"/>
                    </a:lnTo>
                    <a:lnTo>
                      <a:pt x="145" y="253"/>
                    </a:lnTo>
                    <a:lnTo>
                      <a:pt x="142" y="253"/>
                    </a:lnTo>
                    <a:lnTo>
                      <a:pt x="140" y="253"/>
                    </a:lnTo>
                    <a:lnTo>
                      <a:pt x="140" y="253"/>
                    </a:lnTo>
                    <a:lnTo>
                      <a:pt x="134" y="256"/>
                    </a:lnTo>
                    <a:lnTo>
                      <a:pt x="133" y="256"/>
                    </a:lnTo>
                    <a:lnTo>
                      <a:pt x="130" y="256"/>
                    </a:lnTo>
                    <a:lnTo>
                      <a:pt x="130" y="256"/>
                    </a:lnTo>
                    <a:lnTo>
                      <a:pt x="127" y="251"/>
                    </a:lnTo>
                    <a:lnTo>
                      <a:pt x="127" y="251"/>
                    </a:lnTo>
                    <a:lnTo>
                      <a:pt x="127" y="249"/>
                    </a:lnTo>
                    <a:lnTo>
                      <a:pt x="126" y="248"/>
                    </a:lnTo>
                    <a:lnTo>
                      <a:pt x="125" y="248"/>
                    </a:lnTo>
                    <a:lnTo>
                      <a:pt x="125" y="248"/>
                    </a:lnTo>
                    <a:lnTo>
                      <a:pt x="121" y="248"/>
                    </a:lnTo>
                    <a:lnTo>
                      <a:pt x="123" y="252"/>
                    </a:lnTo>
                    <a:lnTo>
                      <a:pt x="123" y="252"/>
                    </a:lnTo>
                    <a:lnTo>
                      <a:pt x="118" y="252"/>
                    </a:lnTo>
                    <a:lnTo>
                      <a:pt x="118" y="252"/>
                    </a:lnTo>
                    <a:lnTo>
                      <a:pt x="115" y="253"/>
                    </a:lnTo>
                    <a:lnTo>
                      <a:pt x="115" y="253"/>
                    </a:lnTo>
                    <a:lnTo>
                      <a:pt x="114" y="252"/>
                    </a:lnTo>
                    <a:lnTo>
                      <a:pt x="114" y="252"/>
                    </a:lnTo>
                    <a:lnTo>
                      <a:pt x="111" y="251"/>
                    </a:lnTo>
                    <a:lnTo>
                      <a:pt x="108" y="251"/>
                    </a:lnTo>
                    <a:lnTo>
                      <a:pt x="108" y="251"/>
                    </a:lnTo>
                    <a:lnTo>
                      <a:pt x="102" y="249"/>
                    </a:lnTo>
                    <a:lnTo>
                      <a:pt x="102" y="249"/>
                    </a:lnTo>
                    <a:lnTo>
                      <a:pt x="99" y="249"/>
                    </a:lnTo>
                    <a:lnTo>
                      <a:pt x="99" y="249"/>
                    </a:lnTo>
                    <a:lnTo>
                      <a:pt x="95" y="252"/>
                    </a:lnTo>
                    <a:lnTo>
                      <a:pt x="92" y="252"/>
                    </a:lnTo>
                    <a:lnTo>
                      <a:pt x="92" y="252"/>
                    </a:lnTo>
                    <a:lnTo>
                      <a:pt x="88" y="252"/>
                    </a:lnTo>
                    <a:lnTo>
                      <a:pt x="85" y="252"/>
                    </a:lnTo>
                    <a:lnTo>
                      <a:pt x="85" y="252"/>
                    </a:lnTo>
                    <a:lnTo>
                      <a:pt x="88" y="255"/>
                    </a:lnTo>
                    <a:lnTo>
                      <a:pt x="98" y="259"/>
                    </a:lnTo>
                    <a:lnTo>
                      <a:pt x="104" y="261"/>
                    </a:lnTo>
                    <a:lnTo>
                      <a:pt x="113" y="264"/>
                    </a:lnTo>
                    <a:lnTo>
                      <a:pt x="122" y="265"/>
                    </a:lnTo>
                    <a:lnTo>
                      <a:pt x="133" y="267"/>
                    </a:lnTo>
                    <a:lnTo>
                      <a:pt x="133" y="267"/>
                    </a:lnTo>
                    <a:lnTo>
                      <a:pt x="121" y="267"/>
                    </a:lnTo>
                    <a:lnTo>
                      <a:pt x="108" y="264"/>
                    </a:lnTo>
                    <a:lnTo>
                      <a:pt x="92" y="260"/>
                    </a:lnTo>
                    <a:lnTo>
                      <a:pt x="73" y="252"/>
                    </a:lnTo>
                    <a:lnTo>
                      <a:pt x="64" y="246"/>
                    </a:lnTo>
                    <a:lnTo>
                      <a:pt x="54" y="240"/>
                    </a:lnTo>
                    <a:lnTo>
                      <a:pt x="45" y="232"/>
                    </a:lnTo>
                    <a:lnTo>
                      <a:pt x="35" y="222"/>
                    </a:lnTo>
                    <a:lnTo>
                      <a:pt x="27" y="211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2" y="186"/>
                    </a:lnTo>
                    <a:lnTo>
                      <a:pt x="7" y="172"/>
                    </a:lnTo>
                    <a:lnTo>
                      <a:pt x="3" y="157"/>
                    </a:lnTo>
                    <a:lnTo>
                      <a:pt x="2" y="142"/>
                    </a:lnTo>
                    <a:lnTo>
                      <a:pt x="0" y="129"/>
                    </a:lnTo>
                    <a:lnTo>
                      <a:pt x="2" y="114"/>
                    </a:lnTo>
                    <a:lnTo>
                      <a:pt x="4" y="100"/>
                    </a:lnTo>
                    <a:lnTo>
                      <a:pt x="10" y="87"/>
                    </a:lnTo>
                    <a:lnTo>
                      <a:pt x="15" y="73"/>
                    </a:lnTo>
                    <a:lnTo>
                      <a:pt x="23" y="61"/>
                    </a:lnTo>
                    <a:lnTo>
                      <a:pt x="31" y="49"/>
                    </a:lnTo>
                    <a:lnTo>
                      <a:pt x="42" y="38"/>
                    </a:lnTo>
                    <a:lnTo>
                      <a:pt x="54" y="28"/>
                    </a:lnTo>
                    <a:lnTo>
                      <a:pt x="68" y="19"/>
                    </a:lnTo>
                    <a:lnTo>
                      <a:pt x="84" y="11"/>
                    </a:lnTo>
                    <a:lnTo>
                      <a:pt x="100" y="4"/>
                    </a:lnTo>
                    <a:lnTo>
                      <a:pt x="100" y="4"/>
                    </a:lnTo>
                    <a:lnTo>
                      <a:pt x="90" y="10"/>
                    </a:lnTo>
                    <a:lnTo>
                      <a:pt x="77" y="16"/>
                    </a:lnTo>
                    <a:lnTo>
                      <a:pt x="62" y="26"/>
                    </a:lnTo>
                    <a:lnTo>
                      <a:pt x="48" y="38"/>
                    </a:lnTo>
                    <a:lnTo>
                      <a:pt x="41" y="46"/>
                    </a:lnTo>
                    <a:lnTo>
                      <a:pt x="33" y="54"/>
                    </a:lnTo>
                    <a:lnTo>
                      <a:pt x="27" y="64"/>
                    </a:lnTo>
                    <a:lnTo>
                      <a:pt x="20" y="75"/>
                    </a:lnTo>
                    <a:lnTo>
                      <a:pt x="15" y="85"/>
                    </a:lnTo>
                    <a:lnTo>
                      <a:pt x="11" y="98"/>
                    </a:lnTo>
                    <a:lnTo>
                      <a:pt x="12" y="99"/>
                    </a:lnTo>
                    <a:lnTo>
                      <a:pt x="12" y="99"/>
                    </a:lnTo>
                    <a:lnTo>
                      <a:pt x="14" y="98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23" y="84"/>
                    </a:lnTo>
                    <a:lnTo>
                      <a:pt x="23" y="84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29" y="76"/>
                    </a:lnTo>
                    <a:lnTo>
                      <a:pt x="31" y="76"/>
                    </a:lnTo>
                    <a:lnTo>
                      <a:pt x="31" y="76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1" y="77"/>
                    </a:lnTo>
                    <a:lnTo>
                      <a:pt x="31" y="80"/>
                    </a:lnTo>
                    <a:lnTo>
                      <a:pt x="31" y="84"/>
                    </a:lnTo>
                    <a:lnTo>
                      <a:pt x="31" y="84"/>
                    </a:lnTo>
                    <a:lnTo>
                      <a:pt x="29" y="91"/>
                    </a:lnTo>
                    <a:lnTo>
                      <a:pt x="29" y="91"/>
                    </a:lnTo>
                    <a:lnTo>
                      <a:pt x="30" y="95"/>
                    </a:lnTo>
                    <a:lnTo>
                      <a:pt x="30" y="95"/>
                    </a:lnTo>
                    <a:lnTo>
                      <a:pt x="31" y="98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41" y="102"/>
                    </a:lnTo>
                    <a:lnTo>
                      <a:pt x="41" y="102"/>
                    </a:lnTo>
                    <a:lnTo>
                      <a:pt x="45" y="96"/>
                    </a:lnTo>
                    <a:lnTo>
                      <a:pt x="45" y="96"/>
                    </a:lnTo>
                    <a:lnTo>
                      <a:pt x="48" y="95"/>
                    </a:lnTo>
                    <a:lnTo>
                      <a:pt x="50" y="93"/>
                    </a:lnTo>
                    <a:lnTo>
                      <a:pt x="50" y="93"/>
                    </a:lnTo>
                    <a:lnTo>
                      <a:pt x="50" y="91"/>
                    </a:lnTo>
                    <a:lnTo>
                      <a:pt x="50" y="89"/>
                    </a:lnTo>
                    <a:lnTo>
                      <a:pt x="52" y="88"/>
                    </a:lnTo>
                    <a:lnTo>
                      <a:pt x="52" y="88"/>
                    </a:lnTo>
                    <a:lnTo>
                      <a:pt x="53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56" y="81"/>
                    </a:lnTo>
                    <a:lnTo>
                      <a:pt x="56" y="81"/>
                    </a:lnTo>
                    <a:lnTo>
                      <a:pt x="58" y="81"/>
                    </a:lnTo>
                    <a:lnTo>
                      <a:pt x="60" y="81"/>
                    </a:lnTo>
                    <a:lnTo>
                      <a:pt x="60" y="83"/>
                    </a:lnTo>
                    <a:lnTo>
                      <a:pt x="60" y="83"/>
                    </a:lnTo>
                    <a:lnTo>
                      <a:pt x="60" y="85"/>
                    </a:lnTo>
                    <a:lnTo>
                      <a:pt x="60" y="87"/>
                    </a:lnTo>
                    <a:lnTo>
                      <a:pt x="60" y="88"/>
                    </a:lnTo>
                    <a:lnTo>
                      <a:pt x="58" y="89"/>
                    </a:lnTo>
                    <a:lnTo>
                      <a:pt x="58" y="89"/>
                    </a:lnTo>
                    <a:lnTo>
                      <a:pt x="57" y="89"/>
                    </a:lnTo>
                    <a:lnTo>
                      <a:pt x="56" y="91"/>
                    </a:lnTo>
                    <a:lnTo>
                      <a:pt x="56" y="91"/>
                    </a:lnTo>
                    <a:lnTo>
                      <a:pt x="53" y="96"/>
                    </a:lnTo>
                    <a:lnTo>
                      <a:pt x="53" y="96"/>
                    </a:lnTo>
                    <a:lnTo>
                      <a:pt x="52" y="99"/>
                    </a:lnTo>
                    <a:lnTo>
                      <a:pt x="50" y="102"/>
                    </a:lnTo>
                    <a:lnTo>
                      <a:pt x="50" y="102"/>
                    </a:lnTo>
                    <a:lnTo>
                      <a:pt x="48" y="102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6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3" y="108"/>
                    </a:lnTo>
                    <a:lnTo>
                      <a:pt x="42" y="108"/>
                    </a:lnTo>
                    <a:lnTo>
                      <a:pt x="42" y="108"/>
                    </a:lnTo>
                    <a:lnTo>
                      <a:pt x="39" y="108"/>
                    </a:lnTo>
                    <a:lnTo>
                      <a:pt x="39" y="108"/>
                    </a:lnTo>
                    <a:lnTo>
                      <a:pt x="34" y="107"/>
                    </a:lnTo>
                    <a:lnTo>
                      <a:pt x="34" y="107"/>
                    </a:lnTo>
                    <a:lnTo>
                      <a:pt x="33" y="108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3" y="116"/>
                    </a:lnTo>
                    <a:lnTo>
                      <a:pt x="35" y="122"/>
                    </a:lnTo>
                    <a:lnTo>
                      <a:pt x="35" y="122"/>
                    </a:lnTo>
                    <a:lnTo>
                      <a:pt x="35" y="127"/>
                    </a:lnTo>
                    <a:lnTo>
                      <a:pt x="35" y="130"/>
                    </a:lnTo>
                    <a:lnTo>
                      <a:pt x="37" y="131"/>
                    </a:lnTo>
                    <a:lnTo>
                      <a:pt x="37" y="131"/>
                    </a:lnTo>
                    <a:lnTo>
                      <a:pt x="39" y="134"/>
                    </a:lnTo>
                    <a:lnTo>
                      <a:pt x="41" y="137"/>
                    </a:lnTo>
                    <a:lnTo>
                      <a:pt x="41" y="137"/>
                    </a:lnTo>
                    <a:lnTo>
                      <a:pt x="42" y="139"/>
                    </a:lnTo>
                    <a:lnTo>
                      <a:pt x="42" y="144"/>
                    </a:lnTo>
                    <a:lnTo>
                      <a:pt x="45" y="146"/>
                    </a:lnTo>
                    <a:lnTo>
                      <a:pt x="45" y="146"/>
                    </a:lnTo>
                    <a:lnTo>
                      <a:pt x="45" y="153"/>
                    </a:lnTo>
                    <a:lnTo>
                      <a:pt x="45" y="153"/>
                    </a:lnTo>
                    <a:lnTo>
                      <a:pt x="45" y="157"/>
                    </a:lnTo>
                    <a:lnTo>
                      <a:pt x="45" y="161"/>
                    </a:lnTo>
                    <a:lnTo>
                      <a:pt x="45" y="161"/>
                    </a:lnTo>
                    <a:lnTo>
                      <a:pt x="48" y="165"/>
                    </a:lnTo>
                    <a:lnTo>
                      <a:pt x="49" y="167"/>
                    </a:lnTo>
                    <a:lnTo>
                      <a:pt x="49" y="167"/>
                    </a:lnTo>
                    <a:lnTo>
                      <a:pt x="46" y="169"/>
                    </a:lnTo>
                    <a:lnTo>
                      <a:pt x="46" y="171"/>
                    </a:lnTo>
                    <a:lnTo>
                      <a:pt x="46" y="172"/>
                    </a:lnTo>
                    <a:lnTo>
                      <a:pt x="46" y="172"/>
                    </a:lnTo>
                    <a:lnTo>
                      <a:pt x="50" y="175"/>
                    </a:lnTo>
                    <a:lnTo>
                      <a:pt x="52" y="177"/>
                    </a:lnTo>
                    <a:lnTo>
                      <a:pt x="52" y="177"/>
                    </a:lnTo>
                    <a:lnTo>
                      <a:pt x="53" y="179"/>
                    </a:lnTo>
                    <a:lnTo>
                      <a:pt x="54" y="180"/>
                    </a:lnTo>
                    <a:lnTo>
                      <a:pt x="54" y="180"/>
                    </a:lnTo>
                    <a:lnTo>
                      <a:pt x="57" y="180"/>
                    </a:lnTo>
                    <a:lnTo>
                      <a:pt x="58" y="181"/>
                    </a:lnTo>
                    <a:lnTo>
                      <a:pt x="58" y="181"/>
                    </a:lnTo>
                    <a:lnTo>
                      <a:pt x="58" y="187"/>
                    </a:lnTo>
                    <a:lnTo>
                      <a:pt x="64" y="194"/>
                    </a:lnTo>
                    <a:lnTo>
                      <a:pt x="69" y="199"/>
                    </a:lnTo>
                    <a:lnTo>
                      <a:pt x="69" y="199"/>
                    </a:lnTo>
                    <a:lnTo>
                      <a:pt x="69" y="200"/>
                    </a:lnTo>
                    <a:lnTo>
                      <a:pt x="69" y="202"/>
                    </a:lnTo>
                    <a:lnTo>
                      <a:pt x="71" y="202"/>
                    </a:lnTo>
                    <a:lnTo>
                      <a:pt x="71" y="202"/>
                    </a:lnTo>
                    <a:lnTo>
                      <a:pt x="80" y="206"/>
                    </a:lnTo>
                    <a:lnTo>
                      <a:pt x="80" y="206"/>
                    </a:lnTo>
                    <a:lnTo>
                      <a:pt x="83" y="209"/>
                    </a:lnTo>
                    <a:lnTo>
                      <a:pt x="87" y="210"/>
                    </a:lnTo>
                    <a:lnTo>
                      <a:pt x="87" y="210"/>
                    </a:lnTo>
                    <a:lnTo>
                      <a:pt x="88" y="210"/>
                    </a:lnTo>
                    <a:lnTo>
                      <a:pt x="88" y="211"/>
                    </a:lnTo>
                    <a:lnTo>
                      <a:pt x="88" y="210"/>
                    </a:lnTo>
                    <a:lnTo>
                      <a:pt x="88" y="210"/>
                    </a:lnTo>
                    <a:lnTo>
                      <a:pt x="91" y="206"/>
                    </a:lnTo>
                    <a:lnTo>
                      <a:pt x="92" y="203"/>
                    </a:lnTo>
                    <a:lnTo>
                      <a:pt x="92" y="203"/>
                    </a:lnTo>
                    <a:lnTo>
                      <a:pt x="94" y="199"/>
                    </a:lnTo>
                    <a:lnTo>
                      <a:pt x="94" y="198"/>
                    </a:lnTo>
                    <a:lnTo>
                      <a:pt x="94" y="198"/>
                    </a:lnTo>
                    <a:lnTo>
                      <a:pt x="94" y="194"/>
                    </a:lnTo>
                    <a:lnTo>
                      <a:pt x="94" y="194"/>
                    </a:lnTo>
                    <a:lnTo>
                      <a:pt x="94" y="191"/>
                    </a:lnTo>
                    <a:lnTo>
                      <a:pt x="95" y="188"/>
                    </a:lnTo>
                    <a:lnTo>
                      <a:pt x="95" y="188"/>
                    </a:lnTo>
                    <a:lnTo>
                      <a:pt x="96" y="186"/>
                    </a:lnTo>
                    <a:lnTo>
                      <a:pt x="99" y="183"/>
                    </a:lnTo>
                    <a:lnTo>
                      <a:pt x="99" y="183"/>
                    </a:lnTo>
                    <a:lnTo>
                      <a:pt x="100" y="183"/>
                    </a:lnTo>
                    <a:lnTo>
                      <a:pt x="102" y="181"/>
                    </a:lnTo>
                    <a:lnTo>
                      <a:pt x="102" y="181"/>
                    </a:lnTo>
                    <a:lnTo>
                      <a:pt x="102" y="179"/>
                    </a:lnTo>
                    <a:lnTo>
                      <a:pt x="102" y="179"/>
                    </a:lnTo>
                    <a:lnTo>
                      <a:pt x="100" y="177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99" y="171"/>
                    </a:lnTo>
                    <a:lnTo>
                      <a:pt x="98" y="169"/>
                    </a:lnTo>
                    <a:lnTo>
                      <a:pt x="98" y="169"/>
                    </a:lnTo>
                    <a:lnTo>
                      <a:pt x="95" y="167"/>
                    </a:lnTo>
                    <a:lnTo>
                      <a:pt x="94" y="165"/>
                    </a:lnTo>
                    <a:lnTo>
                      <a:pt x="94" y="164"/>
                    </a:lnTo>
                    <a:lnTo>
                      <a:pt x="94" y="164"/>
                    </a:lnTo>
                    <a:lnTo>
                      <a:pt x="95" y="158"/>
                    </a:lnTo>
                    <a:lnTo>
                      <a:pt x="95" y="158"/>
                    </a:lnTo>
                    <a:lnTo>
                      <a:pt x="98" y="154"/>
                    </a:lnTo>
                    <a:lnTo>
                      <a:pt x="98" y="154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3" y="146"/>
                    </a:lnTo>
                    <a:lnTo>
                      <a:pt x="103" y="146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4"/>
                    </a:lnTo>
                    <a:lnTo>
                      <a:pt x="104" y="134"/>
                    </a:lnTo>
                    <a:lnTo>
                      <a:pt x="103" y="129"/>
                    </a:lnTo>
                    <a:lnTo>
                      <a:pt x="103" y="129"/>
                    </a:lnTo>
                    <a:lnTo>
                      <a:pt x="106" y="126"/>
                    </a:lnTo>
                    <a:lnTo>
                      <a:pt x="110" y="125"/>
                    </a:lnTo>
                    <a:lnTo>
                      <a:pt x="110" y="125"/>
                    </a:lnTo>
                    <a:lnTo>
                      <a:pt x="111" y="126"/>
                    </a:lnTo>
                    <a:lnTo>
                      <a:pt x="113" y="127"/>
                    </a:lnTo>
                    <a:lnTo>
                      <a:pt x="114" y="126"/>
                    </a:lnTo>
                    <a:lnTo>
                      <a:pt x="114" y="126"/>
                    </a:lnTo>
                    <a:lnTo>
                      <a:pt x="115" y="123"/>
                    </a:lnTo>
                    <a:lnTo>
                      <a:pt x="117" y="122"/>
                    </a:lnTo>
                    <a:lnTo>
                      <a:pt x="117" y="122"/>
                    </a:lnTo>
                    <a:lnTo>
                      <a:pt x="119" y="121"/>
                    </a:lnTo>
                    <a:lnTo>
                      <a:pt x="121" y="122"/>
                    </a:lnTo>
                    <a:lnTo>
                      <a:pt x="121" y="122"/>
                    </a:lnTo>
                    <a:lnTo>
                      <a:pt x="125" y="123"/>
                    </a:lnTo>
                    <a:lnTo>
                      <a:pt x="129" y="125"/>
                    </a:lnTo>
                    <a:lnTo>
                      <a:pt x="129" y="125"/>
                    </a:lnTo>
                    <a:lnTo>
                      <a:pt x="133" y="126"/>
                    </a:lnTo>
                    <a:lnTo>
                      <a:pt x="137" y="126"/>
                    </a:lnTo>
                    <a:lnTo>
                      <a:pt x="137" y="126"/>
                    </a:lnTo>
                    <a:lnTo>
                      <a:pt x="142" y="126"/>
                    </a:lnTo>
                    <a:lnTo>
                      <a:pt x="145" y="126"/>
                    </a:lnTo>
                    <a:lnTo>
                      <a:pt x="148" y="125"/>
                    </a:lnTo>
                    <a:lnTo>
                      <a:pt x="148" y="125"/>
                    </a:lnTo>
                    <a:lnTo>
                      <a:pt x="150" y="125"/>
                    </a:lnTo>
                    <a:lnTo>
                      <a:pt x="152" y="125"/>
                    </a:lnTo>
                    <a:lnTo>
                      <a:pt x="152" y="123"/>
                    </a:lnTo>
                    <a:lnTo>
                      <a:pt x="152" y="123"/>
                    </a:lnTo>
                    <a:lnTo>
                      <a:pt x="153" y="121"/>
                    </a:lnTo>
                    <a:lnTo>
                      <a:pt x="155" y="118"/>
                    </a:lnTo>
                    <a:lnTo>
                      <a:pt x="155" y="118"/>
                    </a:lnTo>
                    <a:lnTo>
                      <a:pt x="157" y="118"/>
                    </a:lnTo>
                    <a:lnTo>
                      <a:pt x="159" y="115"/>
                    </a:lnTo>
                    <a:lnTo>
                      <a:pt x="159" y="115"/>
                    </a:lnTo>
                    <a:lnTo>
                      <a:pt x="159" y="112"/>
                    </a:lnTo>
                    <a:lnTo>
                      <a:pt x="160" y="111"/>
                    </a:lnTo>
                    <a:lnTo>
                      <a:pt x="160" y="111"/>
                    </a:lnTo>
                    <a:lnTo>
                      <a:pt x="161" y="108"/>
                    </a:lnTo>
                    <a:lnTo>
                      <a:pt x="161" y="108"/>
                    </a:lnTo>
                    <a:lnTo>
                      <a:pt x="164" y="106"/>
                    </a:lnTo>
                    <a:lnTo>
                      <a:pt x="165" y="106"/>
                    </a:lnTo>
                    <a:lnTo>
                      <a:pt x="165" y="106"/>
                    </a:lnTo>
                    <a:lnTo>
                      <a:pt x="165" y="104"/>
                    </a:lnTo>
                    <a:lnTo>
                      <a:pt x="165" y="104"/>
                    </a:lnTo>
                    <a:lnTo>
                      <a:pt x="164" y="102"/>
                    </a:lnTo>
                    <a:lnTo>
                      <a:pt x="163" y="99"/>
                    </a:lnTo>
                    <a:lnTo>
                      <a:pt x="163" y="99"/>
                    </a:lnTo>
                    <a:lnTo>
                      <a:pt x="163" y="98"/>
                    </a:lnTo>
                    <a:lnTo>
                      <a:pt x="161" y="98"/>
                    </a:lnTo>
                    <a:lnTo>
                      <a:pt x="160" y="96"/>
                    </a:lnTo>
                    <a:lnTo>
                      <a:pt x="161" y="93"/>
                    </a:lnTo>
                    <a:lnTo>
                      <a:pt x="161" y="93"/>
                    </a:lnTo>
                    <a:lnTo>
                      <a:pt x="164" y="87"/>
                    </a:lnTo>
                    <a:lnTo>
                      <a:pt x="164" y="84"/>
                    </a:lnTo>
                    <a:lnTo>
                      <a:pt x="161" y="81"/>
                    </a:lnTo>
                    <a:lnTo>
                      <a:pt x="161" y="81"/>
                    </a:lnTo>
                    <a:lnTo>
                      <a:pt x="160" y="77"/>
                    </a:lnTo>
                    <a:lnTo>
                      <a:pt x="157" y="76"/>
                    </a:lnTo>
                    <a:lnTo>
                      <a:pt x="155" y="73"/>
                    </a:lnTo>
                    <a:lnTo>
                      <a:pt x="155" y="73"/>
                    </a:lnTo>
                    <a:lnTo>
                      <a:pt x="153" y="70"/>
                    </a:lnTo>
                    <a:lnTo>
                      <a:pt x="150" y="68"/>
                    </a:lnTo>
                    <a:lnTo>
                      <a:pt x="150" y="68"/>
                    </a:lnTo>
                    <a:lnTo>
                      <a:pt x="149" y="66"/>
                    </a:lnTo>
                    <a:lnTo>
                      <a:pt x="148" y="66"/>
                    </a:lnTo>
                    <a:lnTo>
                      <a:pt x="148" y="66"/>
                    </a:lnTo>
                    <a:lnTo>
                      <a:pt x="144" y="65"/>
                    </a:lnTo>
                    <a:lnTo>
                      <a:pt x="140" y="62"/>
                    </a:lnTo>
                    <a:lnTo>
                      <a:pt x="140" y="62"/>
                    </a:lnTo>
                    <a:lnTo>
                      <a:pt x="137" y="60"/>
                    </a:lnTo>
                    <a:lnTo>
                      <a:pt x="134" y="58"/>
                    </a:lnTo>
                    <a:lnTo>
                      <a:pt x="134" y="58"/>
                    </a:lnTo>
                    <a:lnTo>
                      <a:pt x="130" y="57"/>
                    </a:lnTo>
                    <a:lnTo>
                      <a:pt x="130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2" y="57"/>
                    </a:lnTo>
                    <a:lnTo>
                      <a:pt x="122" y="57"/>
                    </a:lnTo>
                    <a:lnTo>
                      <a:pt x="117" y="56"/>
                    </a:lnTo>
                    <a:lnTo>
                      <a:pt x="117" y="56"/>
                    </a:lnTo>
                    <a:lnTo>
                      <a:pt x="114" y="56"/>
                    </a:lnTo>
                    <a:lnTo>
                      <a:pt x="114" y="56"/>
                    </a:lnTo>
                    <a:lnTo>
                      <a:pt x="113" y="56"/>
                    </a:lnTo>
                    <a:lnTo>
                      <a:pt x="111" y="54"/>
                    </a:lnTo>
                    <a:lnTo>
                      <a:pt x="111" y="57"/>
                    </a:lnTo>
                    <a:lnTo>
                      <a:pt x="111" y="57"/>
                    </a:lnTo>
                    <a:lnTo>
                      <a:pt x="111" y="61"/>
                    </a:lnTo>
                    <a:lnTo>
                      <a:pt x="111" y="62"/>
                    </a:lnTo>
                    <a:lnTo>
                      <a:pt x="110" y="64"/>
                    </a:lnTo>
                    <a:lnTo>
                      <a:pt x="110" y="64"/>
                    </a:lnTo>
                    <a:lnTo>
                      <a:pt x="106" y="64"/>
                    </a:lnTo>
                    <a:lnTo>
                      <a:pt x="106" y="64"/>
                    </a:lnTo>
                    <a:lnTo>
                      <a:pt x="103" y="64"/>
                    </a:lnTo>
                    <a:lnTo>
                      <a:pt x="100" y="65"/>
                    </a:lnTo>
                    <a:lnTo>
                      <a:pt x="100" y="65"/>
                    </a:lnTo>
                    <a:lnTo>
                      <a:pt x="99" y="66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9"/>
                    </a:lnTo>
                    <a:lnTo>
                      <a:pt x="92" y="68"/>
                    </a:lnTo>
                    <a:lnTo>
                      <a:pt x="92" y="68"/>
                    </a:lnTo>
                    <a:lnTo>
                      <a:pt x="91" y="65"/>
                    </a:lnTo>
                    <a:lnTo>
                      <a:pt x="92" y="64"/>
                    </a:lnTo>
                    <a:lnTo>
                      <a:pt x="91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1" y="65"/>
                    </a:lnTo>
                    <a:lnTo>
                      <a:pt x="79" y="65"/>
                    </a:lnTo>
                    <a:lnTo>
                      <a:pt x="79" y="65"/>
                    </a:lnTo>
                    <a:lnTo>
                      <a:pt x="77" y="65"/>
                    </a:lnTo>
                    <a:lnTo>
                      <a:pt x="75" y="64"/>
                    </a:lnTo>
                    <a:lnTo>
                      <a:pt x="75" y="64"/>
                    </a:lnTo>
                    <a:lnTo>
                      <a:pt x="71" y="62"/>
                    </a:lnTo>
                    <a:lnTo>
                      <a:pt x="69" y="64"/>
                    </a:lnTo>
                    <a:lnTo>
                      <a:pt x="69" y="64"/>
                    </a:lnTo>
                    <a:lnTo>
                      <a:pt x="68" y="65"/>
                    </a:lnTo>
                    <a:lnTo>
                      <a:pt x="68" y="65"/>
                    </a:lnTo>
                    <a:lnTo>
                      <a:pt x="67" y="64"/>
                    </a:lnTo>
                    <a:lnTo>
                      <a:pt x="67" y="64"/>
                    </a:lnTo>
                    <a:lnTo>
                      <a:pt x="65" y="61"/>
                    </a:lnTo>
                    <a:lnTo>
                      <a:pt x="67" y="60"/>
                    </a:lnTo>
                    <a:lnTo>
                      <a:pt x="67" y="60"/>
                    </a:lnTo>
                    <a:lnTo>
                      <a:pt x="71" y="60"/>
                    </a:lnTo>
                    <a:lnTo>
                      <a:pt x="72" y="60"/>
                    </a:lnTo>
                    <a:lnTo>
                      <a:pt x="73" y="58"/>
                    </a:lnTo>
                    <a:lnTo>
                      <a:pt x="73" y="58"/>
                    </a:lnTo>
                    <a:lnTo>
                      <a:pt x="72" y="57"/>
                    </a:lnTo>
                    <a:lnTo>
                      <a:pt x="72" y="56"/>
                    </a:lnTo>
                    <a:lnTo>
                      <a:pt x="73" y="56"/>
                    </a:lnTo>
                    <a:lnTo>
                      <a:pt x="73" y="56"/>
                    </a:lnTo>
                    <a:lnTo>
                      <a:pt x="79" y="54"/>
                    </a:lnTo>
                    <a:lnTo>
                      <a:pt x="79" y="54"/>
                    </a:lnTo>
                    <a:lnTo>
                      <a:pt x="81" y="54"/>
                    </a:lnTo>
                    <a:lnTo>
                      <a:pt x="83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7" y="53"/>
                    </a:lnTo>
                    <a:lnTo>
                      <a:pt x="88" y="53"/>
                    </a:lnTo>
                    <a:lnTo>
                      <a:pt x="87" y="51"/>
                    </a:lnTo>
                    <a:lnTo>
                      <a:pt x="87" y="51"/>
                    </a:lnTo>
                    <a:lnTo>
                      <a:pt x="84" y="47"/>
                    </a:lnTo>
                    <a:lnTo>
                      <a:pt x="83" y="46"/>
                    </a:lnTo>
                    <a:lnTo>
                      <a:pt x="81" y="45"/>
                    </a:lnTo>
                    <a:lnTo>
                      <a:pt x="80" y="45"/>
                    </a:lnTo>
                    <a:lnTo>
                      <a:pt x="80" y="45"/>
                    </a:lnTo>
                    <a:lnTo>
                      <a:pt x="79" y="46"/>
                    </a:lnTo>
                    <a:lnTo>
                      <a:pt x="77" y="47"/>
                    </a:lnTo>
                    <a:lnTo>
                      <a:pt x="77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2" y="45"/>
                    </a:lnTo>
                    <a:lnTo>
                      <a:pt x="72" y="43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6" y="39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80" y="38"/>
                    </a:lnTo>
                    <a:lnTo>
                      <a:pt x="81" y="38"/>
                    </a:lnTo>
                    <a:lnTo>
                      <a:pt x="84" y="41"/>
                    </a:lnTo>
                    <a:lnTo>
                      <a:pt x="87" y="43"/>
                    </a:lnTo>
                    <a:lnTo>
                      <a:pt x="88" y="43"/>
                    </a:lnTo>
                    <a:lnTo>
                      <a:pt x="88" y="43"/>
                    </a:lnTo>
                    <a:lnTo>
                      <a:pt x="91" y="42"/>
                    </a:lnTo>
                    <a:lnTo>
                      <a:pt x="92" y="42"/>
                    </a:lnTo>
                    <a:lnTo>
                      <a:pt x="92" y="42"/>
                    </a:lnTo>
                    <a:lnTo>
                      <a:pt x="94" y="45"/>
                    </a:lnTo>
                    <a:lnTo>
                      <a:pt x="94" y="49"/>
                    </a:lnTo>
                    <a:lnTo>
                      <a:pt x="94" y="49"/>
                    </a:lnTo>
                    <a:lnTo>
                      <a:pt x="94" y="51"/>
                    </a:lnTo>
                    <a:lnTo>
                      <a:pt x="96" y="50"/>
                    </a:lnTo>
                    <a:lnTo>
                      <a:pt x="96" y="50"/>
                    </a:lnTo>
                    <a:lnTo>
                      <a:pt x="98" y="49"/>
                    </a:lnTo>
                    <a:lnTo>
                      <a:pt x="96" y="49"/>
                    </a:lnTo>
                    <a:lnTo>
                      <a:pt x="96" y="47"/>
                    </a:lnTo>
                    <a:lnTo>
                      <a:pt x="100" y="46"/>
                    </a:lnTo>
                    <a:lnTo>
                      <a:pt x="100" y="46"/>
                    </a:lnTo>
                    <a:lnTo>
                      <a:pt x="107" y="45"/>
                    </a:lnTo>
                    <a:lnTo>
                      <a:pt x="110" y="43"/>
                    </a:lnTo>
                    <a:lnTo>
                      <a:pt x="113" y="43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7" y="46"/>
                    </a:lnTo>
                    <a:lnTo>
                      <a:pt x="118" y="46"/>
                    </a:lnTo>
                    <a:lnTo>
                      <a:pt x="118" y="46"/>
                    </a:lnTo>
                    <a:lnTo>
                      <a:pt x="118" y="47"/>
                    </a:lnTo>
                    <a:lnTo>
                      <a:pt x="118" y="49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22" y="46"/>
                    </a:lnTo>
                    <a:lnTo>
                      <a:pt x="125" y="47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30" y="49"/>
                    </a:lnTo>
                    <a:lnTo>
                      <a:pt x="130" y="49"/>
                    </a:lnTo>
                    <a:lnTo>
                      <a:pt x="133" y="51"/>
                    </a:lnTo>
                    <a:lnTo>
                      <a:pt x="137" y="51"/>
                    </a:lnTo>
                    <a:lnTo>
                      <a:pt x="137" y="51"/>
                    </a:lnTo>
                    <a:lnTo>
                      <a:pt x="140" y="50"/>
                    </a:lnTo>
                    <a:lnTo>
                      <a:pt x="140" y="50"/>
                    </a:lnTo>
                    <a:lnTo>
                      <a:pt x="138" y="47"/>
                    </a:lnTo>
                    <a:lnTo>
                      <a:pt x="138" y="47"/>
                    </a:lnTo>
                    <a:lnTo>
                      <a:pt x="137" y="45"/>
                    </a:lnTo>
                    <a:lnTo>
                      <a:pt x="133" y="43"/>
                    </a:lnTo>
                    <a:lnTo>
                      <a:pt x="133" y="43"/>
                    </a:lnTo>
                    <a:lnTo>
                      <a:pt x="125" y="41"/>
                    </a:lnTo>
                    <a:lnTo>
                      <a:pt x="123" y="39"/>
                    </a:lnTo>
                    <a:lnTo>
                      <a:pt x="126" y="39"/>
                    </a:lnTo>
                    <a:lnTo>
                      <a:pt x="126" y="39"/>
                    </a:lnTo>
                    <a:lnTo>
                      <a:pt x="129" y="38"/>
                    </a:lnTo>
                    <a:lnTo>
                      <a:pt x="127" y="37"/>
                    </a:lnTo>
                    <a:lnTo>
                      <a:pt x="127" y="35"/>
                    </a:lnTo>
                    <a:lnTo>
                      <a:pt x="132" y="33"/>
                    </a:lnTo>
                    <a:lnTo>
                      <a:pt x="132" y="33"/>
                    </a:lnTo>
                    <a:lnTo>
                      <a:pt x="137" y="31"/>
                    </a:lnTo>
                    <a:lnTo>
                      <a:pt x="140" y="31"/>
                    </a:lnTo>
                    <a:lnTo>
                      <a:pt x="141" y="31"/>
                    </a:lnTo>
                    <a:lnTo>
                      <a:pt x="141" y="28"/>
                    </a:lnTo>
                    <a:lnTo>
                      <a:pt x="141" y="28"/>
                    </a:lnTo>
                    <a:lnTo>
                      <a:pt x="141" y="23"/>
                    </a:lnTo>
                    <a:lnTo>
                      <a:pt x="142" y="23"/>
                    </a:lnTo>
                    <a:lnTo>
                      <a:pt x="144" y="23"/>
                    </a:lnTo>
                    <a:lnTo>
                      <a:pt x="144" y="23"/>
                    </a:lnTo>
                    <a:lnTo>
                      <a:pt x="153" y="24"/>
                    </a:lnTo>
                    <a:lnTo>
                      <a:pt x="153" y="24"/>
                    </a:lnTo>
                    <a:lnTo>
                      <a:pt x="155" y="24"/>
                    </a:lnTo>
                    <a:lnTo>
                      <a:pt x="155" y="26"/>
                    </a:lnTo>
                    <a:lnTo>
                      <a:pt x="157" y="24"/>
                    </a:lnTo>
                    <a:lnTo>
                      <a:pt x="157" y="24"/>
                    </a:lnTo>
                    <a:lnTo>
                      <a:pt x="160" y="23"/>
                    </a:lnTo>
                    <a:lnTo>
                      <a:pt x="161" y="23"/>
                    </a:lnTo>
                    <a:lnTo>
                      <a:pt x="161" y="23"/>
                    </a:lnTo>
                    <a:lnTo>
                      <a:pt x="161" y="22"/>
                    </a:lnTo>
                    <a:lnTo>
                      <a:pt x="161" y="22"/>
                    </a:lnTo>
                    <a:lnTo>
                      <a:pt x="159" y="18"/>
                    </a:lnTo>
                    <a:lnTo>
                      <a:pt x="156" y="15"/>
                    </a:lnTo>
                    <a:lnTo>
                      <a:pt x="156" y="15"/>
                    </a:lnTo>
                    <a:lnTo>
                      <a:pt x="155" y="12"/>
                    </a:lnTo>
                    <a:lnTo>
                      <a:pt x="153" y="10"/>
                    </a:lnTo>
                    <a:lnTo>
                      <a:pt x="152" y="7"/>
                    </a:lnTo>
                    <a:lnTo>
                      <a:pt x="150" y="7"/>
                    </a:lnTo>
                    <a:lnTo>
                      <a:pt x="148" y="8"/>
                    </a:lnTo>
                    <a:lnTo>
                      <a:pt x="148" y="8"/>
                    </a:lnTo>
                    <a:lnTo>
                      <a:pt x="144" y="10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34" y="10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6" y="7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40" y="4"/>
                    </a:lnTo>
                    <a:lnTo>
                      <a:pt x="140" y="4"/>
                    </a:lnTo>
                    <a:lnTo>
                      <a:pt x="137" y="1"/>
                    </a:lnTo>
                    <a:lnTo>
                      <a:pt x="140" y="0"/>
                    </a:lnTo>
                    <a:lnTo>
                      <a:pt x="140" y="0"/>
                    </a:lnTo>
                    <a:lnTo>
                      <a:pt x="149" y="0"/>
                    </a:lnTo>
                    <a:lnTo>
                      <a:pt x="161" y="1"/>
                    </a:lnTo>
                    <a:lnTo>
                      <a:pt x="161" y="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7" name="Freeform 132"/>
              <p:cNvSpPr/>
              <p:nvPr/>
            </p:nvSpPr>
            <p:spPr bwMode="auto">
              <a:xfrm>
                <a:off x="2139951" y="4786313"/>
                <a:ext cx="136525" cy="163513"/>
              </a:xfrm>
              <a:custGeom>
                <a:avLst/>
                <a:gdLst>
                  <a:gd name="T0" fmla="*/ 27 w 86"/>
                  <a:gd name="T1" fmla="*/ 6 h 103"/>
                  <a:gd name="T2" fmla="*/ 27 w 86"/>
                  <a:gd name="T3" fmla="*/ 38 h 103"/>
                  <a:gd name="T4" fmla="*/ 27 w 86"/>
                  <a:gd name="T5" fmla="*/ 38 h 103"/>
                  <a:gd name="T6" fmla="*/ 28 w 86"/>
                  <a:gd name="T7" fmla="*/ 41 h 103"/>
                  <a:gd name="T8" fmla="*/ 34 w 86"/>
                  <a:gd name="T9" fmla="*/ 47 h 103"/>
                  <a:gd name="T10" fmla="*/ 42 w 86"/>
                  <a:gd name="T11" fmla="*/ 55 h 103"/>
                  <a:gd name="T12" fmla="*/ 47 w 86"/>
                  <a:gd name="T13" fmla="*/ 57 h 103"/>
                  <a:gd name="T14" fmla="*/ 54 w 86"/>
                  <a:gd name="T15" fmla="*/ 60 h 103"/>
                  <a:gd name="T16" fmla="*/ 54 w 86"/>
                  <a:gd name="T17" fmla="*/ 60 h 103"/>
                  <a:gd name="T18" fmla="*/ 66 w 86"/>
                  <a:gd name="T19" fmla="*/ 65 h 103"/>
                  <a:gd name="T20" fmla="*/ 78 w 86"/>
                  <a:gd name="T21" fmla="*/ 72 h 103"/>
                  <a:gd name="T22" fmla="*/ 82 w 86"/>
                  <a:gd name="T23" fmla="*/ 75 h 103"/>
                  <a:gd name="T24" fmla="*/ 85 w 86"/>
                  <a:gd name="T25" fmla="*/ 79 h 103"/>
                  <a:gd name="T26" fmla="*/ 86 w 86"/>
                  <a:gd name="T27" fmla="*/ 82 h 103"/>
                  <a:gd name="T28" fmla="*/ 86 w 86"/>
                  <a:gd name="T29" fmla="*/ 86 h 103"/>
                  <a:gd name="T30" fmla="*/ 86 w 86"/>
                  <a:gd name="T31" fmla="*/ 86 h 103"/>
                  <a:gd name="T32" fmla="*/ 85 w 86"/>
                  <a:gd name="T33" fmla="*/ 90 h 103"/>
                  <a:gd name="T34" fmla="*/ 81 w 86"/>
                  <a:gd name="T35" fmla="*/ 93 h 103"/>
                  <a:gd name="T36" fmla="*/ 76 w 86"/>
                  <a:gd name="T37" fmla="*/ 95 h 103"/>
                  <a:gd name="T38" fmla="*/ 66 w 86"/>
                  <a:gd name="T39" fmla="*/ 98 h 103"/>
                  <a:gd name="T40" fmla="*/ 55 w 86"/>
                  <a:gd name="T41" fmla="*/ 101 h 103"/>
                  <a:gd name="T42" fmla="*/ 40 w 86"/>
                  <a:gd name="T43" fmla="*/ 102 h 103"/>
                  <a:gd name="T44" fmla="*/ 21 w 86"/>
                  <a:gd name="T45" fmla="*/ 103 h 103"/>
                  <a:gd name="T46" fmla="*/ 0 w 86"/>
                  <a:gd name="T47" fmla="*/ 103 h 103"/>
                  <a:gd name="T48" fmla="*/ 0 w 86"/>
                  <a:gd name="T49" fmla="*/ 0 h 103"/>
                  <a:gd name="T50" fmla="*/ 27 w 86"/>
                  <a:gd name="T51" fmla="*/ 6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6" h="103">
                    <a:moveTo>
                      <a:pt x="27" y="6"/>
                    </a:moveTo>
                    <a:lnTo>
                      <a:pt x="27" y="38"/>
                    </a:lnTo>
                    <a:lnTo>
                      <a:pt x="27" y="38"/>
                    </a:lnTo>
                    <a:lnTo>
                      <a:pt x="28" y="41"/>
                    </a:lnTo>
                    <a:lnTo>
                      <a:pt x="34" y="47"/>
                    </a:lnTo>
                    <a:lnTo>
                      <a:pt x="42" y="55"/>
                    </a:lnTo>
                    <a:lnTo>
                      <a:pt x="47" y="57"/>
                    </a:lnTo>
                    <a:lnTo>
                      <a:pt x="54" y="60"/>
                    </a:lnTo>
                    <a:lnTo>
                      <a:pt x="54" y="60"/>
                    </a:lnTo>
                    <a:lnTo>
                      <a:pt x="66" y="65"/>
                    </a:lnTo>
                    <a:lnTo>
                      <a:pt x="78" y="72"/>
                    </a:lnTo>
                    <a:lnTo>
                      <a:pt x="82" y="75"/>
                    </a:lnTo>
                    <a:lnTo>
                      <a:pt x="85" y="79"/>
                    </a:lnTo>
                    <a:lnTo>
                      <a:pt x="86" y="82"/>
                    </a:lnTo>
                    <a:lnTo>
                      <a:pt x="86" y="86"/>
                    </a:lnTo>
                    <a:lnTo>
                      <a:pt x="86" y="86"/>
                    </a:lnTo>
                    <a:lnTo>
                      <a:pt x="85" y="90"/>
                    </a:lnTo>
                    <a:lnTo>
                      <a:pt x="81" y="93"/>
                    </a:lnTo>
                    <a:lnTo>
                      <a:pt x="76" y="95"/>
                    </a:lnTo>
                    <a:lnTo>
                      <a:pt x="66" y="98"/>
                    </a:lnTo>
                    <a:lnTo>
                      <a:pt x="55" y="101"/>
                    </a:lnTo>
                    <a:lnTo>
                      <a:pt x="40" y="102"/>
                    </a:lnTo>
                    <a:lnTo>
                      <a:pt x="21" y="103"/>
                    </a:lnTo>
                    <a:lnTo>
                      <a:pt x="0" y="103"/>
                    </a:lnTo>
                    <a:lnTo>
                      <a:pt x="0" y="0"/>
                    </a:lnTo>
                    <a:lnTo>
                      <a:pt x="27" y="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8" name="Freeform 133"/>
              <p:cNvSpPr/>
              <p:nvPr/>
            </p:nvSpPr>
            <p:spPr bwMode="auto">
              <a:xfrm>
                <a:off x="2024063" y="4786313"/>
                <a:ext cx="130175" cy="163513"/>
              </a:xfrm>
              <a:custGeom>
                <a:avLst/>
                <a:gdLst>
                  <a:gd name="T0" fmla="*/ 63 w 82"/>
                  <a:gd name="T1" fmla="*/ 6 h 103"/>
                  <a:gd name="T2" fmla="*/ 63 w 82"/>
                  <a:gd name="T3" fmla="*/ 38 h 103"/>
                  <a:gd name="T4" fmla="*/ 63 w 82"/>
                  <a:gd name="T5" fmla="*/ 38 h 103"/>
                  <a:gd name="T6" fmla="*/ 62 w 82"/>
                  <a:gd name="T7" fmla="*/ 41 h 103"/>
                  <a:gd name="T8" fmla="*/ 58 w 82"/>
                  <a:gd name="T9" fmla="*/ 47 h 103"/>
                  <a:gd name="T10" fmla="*/ 51 w 82"/>
                  <a:gd name="T11" fmla="*/ 55 h 103"/>
                  <a:gd name="T12" fmla="*/ 46 w 82"/>
                  <a:gd name="T13" fmla="*/ 57 h 103"/>
                  <a:gd name="T14" fmla="*/ 39 w 82"/>
                  <a:gd name="T15" fmla="*/ 60 h 103"/>
                  <a:gd name="T16" fmla="*/ 39 w 82"/>
                  <a:gd name="T17" fmla="*/ 60 h 103"/>
                  <a:gd name="T18" fmla="*/ 25 w 82"/>
                  <a:gd name="T19" fmla="*/ 65 h 103"/>
                  <a:gd name="T20" fmla="*/ 12 w 82"/>
                  <a:gd name="T21" fmla="*/ 72 h 103"/>
                  <a:gd name="T22" fmla="*/ 6 w 82"/>
                  <a:gd name="T23" fmla="*/ 75 h 103"/>
                  <a:gd name="T24" fmla="*/ 4 w 82"/>
                  <a:gd name="T25" fmla="*/ 79 h 103"/>
                  <a:gd name="T26" fmla="*/ 1 w 82"/>
                  <a:gd name="T27" fmla="*/ 82 h 103"/>
                  <a:gd name="T28" fmla="*/ 0 w 82"/>
                  <a:gd name="T29" fmla="*/ 86 h 103"/>
                  <a:gd name="T30" fmla="*/ 0 w 82"/>
                  <a:gd name="T31" fmla="*/ 86 h 103"/>
                  <a:gd name="T32" fmla="*/ 2 w 82"/>
                  <a:gd name="T33" fmla="*/ 90 h 103"/>
                  <a:gd name="T34" fmla="*/ 8 w 82"/>
                  <a:gd name="T35" fmla="*/ 93 h 103"/>
                  <a:gd name="T36" fmla="*/ 15 w 82"/>
                  <a:gd name="T37" fmla="*/ 95 h 103"/>
                  <a:gd name="T38" fmla="*/ 24 w 82"/>
                  <a:gd name="T39" fmla="*/ 98 h 103"/>
                  <a:gd name="T40" fmla="*/ 36 w 82"/>
                  <a:gd name="T41" fmla="*/ 101 h 103"/>
                  <a:gd name="T42" fmla="*/ 50 w 82"/>
                  <a:gd name="T43" fmla="*/ 102 h 103"/>
                  <a:gd name="T44" fmla="*/ 82 w 82"/>
                  <a:gd name="T45" fmla="*/ 103 h 103"/>
                  <a:gd name="T46" fmla="*/ 82 w 82"/>
                  <a:gd name="T47" fmla="*/ 0 h 103"/>
                  <a:gd name="T48" fmla="*/ 63 w 82"/>
                  <a:gd name="T49" fmla="*/ 6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2" h="103">
                    <a:moveTo>
                      <a:pt x="63" y="6"/>
                    </a:moveTo>
                    <a:lnTo>
                      <a:pt x="63" y="38"/>
                    </a:lnTo>
                    <a:lnTo>
                      <a:pt x="63" y="38"/>
                    </a:lnTo>
                    <a:lnTo>
                      <a:pt x="62" y="41"/>
                    </a:lnTo>
                    <a:lnTo>
                      <a:pt x="58" y="47"/>
                    </a:lnTo>
                    <a:lnTo>
                      <a:pt x="51" y="55"/>
                    </a:lnTo>
                    <a:lnTo>
                      <a:pt x="46" y="57"/>
                    </a:lnTo>
                    <a:lnTo>
                      <a:pt x="39" y="60"/>
                    </a:lnTo>
                    <a:lnTo>
                      <a:pt x="39" y="60"/>
                    </a:lnTo>
                    <a:lnTo>
                      <a:pt x="25" y="65"/>
                    </a:lnTo>
                    <a:lnTo>
                      <a:pt x="12" y="72"/>
                    </a:lnTo>
                    <a:lnTo>
                      <a:pt x="6" y="75"/>
                    </a:lnTo>
                    <a:lnTo>
                      <a:pt x="4" y="79"/>
                    </a:lnTo>
                    <a:lnTo>
                      <a:pt x="1" y="82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2" y="90"/>
                    </a:lnTo>
                    <a:lnTo>
                      <a:pt x="8" y="93"/>
                    </a:lnTo>
                    <a:lnTo>
                      <a:pt x="15" y="95"/>
                    </a:lnTo>
                    <a:lnTo>
                      <a:pt x="24" y="98"/>
                    </a:lnTo>
                    <a:lnTo>
                      <a:pt x="36" y="101"/>
                    </a:lnTo>
                    <a:lnTo>
                      <a:pt x="50" y="102"/>
                    </a:lnTo>
                    <a:lnTo>
                      <a:pt x="82" y="103"/>
                    </a:lnTo>
                    <a:lnTo>
                      <a:pt x="82" y="0"/>
                    </a:lnTo>
                    <a:lnTo>
                      <a:pt x="63" y="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9" name="Freeform 134"/>
              <p:cNvSpPr/>
              <p:nvPr/>
            </p:nvSpPr>
            <p:spPr bwMode="auto">
              <a:xfrm>
                <a:off x="1893888" y="4305300"/>
                <a:ext cx="495300" cy="496888"/>
              </a:xfrm>
              <a:custGeom>
                <a:avLst/>
                <a:gdLst>
                  <a:gd name="T0" fmla="*/ 83 w 312"/>
                  <a:gd name="T1" fmla="*/ 16 h 313"/>
                  <a:gd name="T2" fmla="*/ 57 w 312"/>
                  <a:gd name="T3" fmla="*/ 41 h 313"/>
                  <a:gd name="T4" fmla="*/ 37 w 312"/>
                  <a:gd name="T5" fmla="*/ 71 h 313"/>
                  <a:gd name="T6" fmla="*/ 25 w 312"/>
                  <a:gd name="T7" fmla="*/ 103 h 313"/>
                  <a:gd name="T8" fmla="*/ 21 w 312"/>
                  <a:gd name="T9" fmla="*/ 140 h 313"/>
                  <a:gd name="T10" fmla="*/ 21 w 312"/>
                  <a:gd name="T11" fmla="*/ 156 h 313"/>
                  <a:gd name="T12" fmla="*/ 27 w 312"/>
                  <a:gd name="T13" fmla="*/ 186 h 313"/>
                  <a:gd name="T14" fmla="*/ 40 w 312"/>
                  <a:gd name="T15" fmla="*/ 213 h 313"/>
                  <a:gd name="T16" fmla="*/ 56 w 312"/>
                  <a:gd name="T17" fmla="*/ 237 h 313"/>
                  <a:gd name="T18" fmla="*/ 76 w 312"/>
                  <a:gd name="T19" fmla="*/ 259 h 313"/>
                  <a:gd name="T20" fmla="*/ 101 w 312"/>
                  <a:gd name="T21" fmla="*/ 275 h 313"/>
                  <a:gd name="T22" fmla="*/ 128 w 312"/>
                  <a:gd name="T23" fmla="*/ 287 h 313"/>
                  <a:gd name="T24" fmla="*/ 157 w 312"/>
                  <a:gd name="T25" fmla="*/ 293 h 313"/>
                  <a:gd name="T26" fmla="*/ 174 w 312"/>
                  <a:gd name="T27" fmla="*/ 294 h 313"/>
                  <a:gd name="T28" fmla="*/ 210 w 312"/>
                  <a:gd name="T29" fmla="*/ 289 h 313"/>
                  <a:gd name="T30" fmla="*/ 243 w 312"/>
                  <a:gd name="T31" fmla="*/ 276 h 313"/>
                  <a:gd name="T32" fmla="*/ 273 w 312"/>
                  <a:gd name="T33" fmla="*/ 257 h 313"/>
                  <a:gd name="T34" fmla="*/ 296 w 312"/>
                  <a:gd name="T35" fmla="*/ 233 h 313"/>
                  <a:gd name="T36" fmla="*/ 312 w 312"/>
                  <a:gd name="T37" fmla="*/ 245 h 313"/>
                  <a:gd name="T38" fmla="*/ 285 w 312"/>
                  <a:gd name="T39" fmla="*/ 274 h 313"/>
                  <a:gd name="T40" fmla="*/ 252 w 312"/>
                  <a:gd name="T41" fmla="*/ 295 h 313"/>
                  <a:gd name="T42" fmla="*/ 214 w 312"/>
                  <a:gd name="T43" fmla="*/ 309 h 313"/>
                  <a:gd name="T44" fmla="*/ 174 w 312"/>
                  <a:gd name="T45" fmla="*/ 313 h 313"/>
                  <a:gd name="T46" fmla="*/ 156 w 312"/>
                  <a:gd name="T47" fmla="*/ 313 h 313"/>
                  <a:gd name="T48" fmla="*/ 122 w 312"/>
                  <a:gd name="T49" fmla="*/ 306 h 313"/>
                  <a:gd name="T50" fmla="*/ 91 w 312"/>
                  <a:gd name="T51" fmla="*/ 293 h 313"/>
                  <a:gd name="T52" fmla="*/ 64 w 312"/>
                  <a:gd name="T53" fmla="*/ 274 h 313"/>
                  <a:gd name="T54" fmla="*/ 40 w 312"/>
                  <a:gd name="T55" fmla="*/ 251 h 313"/>
                  <a:gd name="T56" fmla="*/ 21 w 312"/>
                  <a:gd name="T57" fmla="*/ 222 h 313"/>
                  <a:gd name="T58" fmla="*/ 8 w 312"/>
                  <a:gd name="T59" fmla="*/ 191 h 313"/>
                  <a:gd name="T60" fmla="*/ 2 w 312"/>
                  <a:gd name="T61" fmla="*/ 159 h 313"/>
                  <a:gd name="T62" fmla="*/ 0 w 312"/>
                  <a:gd name="T63" fmla="*/ 140 h 313"/>
                  <a:gd name="T64" fmla="*/ 6 w 312"/>
                  <a:gd name="T65" fmla="*/ 99 h 313"/>
                  <a:gd name="T66" fmla="*/ 19 w 312"/>
                  <a:gd name="T67" fmla="*/ 61 h 313"/>
                  <a:gd name="T68" fmla="*/ 42 w 312"/>
                  <a:gd name="T69" fmla="*/ 27 h 313"/>
                  <a:gd name="T70" fmla="*/ 71 w 312"/>
                  <a:gd name="T71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2" h="313">
                    <a:moveTo>
                      <a:pt x="83" y="16"/>
                    </a:moveTo>
                    <a:lnTo>
                      <a:pt x="83" y="16"/>
                    </a:lnTo>
                    <a:lnTo>
                      <a:pt x="69" y="29"/>
                    </a:lnTo>
                    <a:lnTo>
                      <a:pt x="57" y="41"/>
                    </a:lnTo>
                    <a:lnTo>
                      <a:pt x="46" y="54"/>
                    </a:lnTo>
                    <a:lnTo>
                      <a:pt x="37" y="71"/>
                    </a:lnTo>
                    <a:lnTo>
                      <a:pt x="30" y="87"/>
                    </a:lnTo>
                    <a:lnTo>
                      <a:pt x="25" y="103"/>
                    </a:lnTo>
                    <a:lnTo>
                      <a:pt x="22" y="122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1" y="156"/>
                    </a:lnTo>
                    <a:lnTo>
                      <a:pt x="23" y="171"/>
                    </a:lnTo>
                    <a:lnTo>
                      <a:pt x="27" y="186"/>
                    </a:lnTo>
                    <a:lnTo>
                      <a:pt x="33" y="199"/>
                    </a:lnTo>
                    <a:lnTo>
                      <a:pt x="40" y="213"/>
                    </a:lnTo>
                    <a:lnTo>
                      <a:pt x="46" y="226"/>
                    </a:lnTo>
                    <a:lnTo>
                      <a:pt x="56" y="237"/>
                    </a:lnTo>
                    <a:lnTo>
                      <a:pt x="65" y="248"/>
                    </a:lnTo>
                    <a:lnTo>
                      <a:pt x="76" y="259"/>
                    </a:lnTo>
                    <a:lnTo>
                      <a:pt x="88" y="267"/>
                    </a:lnTo>
                    <a:lnTo>
                      <a:pt x="101" y="275"/>
                    </a:lnTo>
                    <a:lnTo>
                      <a:pt x="114" y="282"/>
                    </a:lnTo>
                    <a:lnTo>
                      <a:pt x="128" y="287"/>
                    </a:lnTo>
                    <a:lnTo>
                      <a:pt x="143" y="290"/>
                    </a:lnTo>
                    <a:lnTo>
                      <a:pt x="157" y="293"/>
                    </a:lnTo>
                    <a:lnTo>
                      <a:pt x="174" y="294"/>
                    </a:lnTo>
                    <a:lnTo>
                      <a:pt x="174" y="294"/>
                    </a:lnTo>
                    <a:lnTo>
                      <a:pt x="193" y="293"/>
                    </a:lnTo>
                    <a:lnTo>
                      <a:pt x="210" y="289"/>
                    </a:lnTo>
                    <a:lnTo>
                      <a:pt x="227" y="285"/>
                    </a:lnTo>
                    <a:lnTo>
                      <a:pt x="243" y="276"/>
                    </a:lnTo>
                    <a:lnTo>
                      <a:pt x="258" y="268"/>
                    </a:lnTo>
                    <a:lnTo>
                      <a:pt x="273" y="257"/>
                    </a:lnTo>
                    <a:lnTo>
                      <a:pt x="285" y="247"/>
                    </a:lnTo>
                    <a:lnTo>
                      <a:pt x="296" y="233"/>
                    </a:lnTo>
                    <a:lnTo>
                      <a:pt x="312" y="245"/>
                    </a:lnTo>
                    <a:lnTo>
                      <a:pt x="312" y="245"/>
                    </a:lnTo>
                    <a:lnTo>
                      <a:pt x="298" y="260"/>
                    </a:lnTo>
                    <a:lnTo>
                      <a:pt x="285" y="274"/>
                    </a:lnTo>
                    <a:lnTo>
                      <a:pt x="268" y="285"/>
                    </a:lnTo>
                    <a:lnTo>
                      <a:pt x="252" y="295"/>
                    </a:lnTo>
                    <a:lnTo>
                      <a:pt x="233" y="303"/>
                    </a:lnTo>
                    <a:lnTo>
                      <a:pt x="214" y="309"/>
                    </a:lnTo>
                    <a:lnTo>
                      <a:pt x="194" y="312"/>
                    </a:lnTo>
                    <a:lnTo>
                      <a:pt x="174" y="313"/>
                    </a:lnTo>
                    <a:lnTo>
                      <a:pt x="174" y="313"/>
                    </a:lnTo>
                    <a:lnTo>
                      <a:pt x="156" y="313"/>
                    </a:lnTo>
                    <a:lnTo>
                      <a:pt x="138" y="310"/>
                    </a:lnTo>
                    <a:lnTo>
                      <a:pt x="122" y="306"/>
                    </a:lnTo>
                    <a:lnTo>
                      <a:pt x="106" y="299"/>
                    </a:lnTo>
                    <a:lnTo>
                      <a:pt x="91" y="293"/>
                    </a:lnTo>
                    <a:lnTo>
                      <a:pt x="76" y="285"/>
                    </a:lnTo>
                    <a:lnTo>
                      <a:pt x="64" y="274"/>
                    </a:lnTo>
                    <a:lnTo>
                      <a:pt x="52" y="263"/>
                    </a:lnTo>
                    <a:lnTo>
                      <a:pt x="40" y="251"/>
                    </a:lnTo>
                    <a:lnTo>
                      <a:pt x="30" y="237"/>
                    </a:lnTo>
                    <a:lnTo>
                      <a:pt x="21" y="222"/>
                    </a:lnTo>
                    <a:lnTo>
                      <a:pt x="14" y="207"/>
                    </a:lnTo>
                    <a:lnTo>
                      <a:pt x="8" y="191"/>
                    </a:lnTo>
                    <a:lnTo>
                      <a:pt x="4" y="175"/>
                    </a:lnTo>
                    <a:lnTo>
                      <a:pt x="2" y="159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2" y="119"/>
                    </a:lnTo>
                    <a:lnTo>
                      <a:pt x="6" y="99"/>
                    </a:lnTo>
                    <a:lnTo>
                      <a:pt x="11" y="79"/>
                    </a:lnTo>
                    <a:lnTo>
                      <a:pt x="19" y="61"/>
                    </a:lnTo>
                    <a:lnTo>
                      <a:pt x="30" y="44"/>
                    </a:lnTo>
                    <a:lnTo>
                      <a:pt x="42" y="27"/>
                    </a:lnTo>
                    <a:lnTo>
                      <a:pt x="56" y="14"/>
                    </a:lnTo>
                    <a:lnTo>
                      <a:pt x="71" y="0"/>
                    </a:lnTo>
                    <a:lnTo>
                      <a:pt x="83" y="1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0" name="Freeform 135"/>
              <p:cNvSpPr>
                <a:spLocks noEditPoints="1"/>
              </p:cNvSpPr>
              <p:nvPr/>
            </p:nvSpPr>
            <p:spPr bwMode="auto">
              <a:xfrm>
                <a:off x="1947863" y="4314825"/>
                <a:ext cx="436563" cy="434975"/>
              </a:xfrm>
              <a:custGeom>
                <a:avLst/>
                <a:gdLst>
                  <a:gd name="T0" fmla="*/ 152 w 275"/>
                  <a:gd name="T1" fmla="*/ 1 h 274"/>
                  <a:gd name="T2" fmla="*/ 191 w 275"/>
                  <a:gd name="T3" fmla="*/ 10 h 274"/>
                  <a:gd name="T4" fmla="*/ 225 w 275"/>
                  <a:gd name="T5" fmla="*/ 32 h 274"/>
                  <a:gd name="T6" fmla="*/ 252 w 275"/>
                  <a:gd name="T7" fmla="*/ 61 h 274"/>
                  <a:gd name="T8" fmla="*/ 268 w 275"/>
                  <a:gd name="T9" fmla="*/ 97 h 274"/>
                  <a:gd name="T10" fmla="*/ 275 w 275"/>
                  <a:gd name="T11" fmla="*/ 138 h 274"/>
                  <a:gd name="T12" fmla="*/ 272 w 275"/>
                  <a:gd name="T13" fmla="*/ 165 h 274"/>
                  <a:gd name="T14" fmla="*/ 259 w 275"/>
                  <a:gd name="T15" fmla="*/ 203 h 274"/>
                  <a:gd name="T16" fmla="*/ 234 w 275"/>
                  <a:gd name="T17" fmla="*/ 235 h 274"/>
                  <a:gd name="T18" fmla="*/ 203 w 275"/>
                  <a:gd name="T19" fmla="*/ 258 h 274"/>
                  <a:gd name="T20" fmla="*/ 165 w 275"/>
                  <a:gd name="T21" fmla="*/ 272 h 274"/>
                  <a:gd name="T22" fmla="*/ 137 w 275"/>
                  <a:gd name="T23" fmla="*/ 274 h 274"/>
                  <a:gd name="T24" fmla="*/ 137 w 275"/>
                  <a:gd name="T25" fmla="*/ 269 h 274"/>
                  <a:gd name="T26" fmla="*/ 164 w 275"/>
                  <a:gd name="T27" fmla="*/ 266 h 274"/>
                  <a:gd name="T28" fmla="*/ 201 w 275"/>
                  <a:gd name="T29" fmla="*/ 253 h 274"/>
                  <a:gd name="T30" fmla="*/ 230 w 275"/>
                  <a:gd name="T31" fmla="*/ 230 h 274"/>
                  <a:gd name="T32" fmla="*/ 253 w 275"/>
                  <a:gd name="T33" fmla="*/ 200 h 274"/>
                  <a:gd name="T34" fmla="*/ 266 w 275"/>
                  <a:gd name="T35" fmla="*/ 163 h 274"/>
                  <a:gd name="T36" fmla="*/ 268 w 275"/>
                  <a:gd name="T37" fmla="*/ 138 h 274"/>
                  <a:gd name="T38" fmla="*/ 263 w 275"/>
                  <a:gd name="T39" fmla="*/ 98 h 274"/>
                  <a:gd name="T40" fmla="*/ 247 w 275"/>
                  <a:gd name="T41" fmla="*/ 65 h 274"/>
                  <a:gd name="T42" fmla="*/ 221 w 275"/>
                  <a:gd name="T43" fmla="*/ 36 h 274"/>
                  <a:gd name="T44" fmla="*/ 188 w 275"/>
                  <a:gd name="T45" fmla="*/ 17 h 274"/>
                  <a:gd name="T46" fmla="*/ 151 w 275"/>
                  <a:gd name="T47" fmla="*/ 8 h 274"/>
                  <a:gd name="T48" fmla="*/ 137 w 275"/>
                  <a:gd name="T49" fmla="*/ 0 h 274"/>
                  <a:gd name="T50" fmla="*/ 137 w 275"/>
                  <a:gd name="T51" fmla="*/ 274 h 274"/>
                  <a:gd name="T52" fmla="*/ 96 w 275"/>
                  <a:gd name="T53" fmla="*/ 269 h 274"/>
                  <a:gd name="T54" fmla="*/ 61 w 275"/>
                  <a:gd name="T55" fmla="*/ 251 h 274"/>
                  <a:gd name="T56" fmla="*/ 31 w 275"/>
                  <a:gd name="T57" fmla="*/ 224 h 274"/>
                  <a:gd name="T58" fmla="*/ 11 w 275"/>
                  <a:gd name="T59" fmla="*/ 191 h 274"/>
                  <a:gd name="T60" fmla="*/ 2 w 275"/>
                  <a:gd name="T61" fmla="*/ 151 h 274"/>
                  <a:gd name="T62" fmla="*/ 2 w 275"/>
                  <a:gd name="T63" fmla="*/ 123 h 274"/>
                  <a:gd name="T64" fmla="*/ 11 w 275"/>
                  <a:gd name="T65" fmla="*/ 84 h 274"/>
                  <a:gd name="T66" fmla="*/ 31 w 275"/>
                  <a:gd name="T67" fmla="*/ 50 h 274"/>
                  <a:gd name="T68" fmla="*/ 61 w 275"/>
                  <a:gd name="T69" fmla="*/ 24 h 274"/>
                  <a:gd name="T70" fmla="*/ 96 w 275"/>
                  <a:gd name="T71" fmla="*/ 6 h 274"/>
                  <a:gd name="T72" fmla="*/ 137 w 275"/>
                  <a:gd name="T73" fmla="*/ 0 h 274"/>
                  <a:gd name="T74" fmla="*/ 125 w 275"/>
                  <a:gd name="T75" fmla="*/ 8 h 274"/>
                  <a:gd name="T76" fmla="*/ 87 w 275"/>
                  <a:gd name="T77" fmla="*/ 17 h 274"/>
                  <a:gd name="T78" fmla="*/ 54 w 275"/>
                  <a:gd name="T79" fmla="*/ 36 h 274"/>
                  <a:gd name="T80" fmla="*/ 29 w 275"/>
                  <a:gd name="T81" fmla="*/ 65 h 274"/>
                  <a:gd name="T82" fmla="*/ 12 w 275"/>
                  <a:gd name="T83" fmla="*/ 98 h 274"/>
                  <a:gd name="T84" fmla="*/ 7 w 275"/>
                  <a:gd name="T85" fmla="*/ 138 h 274"/>
                  <a:gd name="T86" fmla="*/ 10 w 275"/>
                  <a:gd name="T87" fmla="*/ 163 h 274"/>
                  <a:gd name="T88" fmla="*/ 22 w 275"/>
                  <a:gd name="T89" fmla="*/ 200 h 274"/>
                  <a:gd name="T90" fmla="*/ 45 w 275"/>
                  <a:gd name="T91" fmla="*/ 230 h 274"/>
                  <a:gd name="T92" fmla="*/ 75 w 275"/>
                  <a:gd name="T93" fmla="*/ 253 h 274"/>
                  <a:gd name="T94" fmla="*/ 111 w 275"/>
                  <a:gd name="T95" fmla="*/ 266 h 274"/>
                  <a:gd name="T96" fmla="*/ 137 w 275"/>
                  <a:gd name="T97" fmla="*/ 274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5" h="274">
                    <a:moveTo>
                      <a:pt x="137" y="0"/>
                    </a:moveTo>
                    <a:lnTo>
                      <a:pt x="137" y="0"/>
                    </a:lnTo>
                    <a:lnTo>
                      <a:pt x="152" y="1"/>
                    </a:lnTo>
                    <a:lnTo>
                      <a:pt x="165" y="2"/>
                    </a:lnTo>
                    <a:lnTo>
                      <a:pt x="179" y="6"/>
                    </a:lnTo>
                    <a:lnTo>
                      <a:pt x="191" y="10"/>
                    </a:lnTo>
                    <a:lnTo>
                      <a:pt x="203" y="17"/>
                    </a:lnTo>
                    <a:lnTo>
                      <a:pt x="214" y="24"/>
                    </a:lnTo>
                    <a:lnTo>
                      <a:pt x="225" y="32"/>
                    </a:lnTo>
                    <a:lnTo>
                      <a:pt x="234" y="40"/>
                    </a:lnTo>
                    <a:lnTo>
                      <a:pt x="244" y="50"/>
                    </a:lnTo>
                    <a:lnTo>
                      <a:pt x="252" y="61"/>
                    </a:lnTo>
                    <a:lnTo>
                      <a:pt x="259" y="71"/>
                    </a:lnTo>
                    <a:lnTo>
                      <a:pt x="264" y="84"/>
                    </a:lnTo>
                    <a:lnTo>
                      <a:pt x="268" y="97"/>
                    </a:lnTo>
                    <a:lnTo>
                      <a:pt x="272" y="109"/>
                    </a:lnTo>
                    <a:lnTo>
                      <a:pt x="274" y="123"/>
                    </a:lnTo>
                    <a:lnTo>
                      <a:pt x="275" y="138"/>
                    </a:lnTo>
                    <a:lnTo>
                      <a:pt x="275" y="138"/>
                    </a:lnTo>
                    <a:lnTo>
                      <a:pt x="274" y="151"/>
                    </a:lnTo>
                    <a:lnTo>
                      <a:pt x="272" y="165"/>
                    </a:lnTo>
                    <a:lnTo>
                      <a:pt x="268" y="178"/>
                    </a:lnTo>
                    <a:lnTo>
                      <a:pt x="264" y="191"/>
                    </a:lnTo>
                    <a:lnTo>
                      <a:pt x="259" y="203"/>
                    </a:lnTo>
                    <a:lnTo>
                      <a:pt x="252" y="215"/>
                    </a:lnTo>
                    <a:lnTo>
                      <a:pt x="244" y="224"/>
                    </a:lnTo>
                    <a:lnTo>
                      <a:pt x="234" y="235"/>
                    </a:lnTo>
                    <a:lnTo>
                      <a:pt x="225" y="243"/>
                    </a:lnTo>
                    <a:lnTo>
                      <a:pt x="214" y="251"/>
                    </a:lnTo>
                    <a:lnTo>
                      <a:pt x="203" y="258"/>
                    </a:lnTo>
                    <a:lnTo>
                      <a:pt x="191" y="264"/>
                    </a:lnTo>
                    <a:lnTo>
                      <a:pt x="179" y="269"/>
                    </a:lnTo>
                    <a:lnTo>
                      <a:pt x="165" y="272"/>
                    </a:lnTo>
                    <a:lnTo>
                      <a:pt x="152" y="274"/>
                    </a:lnTo>
                    <a:lnTo>
                      <a:pt x="137" y="274"/>
                    </a:lnTo>
                    <a:lnTo>
                      <a:pt x="137" y="274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37" y="269"/>
                    </a:lnTo>
                    <a:lnTo>
                      <a:pt x="151" y="268"/>
                    </a:lnTo>
                    <a:lnTo>
                      <a:pt x="164" y="266"/>
                    </a:lnTo>
                    <a:lnTo>
                      <a:pt x="176" y="262"/>
                    </a:lnTo>
                    <a:lnTo>
                      <a:pt x="188" y="258"/>
                    </a:lnTo>
                    <a:lnTo>
                      <a:pt x="201" y="253"/>
                    </a:lnTo>
                    <a:lnTo>
                      <a:pt x="211" y="246"/>
                    </a:lnTo>
                    <a:lnTo>
                      <a:pt x="221" y="238"/>
                    </a:lnTo>
                    <a:lnTo>
                      <a:pt x="230" y="230"/>
                    </a:lnTo>
                    <a:lnTo>
                      <a:pt x="239" y="220"/>
                    </a:lnTo>
                    <a:lnTo>
                      <a:pt x="247" y="211"/>
                    </a:lnTo>
                    <a:lnTo>
                      <a:pt x="253" y="200"/>
                    </a:lnTo>
                    <a:lnTo>
                      <a:pt x="259" y="188"/>
                    </a:lnTo>
                    <a:lnTo>
                      <a:pt x="263" y="177"/>
                    </a:lnTo>
                    <a:lnTo>
                      <a:pt x="266" y="163"/>
                    </a:lnTo>
                    <a:lnTo>
                      <a:pt x="268" y="151"/>
                    </a:lnTo>
                    <a:lnTo>
                      <a:pt x="268" y="138"/>
                    </a:lnTo>
                    <a:lnTo>
                      <a:pt x="268" y="138"/>
                    </a:lnTo>
                    <a:lnTo>
                      <a:pt x="268" y="124"/>
                    </a:lnTo>
                    <a:lnTo>
                      <a:pt x="266" y="111"/>
                    </a:lnTo>
                    <a:lnTo>
                      <a:pt x="263" y="98"/>
                    </a:lnTo>
                    <a:lnTo>
                      <a:pt x="259" y="86"/>
                    </a:lnTo>
                    <a:lnTo>
                      <a:pt x="253" y="75"/>
                    </a:lnTo>
                    <a:lnTo>
                      <a:pt x="247" y="65"/>
                    </a:lnTo>
                    <a:lnTo>
                      <a:pt x="239" y="54"/>
                    </a:lnTo>
                    <a:lnTo>
                      <a:pt x="230" y="44"/>
                    </a:lnTo>
                    <a:lnTo>
                      <a:pt x="221" y="36"/>
                    </a:lnTo>
                    <a:lnTo>
                      <a:pt x="211" y="29"/>
                    </a:lnTo>
                    <a:lnTo>
                      <a:pt x="201" y="23"/>
                    </a:lnTo>
                    <a:lnTo>
                      <a:pt x="188" y="17"/>
                    </a:lnTo>
                    <a:lnTo>
                      <a:pt x="176" y="12"/>
                    </a:lnTo>
                    <a:lnTo>
                      <a:pt x="164" y="9"/>
                    </a:lnTo>
                    <a:lnTo>
                      <a:pt x="151" y="8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37" y="0"/>
                    </a:lnTo>
                    <a:lnTo>
                      <a:pt x="137" y="0"/>
                    </a:lnTo>
                    <a:close/>
                    <a:moveTo>
                      <a:pt x="137" y="274"/>
                    </a:moveTo>
                    <a:lnTo>
                      <a:pt x="137" y="274"/>
                    </a:lnTo>
                    <a:lnTo>
                      <a:pt x="123" y="274"/>
                    </a:lnTo>
                    <a:lnTo>
                      <a:pt x="110" y="272"/>
                    </a:lnTo>
                    <a:lnTo>
                      <a:pt x="96" y="269"/>
                    </a:lnTo>
                    <a:lnTo>
                      <a:pt x="84" y="264"/>
                    </a:lnTo>
                    <a:lnTo>
                      <a:pt x="72" y="258"/>
                    </a:lnTo>
                    <a:lnTo>
                      <a:pt x="61" y="251"/>
                    </a:lnTo>
                    <a:lnTo>
                      <a:pt x="50" y="243"/>
                    </a:lnTo>
                    <a:lnTo>
                      <a:pt x="41" y="235"/>
                    </a:lnTo>
                    <a:lnTo>
                      <a:pt x="31" y="224"/>
                    </a:lnTo>
                    <a:lnTo>
                      <a:pt x="23" y="215"/>
                    </a:lnTo>
                    <a:lnTo>
                      <a:pt x="16" y="203"/>
                    </a:lnTo>
                    <a:lnTo>
                      <a:pt x="11" y="191"/>
                    </a:lnTo>
                    <a:lnTo>
                      <a:pt x="7" y="178"/>
                    </a:lnTo>
                    <a:lnTo>
                      <a:pt x="3" y="165"/>
                    </a:lnTo>
                    <a:lnTo>
                      <a:pt x="2" y="151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2" y="123"/>
                    </a:lnTo>
                    <a:lnTo>
                      <a:pt x="3" y="109"/>
                    </a:lnTo>
                    <a:lnTo>
                      <a:pt x="7" y="97"/>
                    </a:lnTo>
                    <a:lnTo>
                      <a:pt x="11" y="84"/>
                    </a:lnTo>
                    <a:lnTo>
                      <a:pt x="16" y="71"/>
                    </a:lnTo>
                    <a:lnTo>
                      <a:pt x="23" y="61"/>
                    </a:lnTo>
                    <a:lnTo>
                      <a:pt x="31" y="50"/>
                    </a:lnTo>
                    <a:lnTo>
                      <a:pt x="41" y="40"/>
                    </a:lnTo>
                    <a:lnTo>
                      <a:pt x="50" y="32"/>
                    </a:lnTo>
                    <a:lnTo>
                      <a:pt x="61" y="24"/>
                    </a:lnTo>
                    <a:lnTo>
                      <a:pt x="72" y="17"/>
                    </a:lnTo>
                    <a:lnTo>
                      <a:pt x="84" y="10"/>
                    </a:lnTo>
                    <a:lnTo>
                      <a:pt x="96" y="6"/>
                    </a:lnTo>
                    <a:lnTo>
                      <a:pt x="110" y="2"/>
                    </a:lnTo>
                    <a:lnTo>
                      <a:pt x="123" y="1"/>
                    </a:lnTo>
                    <a:lnTo>
                      <a:pt x="137" y="0"/>
                    </a:lnTo>
                    <a:lnTo>
                      <a:pt x="137" y="6"/>
                    </a:lnTo>
                    <a:lnTo>
                      <a:pt x="137" y="6"/>
                    </a:lnTo>
                    <a:lnTo>
                      <a:pt x="125" y="8"/>
                    </a:lnTo>
                    <a:lnTo>
                      <a:pt x="111" y="9"/>
                    </a:lnTo>
                    <a:lnTo>
                      <a:pt x="99" y="12"/>
                    </a:lnTo>
                    <a:lnTo>
                      <a:pt x="87" y="17"/>
                    </a:lnTo>
                    <a:lnTo>
                      <a:pt x="75" y="23"/>
                    </a:lnTo>
                    <a:lnTo>
                      <a:pt x="64" y="29"/>
                    </a:lnTo>
                    <a:lnTo>
                      <a:pt x="54" y="36"/>
                    </a:lnTo>
                    <a:lnTo>
                      <a:pt x="45" y="44"/>
                    </a:lnTo>
                    <a:lnTo>
                      <a:pt x="37" y="54"/>
                    </a:lnTo>
                    <a:lnTo>
                      <a:pt x="29" y="65"/>
                    </a:lnTo>
                    <a:lnTo>
                      <a:pt x="22" y="75"/>
                    </a:lnTo>
                    <a:lnTo>
                      <a:pt x="16" y="86"/>
                    </a:lnTo>
                    <a:lnTo>
                      <a:pt x="12" y="98"/>
                    </a:lnTo>
                    <a:lnTo>
                      <a:pt x="10" y="111"/>
                    </a:lnTo>
                    <a:lnTo>
                      <a:pt x="7" y="124"/>
                    </a:lnTo>
                    <a:lnTo>
                      <a:pt x="7" y="138"/>
                    </a:lnTo>
                    <a:lnTo>
                      <a:pt x="7" y="138"/>
                    </a:lnTo>
                    <a:lnTo>
                      <a:pt x="7" y="151"/>
                    </a:lnTo>
                    <a:lnTo>
                      <a:pt x="10" y="163"/>
                    </a:lnTo>
                    <a:lnTo>
                      <a:pt x="12" y="177"/>
                    </a:lnTo>
                    <a:lnTo>
                      <a:pt x="16" y="188"/>
                    </a:lnTo>
                    <a:lnTo>
                      <a:pt x="22" y="200"/>
                    </a:lnTo>
                    <a:lnTo>
                      <a:pt x="29" y="211"/>
                    </a:lnTo>
                    <a:lnTo>
                      <a:pt x="37" y="220"/>
                    </a:lnTo>
                    <a:lnTo>
                      <a:pt x="45" y="230"/>
                    </a:lnTo>
                    <a:lnTo>
                      <a:pt x="54" y="238"/>
                    </a:lnTo>
                    <a:lnTo>
                      <a:pt x="64" y="246"/>
                    </a:lnTo>
                    <a:lnTo>
                      <a:pt x="75" y="253"/>
                    </a:lnTo>
                    <a:lnTo>
                      <a:pt x="87" y="258"/>
                    </a:lnTo>
                    <a:lnTo>
                      <a:pt x="99" y="262"/>
                    </a:lnTo>
                    <a:lnTo>
                      <a:pt x="111" y="266"/>
                    </a:lnTo>
                    <a:lnTo>
                      <a:pt x="125" y="268"/>
                    </a:lnTo>
                    <a:lnTo>
                      <a:pt x="137" y="269"/>
                    </a:lnTo>
                    <a:lnTo>
                      <a:pt x="137" y="27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21" name="Freeform 136"/>
              <p:cNvSpPr/>
              <p:nvPr/>
            </p:nvSpPr>
            <p:spPr bwMode="auto">
              <a:xfrm>
                <a:off x="1941513" y="4322763"/>
                <a:ext cx="434975" cy="423863"/>
              </a:xfrm>
              <a:custGeom>
                <a:avLst/>
                <a:gdLst>
                  <a:gd name="T0" fmla="*/ 199 w 274"/>
                  <a:gd name="T1" fmla="*/ 18 h 267"/>
                  <a:gd name="T2" fmla="*/ 203 w 274"/>
                  <a:gd name="T3" fmla="*/ 37 h 267"/>
                  <a:gd name="T4" fmla="*/ 214 w 274"/>
                  <a:gd name="T5" fmla="*/ 35 h 267"/>
                  <a:gd name="T6" fmla="*/ 221 w 274"/>
                  <a:gd name="T7" fmla="*/ 43 h 267"/>
                  <a:gd name="T8" fmla="*/ 238 w 274"/>
                  <a:gd name="T9" fmla="*/ 56 h 267"/>
                  <a:gd name="T10" fmla="*/ 257 w 274"/>
                  <a:gd name="T11" fmla="*/ 80 h 267"/>
                  <a:gd name="T12" fmla="*/ 251 w 274"/>
                  <a:gd name="T13" fmla="*/ 91 h 267"/>
                  <a:gd name="T14" fmla="*/ 256 w 274"/>
                  <a:gd name="T15" fmla="*/ 93 h 267"/>
                  <a:gd name="T16" fmla="*/ 262 w 274"/>
                  <a:gd name="T17" fmla="*/ 85 h 267"/>
                  <a:gd name="T18" fmla="*/ 264 w 274"/>
                  <a:gd name="T19" fmla="*/ 93 h 267"/>
                  <a:gd name="T20" fmla="*/ 259 w 274"/>
                  <a:gd name="T21" fmla="*/ 110 h 267"/>
                  <a:gd name="T22" fmla="*/ 247 w 274"/>
                  <a:gd name="T23" fmla="*/ 112 h 267"/>
                  <a:gd name="T24" fmla="*/ 232 w 274"/>
                  <a:gd name="T25" fmla="*/ 127 h 267"/>
                  <a:gd name="T26" fmla="*/ 220 w 274"/>
                  <a:gd name="T27" fmla="*/ 141 h 267"/>
                  <a:gd name="T28" fmla="*/ 202 w 274"/>
                  <a:gd name="T29" fmla="*/ 154 h 267"/>
                  <a:gd name="T30" fmla="*/ 209 w 274"/>
                  <a:gd name="T31" fmla="*/ 183 h 267"/>
                  <a:gd name="T32" fmla="*/ 218 w 274"/>
                  <a:gd name="T33" fmla="*/ 214 h 267"/>
                  <a:gd name="T34" fmla="*/ 210 w 274"/>
                  <a:gd name="T35" fmla="*/ 237 h 267"/>
                  <a:gd name="T36" fmla="*/ 226 w 274"/>
                  <a:gd name="T37" fmla="*/ 228 h 267"/>
                  <a:gd name="T38" fmla="*/ 247 w 274"/>
                  <a:gd name="T39" fmla="*/ 192 h 267"/>
                  <a:gd name="T40" fmla="*/ 264 w 274"/>
                  <a:gd name="T41" fmla="*/ 141 h 267"/>
                  <a:gd name="T42" fmla="*/ 274 w 274"/>
                  <a:gd name="T43" fmla="*/ 115 h 267"/>
                  <a:gd name="T44" fmla="*/ 155 w 274"/>
                  <a:gd name="T45" fmla="*/ 267 h 267"/>
                  <a:gd name="T46" fmla="*/ 178 w 274"/>
                  <a:gd name="T47" fmla="*/ 246 h 267"/>
                  <a:gd name="T48" fmla="*/ 153 w 274"/>
                  <a:gd name="T49" fmla="*/ 245 h 267"/>
                  <a:gd name="T50" fmla="*/ 145 w 274"/>
                  <a:gd name="T51" fmla="*/ 252 h 267"/>
                  <a:gd name="T52" fmla="*/ 125 w 274"/>
                  <a:gd name="T53" fmla="*/ 248 h 267"/>
                  <a:gd name="T54" fmla="*/ 99 w 274"/>
                  <a:gd name="T55" fmla="*/ 249 h 267"/>
                  <a:gd name="T56" fmla="*/ 121 w 274"/>
                  <a:gd name="T57" fmla="*/ 267 h 267"/>
                  <a:gd name="T58" fmla="*/ 0 w 274"/>
                  <a:gd name="T59" fmla="*/ 129 h 267"/>
                  <a:gd name="T60" fmla="*/ 62 w 274"/>
                  <a:gd name="T61" fmla="*/ 26 h 267"/>
                  <a:gd name="T62" fmla="*/ 19 w 274"/>
                  <a:gd name="T63" fmla="*/ 87 h 267"/>
                  <a:gd name="T64" fmla="*/ 31 w 274"/>
                  <a:gd name="T65" fmla="*/ 84 h 267"/>
                  <a:gd name="T66" fmla="*/ 50 w 274"/>
                  <a:gd name="T67" fmla="*/ 91 h 267"/>
                  <a:gd name="T68" fmla="*/ 60 w 274"/>
                  <a:gd name="T69" fmla="*/ 88 h 267"/>
                  <a:gd name="T70" fmla="*/ 46 w 274"/>
                  <a:gd name="T71" fmla="*/ 106 h 267"/>
                  <a:gd name="T72" fmla="*/ 35 w 274"/>
                  <a:gd name="T73" fmla="*/ 122 h 267"/>
                  <a:gd name="T74" fmla="*/ 45 w 274"/>
                  <a:gd name="T75" fmla="*/ 157 h 267"/>
                  <a:gd name="T76" fmla="*/ 54 w 274"/>
                  <a:gd name="T77" fmla="*/ 180 h 267"/>
                  <a:gd name="T78" fmla="*/ 87 w 274"/>
                  <a:gd name="T79" fmla="*/ 210 h 267"/>
                  <a:gd name="T80" fmla="*/ 95 w 274"/>
                  <a:gd name="T81" fmla="*/ 188 h 267"/>
                  <a:gd name="T82" fmla="*/ 98 w 274"/>
                  <a:gd name="T83" fmla="*/ 169 h 267"/>
                  <a:gd name="T84" fmla="*/ 104 w 274"/>
                  <a:gd name="T85" fmla="*/ 137 h 267"/>
                  <a:gd name="T86" fmla="*/ 117 w 274"/>
                  <a:gd name="T87" fmla="*/ 122 h 267"/>
                  <a:gd name="T88" fmla="*/ 152 w 274"/>
                  <a:gd name="T89" fmla="*/ 125 h 267"/>
                  <a:gd name="T90" fmla="*/ 165 w 274"/>
                  <a:gd name="T91" fmla="*/ 106 h 267"/>
                  <a:gd name="T92" fmla="*/ 161 w 274"/>
                  <a:gd name="T93" fmla="*/ 81 h 267"/>
                  <a:gd name="T94" fmla="*/ 134 w 274"/>
                  <a:gd name="T95" fmla="*/ 58 h 267"/>
                  <a:gd name="T96" fmla="*/ 111 w 274"/>
                  <a:gd name="T97" fmla="*/ 57 h 267"/>
                  <a:gd name="T98" fmla="*/ 92 w 274"/>
                  <a:gd name="T99" fmla="*/ 68 h 267"/>
                  <a:gd name="T100" fmla="*/ 69 w 274"/>
                  <a:gd name="T101" fmla="*/ 64 h 267"/>
                  <a:gd name="T102" fmla="*/ 73 w 274"/>
                  <a:gd name="T103" fmla="*/ 56 h 267"/>
                  <a:gd name="T104" fmla="*/ 80 w 274"/>
                  <a:gd name="T105" fmla="*/ 45 h 267"/>
                  <a:gd name="T106" fmla="*/ 81 w 274"/>
                  <a:gd name="T107" fmla="*/ 38 h 267"/>
                  <a:gd name="T108" fmla="*/ 96 w 274"/>
                  <a:gd name="T109" fmla="*/ 49 h 267"/>
                  <a:gd name="T110" fmla="*/ 119 w 274"/>
                  <a:gd name="T111" fmla="*/ 47 h 267"/>
                  <a:gd name="T112" fmla="*/ 137 w 274"/>
                  <a:gd name="T113" fmla="*/ 45 h 267"/>
                  <a:gd name="T114" fmla="*/ 141 w 274"/>
                  <a:gd name="T115" fmla="*/ 28 h 267"/>
                  <a:gd name="T116" fmla="*/ 161 w 274"/>
                  <a:gd name="T117" fmla="*/ 22 h 267"/>
                  <a:gd name="T118" fmla="*/ 132 w 274"/>
                  <a:gd name="T119" fmla="*/ 8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4" h="267">
                    <a:moveTo>
                      <a:pt x="161" y="1"/>
                    </a:moveTo>
                    <a:lnTo>
                      <a:pt x="161" y="1"/>
                    </a:lnTo>
                    <a:lnTo>
                      <a:pt x="169" y="3"/>
                    </a:lnTo>
                    <a:lnTo>
                      <a:pt x="178" y="5"/>
                    </a:lnTo>
                    <a:lnTo>
                      <a:pt x="188" y="8"/>
                    </a:lnTo>
                    <a:lnTo>
                      <a:pt x="201" y="14"/>
                    </a:lnTo>
                    <a:lnTo>
                      <a:pt x="214" y="22"/>
                    </a:lnTo>
                    <a:lnTo>
                      <a:pt x="226" y="31"/>
                    </a:lnTo>
                    <a:lnTo>
                      <a:pt x="238" y="43"/>
                    </a:lnTo>
                    <a:lnTo>
                      <a:pt x="238" y="43"/>
                    </a:lnTo>
                    <a:lnTo>
                      <a:pt x="234" y="39"/>
                    </a:lnTo>
                    <a:lnTo>
                      <a:pt x="225" y="31"/>
                    </a:lnTo>
                    <a:lnTo>
                      <a:pt x="213" y="22"/>
                    </a:lnTo>
                    <a:lnTo>
                      <a:pt x="206" y="19"/>
                    </a:lnTo>
                    <a:lnTo>
                      <a:pt x="199" y="18"/>
                    </a:lnTo>
                    <a:lnTo>
                      <a:pt x="197" y="19"/>
                    </a:lnTo>
                    <a:lnTo>
                      <a:pt x="197" y="19"/>
                    </a:lnTo>
                    <a:lnTo>
                      <a:pt x="198" y="22"/>
                    </a:lnTo>
                    <a:lnTo>
                      <a:pt x="198" y="22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199" y="27"/>
                    </a:lnTo>
                    <a:lnTo>
                      <a:pt x="201" y="30"/>
                    </a:lnTo>
                    <a:lnTo>
                      <a:pt x="201" y="30"/>
                    </a:lnTo>
                    <a:lnTo>
                      <a:pt x="202" y="30"/>
                    </a:lnTo>
                    <a:lnTo>
                      <a:pt x="202" y="30"/>
                    </a:lnTo>
                    <a:lnTo>
                      <a:pt x="203" y="33"/>
                    </a:lnTo>
                    <a:lnTo>
                      <a:pt x="203" y="33"/>
                    </a:lnTo>
                    <a:lnTo>
                      <a:pt x="203" y="34"/>
                    </a:lnTo>
                    <a:lnTo>
                      <a:pt x="203" y="37"/>
                    </a:lnTo>
                    <a:lnTo>
                      <a:pt x="203" y="39"/>
                    </a:lnTo>
                    <a:lnTo>
                      <a:pt x="206" y="39"/>
                    </a:lnTo>
                    <a:lnTo>
                      <a:pt x="206" y="39"/>
                    </a:lnTo>
                    <a:lnTo>
                      <a:pt x="209" y="39"/>
                    </a:lnTo>
                    <a:lnTo>
                      <a:pt x="209" y="39"/>
                    </a:lnTo>
                    <a:lnTo>
                      <a:pt x="210" y="38"/>
                    </a:lnTo>
                    <a:lnTo>
                      <a:pt x="210" y="38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7" y="35"/>
                    </a:lnTo>
                    <a:lnTo>
                      <a:pt x="209" y="34"/>
                    </a:lnTo>
                    <a:lnTo>
                      <a:pt x="210" y="33"/>
                    </a:lnTo>
                    <a:lnTo>
                      <a:pt x="210" y="33"/>
                    </a:lnTo>
                    <a:lnTo>
                      <a:pt x="214" y="35"/>
                    </a:lnTo>
                    <a:lnTo>
                      <a:pt x="215" y="37"/>
                    </a:lnTo>
                    <a:lnTo>
                      <a:pt x="215" y="37"/>
                    </a:lnTo>
                    <a:lnTo>
                      <a:pt x="217" y="39"/>
                    </a:lnTo>
                    <a:lnTo>
                      <a:pt x="217" y="39"/>
                    </a:lnTo>
                    <a:lnTo>
                      <a:pt x="215" y="41"/>
                    </a:lnTo>
                    <a:lnTo>
                      <a:pt x="215" y="41"/>
                    </a:lnTo>
                    <a:lnTo>
                      <a:pt x="214" y="42"/>
                    </a:lnTo>
                    <a:lnTo>
                      <a:pt x="214" y="42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5" y="45"/>
                    </a:lnTo>
                    <a:lnTo>
                      <a:pt x="217" y="45"/>
                    </a:lnTo>
                    <a:lnTo>
                      <a:pt x="217" y="45"/>
                    </a:lnTo>
                    <a:lnTo>
                      <a:pt x="221" y="43"/>
                    </a:lnTo>
                    <a:lnTo>
                      <a:pt x="221" y="43"/>
                    </a:lnTo>
                    <a:lnTo>
                      <a:pt x="224" y="43"/>
                    </a:lnTo>
                    <a:lnTo>
                      <a:pt x="224" y="43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9" y="47"/>
                    </a:lnTo>
                    <a:lnTo>
                      <a:pt x="229" y="47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2" y="51"/>
                    </a:lnTo>
                    <a:lnTo>
                      <a:pt x="232" y="51"/>
                    </a:lnTo>
                    <a:lnTo>
                      <a:pt x="234" y="53"/>
                    </a:lnTo>
                    <a:lnTo>
                      <a:pt x="234" y="53"/>
                    </a:lnTo>
                    <a:lnTo>
                      <a:pt x="237" y="54"/>
                    </a:lnTo>
                    <a:lnTo>
                      <a:pt x="238" y="56"/>
                    </a:lnTo>
                    <a:lnTo>
                      <a:pt x="238" y="56"/>
                    </a:lnTo>
                    <a:lnTo>
                      <a:pt x="240" y="58"/>
                    </a:lnTo>
                    <a:lnTo>
                      <a:pt x="240" y="58"/>
                    </a:lnTo>
                    <a:lnTo>
                      <a:pt x="245" y="62"/>
                    </a:lnTo>
                    <a:lnTo>
                      <a:pt x="245" y="62"/>
                    </a:lnTo>
                    <a:lnTo>
                      <a:pt x="248" y="65"/>
                    </a:lnTo>
                    <a:lnTo>
                      <a:pt x="248" y="65"/>
                    </a:lnTo>
                    <a:lnTo>
                      <a:pt x="248" y="69"/>
                    </a:lnTo>
                    <a:lnTo>
                      <a:pt x="248" y="69"/>
                    </a:lnTo>
                    <a:lnTo>
                      <a:pt x="249" y="73"/>
                    </a:lnTo>
                    <a:lnTo>
                      <a:pt x="249" y="73"/>
                    </a:lnTo>
                    <a:lnTo>
                      <a:pt x="251" y="76"/>
                    </a:lnTo>
                    <a:lnTo>
                      <a:pt x="251" y="76"/>
                    </a:lnTo>
                    <a:lnTo>
                      <a:pt x="253" y="77"/>
                    </a:lnTo>
                    <a:lnTo>
                      <a:pt x="253" y="77"/>
                    </a:lnTo>
                    <a:lnTo>
                      <a:pt x="257" y="80"/>
                    </a:lnTo>
                    <a:lnTo>
                      <a:pt x="257" y="80"/>
                    </a:lnTo>
                    <a:lnTo>
                      <a:pt x="259" y="81"/>
                    </a:lnTo>
                    <a:lnTo>
                      <a:pt x="259" y="83"/>
                    </a:lnTo>
                    <a:lnTo>
                      <a:pt x="259" y="83"/>
                    </a:lnTo>
                    <a:lnTo>
                      <a:pt x="257" y="84"/>
                    </a:lnTo>
                    <a:lnTo>
                      <a:pt x="257" y="84"/>
                    </a:lnTo>
                    <a:lnTo>
                      <a:pt x="255" y="84"/>
                    </a:lnTo>
                    <a:lnTo>
                      <a:pt x="255" y="84"/>
                    </a:lnTo>
                    <a:lnTo>
                      <a:pt x="255" y="87"/>
                    </a:lnTo>
                    <a:lnTo>
                      <a:pt x="255" y="87"/>
                    </a:lnTo>
                    <a:lnTo>
                      <a:pt x="255" y="88"/>
                    </a:lnTo>
                    <a:lnTo>
                      <a:pt x="255" y="89"/>
                    </a:lnTo>
                    <a:lnTo>
                      <a:pt x="255" y="89"/>
                    </a:lnTo>
                    <a:lnTo>
                      <a:pt x="252" y="91"/>
                    </a:lnTo>
                    <a:lnTo>
                      <a:pt x="251" y="91"/>
                    </a:lnTo>
                    <a:lnTo>
                      <a:pt x="248" y="92"/>
                    </a:lnTo>
                    <a:lnTo>
                      <a:pt x="247" y="93"/>
                    </a:lnTo>
                    <a:lnTo>
                      <a:pt x="247" y="93"/>
                    </a:lnTo>
                    <a:lnTo>
                      <a:pt x="247" y="95"/>
                    </a:lnTo>
                    <a:lnTo>
                      <a:pt x="247" y="95"/>
                    </a:lnTo>
                    <a:lnTo>
                      <a:pt x="249" y="96"/>
                    </a:lnTo>
                    <a:lnTo>
                      <a:pt x="249" y="96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49" y="93"/>
                    </a:lnTo>
                    <a:lnTo>
                      <a:pt x="251" y="93"/>
                    </a:lnTo>
                    <a:lnTo>
                      <a:pt x="251" y="93"/>
                    </a:lnTo>
                    <a:lnTo>
                      <a:pt x="253" y="93"/>
                    </a:lnTo>
                    <a:lnTo>
                      <a:pt x="253" y="93"/>
                    </a:lnTo>
                    <a:lnTo>
                      <a:pt x="256" y="93"/>
                    </a:lnTo>
                    <a:lnTo>
                      <a:pt x="256" y="93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92"/>
                    </a:lnTo>
                    <a:lnTo>
                      <a:pt x="256" y="89"/>
                    </a:lnTo>
                    <a:lnTo>
                      <a:pt x="256" y="89"/>
                    </a:lnTo>
                    <a:lnTo>
                      <a:pt x="257" y="87"/>
                    </a:lnTo>
                    <a:lnTo>
                      <a:pt x="257" y="87"/>
                    </a:lnTo>
                    <a:lnTo>
                      <a:pt x="257" y="88"/>
                    </a:lnTo>
                    <a:lnTo>
                      <a:pt x="259" y="87"/>
                    </a:lnTo>
                    <a:lnTo>
                      <a:pt x="259" y="87"/>
                    </a:lnTo>
                    <a:lnTo>
                      <a:pt x="260" y="85"/>
                    </a:lnTo>
                    <a:lnTo>
                      <a:pt x="260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5"/>
                    </a:lnTo>
                    <a:lnTo>
                      <a:pt x="262" y="83"/>
                    </a:lnTo>
                    <a:lnTo>
                      <a:pt x="262" y="83"/>
                    </a:lnTo>
                    <a:lnTo>
                      <a:pt x="260" y="80"/>
                    </a:lnTo>
                    <a:lnTo>
                      <a:pt x="260" y="80"/>
                    </a:lnTo>
                    <a:lnTo>
                      <a:pt x="260" y="75"/>
                    </a:lnTo>
                    <a:lnTo>
                      <a:pt x="260" y="75"/>
                    </a:lnTo>
                    <a:lnTo>
                      <a:pt x="263" y="80"/>
                    </a:lnTo>
                    <a:lnTo>
                      <a:pt x="266" y="89"/>
                    </a:lnTo>
                    <a:lnTo>
                      <a:pt x="266" y="89"/>
                    </a:lnTo>
                    <a:lnTo>
                      <a:pt x="264" y="89"/>
                    </a:lnTo>
                    <a:lnTo>
                      <a:pt x="264" y="91"/>
                    </a:lnTo>
                    <a:lnTo>
                      <a:pt x="264" y="91"/>
                    </a:lnTo>
                    <a:lnTo>
                      <a:pt x="264" y="93"/>
                    </a:lnTo>
                    <a:lnTo>
                      <a:pt x="264" y="93"/>
                    </a:lnTo>
                    <a:lnTo>
                      <a:pt x="264" y="98"/>
                    </a:lnTo>
                    <a:lnTo>
                      <a:pt x="264" y="98"/>
                    </a:lnTo>
                    <a:lnTo>
                      <a:pt x="264" y="103"/>
                    </a:lnTo>
                    <a:lnTo>
                      <a:pt x="264" y="103"/>
                    </a:lnTo>
                    <a:lnTo>
                      <a:pt x="264" y="107"/>
                    </a:lnTo>
                    <a:lnTo>
                      <a:pt x="264" y="107"/>
                    </a:lnTo>
                    <a:lnTo>
                      <a:pt x="264" y="112"/>
                    </a:lnTo>
                    <a:lnTo>
                      <a:pt x="264" y="112"/>
                    </a:lnTo>
                    <a:lnTo>
                      <a:pt x="263" y="114"/>
                    </a:lnTo>
                    <a:lnTo>
                      <a:pt x="263" y="114"/>
                    </a:lnTo>
                    <a:lnTo>
                      <a:pt x="263" y="115"/>
                    </a:lnTo>
                    <a:lnTo>
                      <a:pt x="262" y="114"/>
                    </a:lnTo>
                    <a:lnTo>
                      <a:pt x="262" y="114"/>
                    </a:lnTo>
                    <a:lnTo>
                      <a:pt x="260" y="110"/>
                    </a:lnTo>
                    <a:lnTo>
                      <a:pt x="259" y="110"/>
                    </a:lnTo>
                    <a:lnTo>
                      <a:pt x="259" y="110"/>
                    </a:lnTo>
                    <a:lnTo>
                      <a:pt x="259" y="108"/>
                    </a:lnTo>
                    <a:lnTo>
                      <a:pt x="256" y="108"/>
                    </a:lnTo>
                    <a:lnTo>
                      <a:pt x="256" y="108"/>
                    </a:lnTo>
                    <a:lnTo>
                      <a:pt x="255" y="108"/>
                    </a:lnTo>
                    <a:lnTo>
                      <a:pt x="253" y="108"/>
                    </a:lnTo>
                    <a:lnTo>
                      <a:pt x="253" y="108"/>
                    </a:lnTo>
                    <a:lnTo>
                      <a:pt x="253" y="111"/>
                    </a:lnTo>
                    <a:lnTo>
                      <a:pt x="253" y="112"/>
                    </a:lnTo>
                    <a:lnTo>
                      <a:pt x="253" y="112"/>
                    </a:lnTo>
                    <a:lnTo>
                      <a:pt x="248" y="111"/>
                    </a:lnTo>
                    <a:lnTo>
                      <a:pt x="248" y="111"/>
                    </a:lnTo>
                    <a:lnTo>
                      <a:pt x="247" y="111"/>
                    </a:lnTo>
                    <a:lnTo>
                      <a:pt x="247" y="112"/>
                    </a:lnTo>
                    <a:lnTo>
                      <a:pt x="247" y="112"/>
                    </a:lnTo>
                    <a:lnTo>
                      <a:pt x="245" y="115"/>
                    </a:lnTo>
                    <a:lnTo>
                      <a:pt x="244" y="116"/>
                    </a:lnTo>
                    <a:lnTo>
                      <a:pt x="244" y="116"/>
                    </a:lnTo>
                    <a:lnTo>
                      <a:pt x="244" y="118"/>
                    </a:lnTo>
                    <a:lnTo>
                      <a:pt x="243" y="121"/>
                    </a:lnTo>
                    <a:lnTo>
                      <a:pt x="243" y="121"/>
                    </a:lnTo>
                    <a:lnTo>
                      <a:pt x="241" y="122"/>
                    </a:lnTo>
                    <a:lnTo>
                      <a:pt x="238" y="122"/>
                    </a:lnTo>
                    <a:lnTo>
                      <a:pt x="238" y="122"/>
                    </a:lnTo>
                    <a:lnTo>
                      <a:pt x="234" y="123"/>
                    </a:lnTo>
                    <a:lnTo>
                      <a:pt x="234" y="123"/>
                    </a:lnTo>
                    <a:lnTo>
                      <a:pt x="234" y="125"/>
                    </a:lnTo>
                    <a:lnTo>
                      <a:pt x="233" y="126"/>
                    </a:lnTo>
                    <a:lnTo>
                      <a:pt x="233" y="126"/>
                    </a:lnTo>
                    <a:lnTo>
                      <a:pt x="232" y="127"/>
                    </a:lnTo>
                    <a:lnTo>
                      <a:pt x="230" y="129"/>
                    </a:lnTo>
                    <a:lnTo>
                      <a:pt x="230" y="129"/>
                    </a:lnTo>
                    <a:lnTo>
                      <a:pt x="230" y="133"/>
                    </a:lnTo>
                    <a:lnTo>
                      <a:pt x="230" y="133"/>
                    </a:lnTo>
                    <a:lnTo>
                      <a:pt x="230" y="134"/>
                    </a:lnTo>
                    <a:lnTo>
                      <a:pt x="230" y="135"/>
                    </a:lnTo>
                    <a:lnTo>
                      <a:pt x="230" y="135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7"/>
                    </a:lnTo>
                    <a:lnTo>
                      <a:pt x="226" y="138"/>
                    </a:lnTo>
                    <a:lnTo>
                      <a:pt x="225" y="139"/>
                    </a:lnTo>
                    <a:lnTo>
                      <a:pt x="225" y="139"/>
                    </a:lnTo>
                    <a:lnTo>
                      <a:pt x="220" y="141"/>
                    </a:lnTo>
                    <a:lnTo>
                      <a:pt x="220" y="141"/>
                    </a:lnTo>
                    <a:lnTo>
                      <a:pt x="220" y="142"/>
                    </a:lnTo>
                    <a:lnTo>
                      <a:pt x="220" y="144"/>
                    </a:lnTo>
                    <a:lnTo>
                      <a:pt x="218" y="144"/>
                    </a:lnTo>
                    <a:lnTo>
                      <a:pt x="218" y="144"/>
                    </a:lnTo>
                    <a:lnTo>
                      <a:pt x="215" y="144"/>
                    </a:lnTo>
                    <a:lnTo>
                      <a:pt x="213" y="144"/>
                    </a:lnTo>
                    <a:lnTo>
                      <a:pt x="213" y="144"/>
                    </a:lnTo>
                    <a:lnTo>
                      <a:pt x="211" y="145"/>
                    </a:lnTo>
                    <a:lnTo>
                      <a:pt x="209" y="148"/>
                    </a:lnTo>
                    <a:lnTo>
                      <a:pt x="209" y="148"/>
                    </a:lnTo>
                    <a:lnTo>
                      <a:pt x="203" y="152"/>
                    </a:lnTo>
                    <a:lnTo>
                      <a:pt x="203" y="152"/>
                    </a:lnTo>
                    <a:lnTo>
                      <a:pt x="202" y="152"/>
                    </a:lnTo>
                    <a:lnTo>
                      <a:pt x="202" y="154"/>
                    </a:lnTo>
                    <a:lnTo>
                      <a:pt x="202" y="154"/>
                    </a:lnTo>
                    <a:lnTo>
                      <a:pt x="202" y="157"/>
                    </a:lnTo>
                    <a:lnTo>
                      <a:pt x="203" y="158"/>
                    </a:lnTo>
                    <a:lnTo>
                      <a:pt x="203" y="158"/>
                    </a:lnTo>
                    <a:lnTo>
                      <a:pt x="207" y="164"/>
                    </a:lnTo>
                    <a:lnTo>
                      <a:pt x="207" y="164"/>
                    </a:lnTo>
                    <a:lnTo>
                      <a:pt x="209" y="167"/>
                    </a:lnTo>
                    <a:lnTo>
                      <a:pt x="207" y="169"/>
                    </a:lnTo>
                    <a:lnTo>
                      <a:pt x="207" y="169"/>
                    </a:lnTo>
                    <a:lnTo>
                      <a:pt x="206" y="173"/>
                    </a:lnTo>
                    <a:lnTo>
                      <a:pt x="206" y="173"/>
                    </a:lnTo>
                    <a:lnTo>
                      <a:pt x="206" y="176"/>
                    </a:lnTo>
                    <a:lnTo>
                      <a:pt x="206" y="179"/>
                    </a:lnTo>
                    <a:lnTo>
                      <a:pt x="206" y="179"/>
                    </a:lnTo>
                    <a:lnTo>
                      <a:pt x="209" y="183"/>
                    </a:lnTo>
                    <a:lnTo>
                      <a:pt x="209" y="183"/>
                    </a:lnTo>
                    <a:lnTo>
                      <a:pt x="207" y="184"/>
                    </a:lnTo>
                    <a:lnTo>
                      <a:pt x="207" y="186"/>
                    </a:lnTo>
                    <a:lnTo>
                      <a:pt x="207" y="187"/>
                    </a:lnTo>
                    <a:lnTo>
                      <a:pt x="207" y="187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9"/>
                    </a:lnTo>
                    <a:lnTo>
                      <a:pt x="217" y="199"/>
                    </a:lnTo>
                    <a:lnTo>
                      <a:pt x="220" y="204"/>
                    </a:lnTo>
                    <a:lnTo>
                      <a:pt x="221" y="209"/>
                    </a:lnTo>
                    <a:lnTo>
                      <a:pt x="220" y="211"/>
                    </a:lnTo>
                    <a:lnTo>
                      <a:pt x="220" y="211"/>
                    </a:lnTo>
                    <a:lnTo>
                      <a:pt x="218" y="214"/>
                    </a:lnTo>
                    <a:lnTo>
                      <a:pt x="218" y="215"/>
                    </a:lnTo>
                    <a:lnTo>
                      <a:pt x="218" y="215"/>
                    </a:lnTo>
                    <a:lnTo>
                      <a:pt x="220" y="218"/>
                    </a:lnTo>
                    <a:lnTo>
                      <a:pt x="220" y="218"/>
                    </a:lnTo>
                    <a:lnTo>
                      <a:pt x="222" y="219"/>
                    </a:lnTo>
                    <a:lnTo>
                      <a:pt x="222" y="219"/>
                    </a:lnTo>
                    <a:lnTo>
                      <a:pt x="222" y="221"/>
                    </a:lnTo>
                    <a:lnTo>
                      <a:pt x="222" y="221"/>
                    </a:lnTo>
                    <a:lnTo>
                      <a:pt x="218" y="226"/>
                    </a:lnTo>
                    <a:lnTo>
                      <a:pt x="218" y="226"/>
                    </a:lnTo>
                    <a:lnTo>
                      <a:pt x="217" y="230"/>
                    </a:lnTo>
                    <a:lnTo>
                      <a:pt x="217" y="230"/>
                    </a:lnTo>
                    <a:lnTo>
                      <a:pt x="213" y="236"/>
                    </a:lnTo>
                    <a:lnTo>
                      <a:pt x="213" y="236"/>
                    </a:lnTo>
                    <a:lnTo>
                      <a:pt x="210" y="237"/>
                    </a:lnTo>
                    <a:lnTo>
                      <a:pt x="210" y="238"/>
                    </a:lnTo>
                    <a:lnTo>
                      <a:pt x="210" y="238"/>
                    </a:lnTo>
                    <a:lnTo>
                      <a:pt x="209" y="241"/>
                    </a:lnTo>
                    <a:lnTo>
                      <a:pt x="209" y="242"/>
                    </a:lnTo>
                    <a:lnTo>
                      <a:pt x="210" y="241"/>
                    </a:lnTo>
                    <a:lnTo>
                      <a:pt x="210" y="241"/>
                    </a:lnTo>
                    <a:lnTo>
                      <a:pt x="215" y="237"/>
                    </a:lnTo>
                    <a:lnTo>
                      <a:pt x="215" y="237"/>
                    </a:lnTo>
                    <a:lnTo>
                      <a:pt x="221" y="234"/>
                    </a:lnTo>
                    <a:lnTo>
                      <a:pt x="224" y="232"/>
                    </a:lnTo>
                    <a:lnTo>
                      <a:pt x="224" y="232"/>
                    </a:lnTo>
                    <a:lnTo>
                      <a:pt x="225" y="232"/>
                    </a:lnTo>
                    <a:lnTo>
                      <a:pt x="225" y="233"/>
                    </a:lnTo>
                    <a:lnTo>
                      <a:pt x="226" y="228"/>
                    </a:lnTo>
                    <a:lnTo>
                      <a:pt x="226" y="228"/>
                    </a:lnTo>
                    <a:lnTo>
                      <a:pt x="230" y="219"/>
                    </a:lnTo>
                    <a:lnTo>
                      <a:pt x="233" y="217"/>
                    </a:lnTo>
                    <a:lnTo>
                      <a:pt x="233" y="217"/>
                    </a:lnTo>
                    <a:lnTo>
                      <a:pt x="236" y="211"/>
                    </a:lnTo>
                    <a:lnTo>
                      <a:pt x="236" y="211"/>
                    </a:lnTo>
                    <a:lnTo>
                      <a:pt x="238" y="206"/>
                    </a:lnTo>
                    <a:lnTo>
                      <a:pt x="238" y="206"/>
                    </a:lnTo>
                    <a:lnTo>
                      <a:pt x="240" y="204"/>
                    </a:lnTo>
                    <a:lnTo>
                      <a:pt x="241" y="204"/>
                    </a:lnTo>
                    <a:lnTo>
                      <a:pt x="243" y="204"/>
                    </a:lnTo>
                    <a:lnTo>
                      <a:pt x="243" y="200"/>
                    </a:lnTo>
                    <a:lnTo>
                      <a:pt x="243" y="200"/>
                    </a:lnTo>
                    <a:lnTo>
                      <a:pt x="244" y="196"/>
                    </a:lnTo>
                    <a:lnTo>
                      <a:pt x="247" y="192"/>
                    </a:lnTo>
                    <a:lnTo>
                      <a:pt x="247" y="192"/>
                    </a:lnTo>
                    <a:lnTo>
                      <a:pt x="247" y="188"/>
                    </a:lnTo>
                    <a:lnTo>
                      <a:pt x="247" y="186"/>
                    </a:lnTo>
                    <a:lnTo>
                      <a:pt x="247" y="184"/>
                    </a:lnTo>
                    <a:lnTo>
                      <a:pt x="248" y="181"/>
                    </a:lnTo>
                    <a:lnTo>
                      <a:pt x="248" y="181"/>
                    </a:lnTo>
                    <a:lnTo>
                      <a:pt x="252" y="179"/>
                    </a:lnTo>
                    <a:lnTo>
                      <a:pt x="253" y="177"/>
                    </a:lnTo>
                    <a:lnTo>
                      <a:pt x="253" y="177"/>
                    </a:lnTo>
                    <a:lnTo>
                      <a:pt x="256" y="172"/>
                    </a:lnTo>
                    <a:lnTo>
                      <a:pt x="256" y="172"/>
                    </a:lnTo>
                    <a:lnTo>
                      <a:pt x="262" y="164"/>
                    </a:lnTo>
                    <a:lnTo>
                      <a:pt x="263" y="160"/>
                    </a:lnTo>
                    <a:lnTo>
                      <a:pt x="264" y="153"/>
                    </a:lnTo>
                    <a:lnTo>
                      <a:pt x="264" y="153"/>
                    </a:lnTo>
                    <a:lnTo>
                      <a:pt x="264" y="141"/>
                    </a:lnTo>
                    <a:lnTo>
                      <a:pt x="264" y="141"/>
                    </a:lnTo>
                    <a:lnTo>
                      <a:pt x="266" y="138"/>
                    </a:lnTo>
                    <a:lnTo>
                      <a:pt x="267" y="135"/>
                    </a:lnTo>
                    <a:lnTo>
                      <a:pt x="267" y="131"/>
                    </a:lnTo>
                    <a:lnTo>
                      <a:pt x="267" y="131"/>
                    </a:lnTo>
                    <a:lnTo>
                      <a:pt x="266" y="127"/>
                    </a:lnTo>
                    <a:lnTo>
                      <a:pt x="266" y="126"/>
                    </a:lnTo>
                    <a:lnTo>
                      <a:pt x="266" y="126"/>
                    </a:lnTo>
                    <a:lnTo>
                      <a:pt x="267" y="123"/>
                    </a:lnTo>
                    <a:lnTo>
                      <a:pt x="268" y="122"/>
                    </a:lnTo>
                    <a:lnTo>
                      <a:pt x="268" y="122"/>
                    </a:lnTo>
                    <a:lnTo>
                      <a:pt x="271" y="118"/>
                    </a:lnTo>
                    <a:lnTo>
                      <a:pt x="271" y="118"/>
                    </a:lnTo>
                    <a:lnTo>
                      <a:pt x="272" y="114"/>
                    </a:lnTo>
                    <a:lnTo>
                      <a:pt x="274" y="115"/>
                    </a:lnTo>
                    <a:lnTo>
                      <a:pt x="274" y="115"/>
                    </a:lnTo>
                    <a:lnTo>
                      <a:pt x="274" y="121"/>
                    </a:lnTo>
                    <a:lnTo>
                      <a:pt x="274" y="135"/>
                    </a:lnTo>
                    <a:lnTo>
                      <a:pt x="270" y="157"/>
                    </a:lnTo>
                    <a:lnTo>
                      <a:pt x="267" y="171"/>
                    </a:lnTo>
                    <a:lnTo>
                      <a:pt x="263" y="183"/>
                    </a:lnTo>
                    <a:lnTo>
                      <a:pt x="257" y="196"/>
                    </a:lnTo>
                    <a:lnTo>
                      <a:pt x="249" y="210"/>
                    </a:lnTo>
                    <a:lnTo>
                      <a:pt x="240" y="223"/>
                    </a:lnTo>
                    <a:lnTo>
                      <a:pt x="229" y="234"/>
                    </a:lnTo>
                    <a:lnTo>
                      <a:pt x="214" y="245"/>
                    </a:lnTo>
                    <a:lnTo>
                      <a:pt x="198" y="255"/>
                    </a:lnTo>
                    <a:lnTo>
                      <a:pt x="178" y="261"/>
                    </a:lnTo>
                    <a:lnTo>
                      <a:pt x="155" y="267"/>
                    </a:lnTo>
                    <a:lnTo>
                      <a:pt x="155" y="267"/>
                    </a:lnTo>
                    <a:lnTo>
                      <a:pt x="169" y="263"/>
                    </a:lnTo>
                    <a:lnTo>
                      <a:pt x="182" y="259"/>
                    </a:lnTo>
                    <a:lnTo>
                      <a:pt x="186" y="256"/>
                    </a:lnTo>
                    <a:lnTo>
                      <a:pt x="187" y="255"/>
                    </a:lnTo>
                    <a:lnTo>
                      <a:pt x="187" y="255"/>
                    </a:lnTo>
                    <a:lnTo>
                      <a:pt x="187" y="252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4" y="249"/>
                    </a:lnTo>
                    <a:lnTo>
                      <a:pt x="182" y="248"/>
                    </a:lnTo>
                    <a:lnTo>
                      <a:pt x="182" y="248"/>
                    </a:lnTo>
                    <a:lnTo>
                      <a:pt x="178" y="245"/>
                    </a:lnTo>
                    <a:lnTo>
                      <a:pt x="178" y="246"/>
                    </a:lnTo>
                    <a:lnTo>
                      <a:pt x="178" y="246"/>
                    </a:lnTo>
                    <a:lnTo>
                      <a:pt x="173" y="246"/>
                    </a:lnTo>
                    <a:lnTo>
                      <a:pt x="173" y="246"/>
                    </a:lnTo>
                    <a:lnTo>
                      <a:pt x="168" y="246"/>
                    </a:lnTo>
                    <a:lnTo>
                      <a:pt x="165" y="245"/>
                    </a:lnTo>
                    <a:lnTo>
                      <a:pt x="165" y="245"/>
                    </a:lnTo>
                    <a:lnTo>
                      <a:pt x="161" y="242"/>
                    </a:lnTo>
                    <a:lnTo>
                      <a:pt x="160" y="241"/>
                    </a:lnTo>
                    <a:lnTo>
                      <a:pt x="159" y="242"/>
                    </a:lnTo>
                    <a:lnTo>
                      <a:pt x="159" y="242"/>
                    </a:lnTo>
                    <a:lnTo>
                      <a:pt x="159" y="244"/>
                    </a:lnTo>
                    <a:lnTo>
                      <a:pt x="159" y="244"/>
                    </a:lnTo>
                    <a:lnTo>
                      <a:pt x="157" y="245"/>
                    </a:lnTo>
                    <a:lnTo>
                      <a:pt x="157" y="245"/>
                    </a:lnTo>
                    <a:lnTo>
                      <a:pt x="156" y="245"/>
                    </a:lnTo>
                    <a:lnTo>
                      <a:pt x="153" y="245"/>
                    </a:lnTo>
                    <a:lnTo>
                      <a:pt x="149" y="245"/>
                    </a:lnTo>
                    <a:lnTo>
                      <a:pt x="149" y="245"/>
                    </a:lnTo>
                    <a:lnTo>
                      <a:pt x="145" y="245"/>
                    </a:lnTo>
                    <a:lnTo>
                      <a:pt x="140" y="244"/>
                    </a:lnTo>
                    <a:lnTo>
                      <a:pt x="140" y="244"/>
                    </a:lnTo>
                    <a:lnTo>
                      <a:pt x="138" y="242"/>
                    </a:lnTo>
                    <a:lnTo>
                      <a:pt x="137" y="242"/>
                    </a:lnTo>
                    <a:lnTo>
                      <a:pt x="137" y="242"/>
                    </a:lnTo>
                    <a:lnTo>
                      <a:pt x="136" y="244"/>
                    </a:lnTo>
                    <a:lnTo>
                      <a:pt x="134" y="245"/>
                    </a:lnTo>
                    <a:lnTo>
                      <a:pt x="140" y="248"/>
                    </a:lnTo>
                    <a:lnTo>
                      <a:pt x="144" y="251"/>
                    </a:lnTo>
                    <a:lnTo>
                      <a:pt x="144" y="251"/>
                    </a:lnTo>
                    <a:lnTo>
                      <a:pt x="145" y="252"/>
                    </a:lnTo>
                    <a:lnTo>
                      <a:pt x="145" y="252"/>
                    </a:lnTo>
                    <a:lnTo>
                      <a:pt x="145" y="253"/>
                    </a:lnTo>
                    <a:lnTo>
                      <a:pt x="145" y="253"/>
                    </a:lnTo>
                    <a:lnTo>
                      <a:pt x="142" y="253"/>
                    </a:lnTo>
                    <a:lnTo>
                      <a:pt x="140" y="253"/>
                    </a:lnTo>
                    <a:lnTo>
                      <a:pt x="140" y="253"/>
                    </a:lnTo>
                    <a:lnTo>
                      <a:pt x="134" y="256"/>
                    </a:lnTo>
                    <a:lnTo>
                      <a:pt x="133" y="256"/>
                    </a:lnTo>
                    <a:lnTo>
                      <a:pt x="130" y="256"/>
                    </a:lnTo>
                    <a:lnTo>
                      <a:pt x="130" y="256"/>
                    </a:lnTo>
                    <a:lnTo>
                      <a:pt x="127" y="251"/>
                    </a:lnTo>
                    <a:lnTo>
                      <a:pt x="127" y="251"/>
                    </a:lnTo>
                    <a:lnTo>
                      <a:pt x="127" y="249"/>
                    </a:lnTo>
                    <a:lnTo>
                      <a:pt x="126" y="248"/>
                    </a:lnTo>
                    <a:lnTo>
                      <a:pt x="125" y="248"/>
                    </a:lnTo>
                    <a:lnTo>
                      <a:pt x="125" y="248"/>
                    </a:lnTo>
                    <a:lnTo>
                      <a:pt x="121" y="248"/>
                    </a:lnTo>
                    <a:lnTo>
                      <a:pt x="123" y="252"/>
                    </a:lnTo>
                    <a:lnTo>
                      <a:pt x="123" y="252"/>
                    </a:lnTo>
                    <a:lnTo>
                      <a:pt x="118" y="252"/>
                    </a:lnTo>
                    <a:lnTo>
                      <a:pt x="118" y="252"/>
                    </a:lnTo>
                    <a:lnTo>
                      <a:pt x="115" y="253"/>
                    </a:lnTo>
                    <a:lnTo>
                      <a:pt x="115" y="253"/>
                    </a:lnTo>
                    <a:lnTo>
                      <a:pt x="114" y="252"/>
                    </a:lnTo>
                    <a:lnTo>
                      <a:pt x="114" y="252"/>
                    </a:lnTo>
                    <a:lnTo>
                      <a:pt x="111" y="251"/>
                    </a:lnTo>
                    <a:lnTo>
                      <a:pt x="108" y="251"/>
                    </a:lnTo>
                    <a:lnTo>
                      <a:pt x="108" y="251"/>
                    </a:lnTo>
                    <a:lnTo>
                      <a:pt x="102" y="249"/>
                    </a:lnTo>
                    <a:lnTo>
                      <a:pt x="102" y="249"/>
                    </a:lnTo>
                    <a:lnTo>
                      <a:pt x="99" y="249"/>
                    </a:lnTo>
                    <a:lnTo>
                      <a:pt x="99" y="249"/>
                    </a:lnTo>
                    <a:lnTo>
                      <a:pt x="95" y="252"/>
                    </a:lnTo>
                    <a:lnTo>
                      <a:pt x="92" y="252"/>
                    </a:lnTo>
                    <a:lnTo>
                      <a:pt x="92" y="252"/>
                    </a:lnTo>
                    <a:lnTo>
                      <a:pt x="88" y="252"/>
                    </a:lnTo>
                    <a:lnTo>
                      <a:pt x="85" y="252"/>
                    </a:lnTo>
                    <a:lnTo>
                      <a:pt x="85" y="252"/>
                    </a:lnTo>
                    <a:lnTo>
                      <a:pt x="88" y="255"/>
                    </a:lnTo>
                    <a:lnTo>
                      <a:pt x="98" y="259"/>
                    </a:lnTo>
                    <a:lnTo>
                      <a:pt x="104" y="261"/>
                    </a:lnTo>
                    <a:lnTo>
                      <a:pt x="113" y="264"/>
                    </a:lnTo>
                    <a:lnTo>
                      <a:pt x="122" y="265"/>
                    </a:lnTo>
                    <a:lnTo>
                      <a:pt x="133" y="267"/>
                    </a:lnTo>
                    <a:lnTo>
                      <a:pt x="133" y="267"/>
                    </a:lnTo>
                    <a:lnTo>
                      <a:pt x="121" y="267"/>
                    </a:lnTo>
                    <a:lnTo>
                      <a:pt x="108" y="264"/>
                    </a:lnTo>
                    <a:lnTo>
                      <a:pt x="92" y="260"/>
                    </a:lnTo>
                    <a:lnTo>
                      <a:pt x="73" y="252"/>
                    </a:lnTo>
                    <a:lnTo>
                      <a:pt x="64" y="246"/>
                    </a:lnTo>
                    <a:lnTo>
                      <a:pt x="54" y="240"/>
                    </a:lnTo>
                    <a:lnTo>
                      <a:pt x="45" y="232"/>
                    </a:lnTo>
                    <a:lnTo>
                      <a:pt x="35" y="222"/>
                    </a:lnTo>
                    <a:lnTo>
                      <a:pt x="27" y="211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2" y="186"/>
                    </a:lnTo>
                    <a:lnTo>
                      <a:pt x="7" y="172"/>
                    </a:lnTo>
                    <a:lnTo>
                      <a:pt x="3" y="157"/>
                    </a:lnTo>
                    <a:lnTo>
                      <a:pt x="2" y="142"/>
                    </a:lnTo>
                    <a:lnTo>
                      <a:pt x="0" y="129"/>
                    </a:lnTo>
                    <a:lnTo>
                      <a:pt x="2" y="114"/>
                    </a:lnTo>
                    <a:lnTo>
                      <a:pt x="4" y="100"/>
                    </a:lnTo>
                    <a:lnTo>
                      <a:pt x="10" y="87"/>
                    </a:lnTo>
                    <a:lnTo>
                      <a:pt x="15" y="73"/>
                    </a:lnTo>
                    <a:lnTo>
                      <a:pt x="23" y="61"/>
                    </a:lnTo>
                    <a:lnTo>
                      <a:pt x="31" y="49"/>
                    </a:lnTo>
                    <a:lnTo>
                      <a:pt x="42" y="38"/>
                    </a:lnTo>
                    <a:lnTo>
                      <a:pt x="54" y="28"/>
                    </a:lnTo>
                    <a:lnTo>
                      <a:pt x="68" y="19"/>
                    </a:lnTo>
                    <a:lnTo>
                      <a:pt x="84" y="11"/>
                    </a:lnTo>
                    <a:lnTo>
                      <a:pt x="100" y="4"/>
                    </a:lnTo>
                    <a:lnTo>
                      <a:pt x="100" y="4"/>
                    </a:lnTo>
                    <a:lnTo>
                      <a:pt x="90" y="10"/>
                    </a:lnTo>
                    <a:lnTo>
                      <a:pt x="77" y="16"/>
                    </a:lnTo>
                    <a:lnTo>
                      <a:pt x="62" y="26"/>
                    </a:lnTo>
                    <a:lnTo>
                      <a:pt x="48" y="38"/>
                    </a:lnTo>
                    <a:lnTo>
                      <a:pt x="41" y="46"/>
                    </a:lnTo>
                    <a:lnTo>
                      <a:pt x="33" y="54"/>
                    </a:lnTo>
                    <a:lnTo>
                      <a:pt x="27" y="64"/>
                    </a:lnTo>
                    <a:lnTo>
                      <a:pt x="20" y="75"/>
                    </a:lnTo>
                    <a:lnTo>
                      <a:pt x="15" y="85"/>
                    </a:lnTo>
                    <a:lnTo>
                      <a:pt x="11" y="98"/>
                    </a:lnTo>
                    <a:lnTo>
                      <a:pt x="12" y="99"/>
                    </a:lnTo>
                    <a:lnTo>
                      <a:pt x="12" y="99"/>
                    </a:lnTo>
                    <a:lnTo>
                      <a:pt x="14" y="98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23" y="84"/>
                    </a:lnTo>
                    <a:lnTo>
                      <a:pt x="23" y="84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29" y="76"/>
                    </a:lnTo>
                    <a:lnTo>
                      <a:pt x="31" y="76"/>
                    </a:lnTo>
                    <a:lnTo>
                      <a:pt x="31" y="76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3" y="75"/>
                    </a:lnTo>
                    <a:lnTo>
                      <a:pt x="31" y="77"/>
                    </a:lnTo>
                    <a:lnTo>
                      <a:pt x="31" y="80"/>
                    </a:lnTo>
                    <a:lnTo>
                      <a:pt x="31" y="84"/>
                    </a:lnTo>
                    <a:lnTo>
                      <a:pt x="31" y="84"/>
                    </a:lnTo>
                    <a:lnTo>
                      <a:pt x="29" y="91"/>
                    </a:lnTo>
                    <a:lnTo>
                      <a:pt x="29" y="91"/>
                    </a:lnTo>
                    <a:lnTo>
                      <a:pt x="30" y="95"/>
                    </a:lnTo>
                    <a:lnTo>
                      <a:pt x="30" y="95"/>
                    </a:lnTo>
                    <a:lnTo>
                      <a:pt x="31" y="98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41" y="102"/>
                    </a:lnTo>
                    <a:lnTo>
                      <a:pt x="41" y="102"/>
                    </a:lnTo>
                    <a:lnTo>
                      <a:pt x="45" y="96"/>
                    </a:lnTo>
                    <a:lnTo>
                      <a:pt x="45" y="96"/>
                    </a:lnTo>
                    <a:lnTo>
                      <a:pt x="48" y="95"/>
                    </a:lnTo>
                    <a:lnTo>
                      <a:pt x="50" y="93"/>
                    </a:lnTo>
                    <a:lnTo>
                      <a:pt x="50" y="93"/>
                    </a:lnTo>
                    <a:lnTo>
                      <a:pt x="50" y="91"/>
                    </a:lnTo>
                    <a:lnTo>
                      <a:pt x="50" y="89"/>
                    </a:lnTo>
                    <a:lnTo>
                      <a:pt x="52" y="88"/>
                    </a:lnTo>
                    <a:lnTo>
                      <a:pt x="52" y="88"/>
                    </a:lnTo>
                    <a:lnTo>
                      <a:pt x="53" y="85"/>
                    </a:lnTo>
                    <a:lnTo>
                      <a:pt x="54" y="84"/>
                    </a:lnTo>
                    <a:lnTo>
                      <a:pt x="54" y="84"/>
                    </a:lnTo>
                    <a:lnTo>
                      <a:pt x="56" y="81"/>
                    </a:lnTo>
                    <a:lnTo>
                      <a:pt x="56" y="81"/>
                    </a:lnTo>
                    <a:lnTo>
                      <a:pt x="58" y="81"/>
                    </a:lnTo>
                    <a:lnTo>
                      <a:pt x="60" y="81"/>
                    </a:lnTo>
                    <a:lnTo>
                      <a:pt x="60" y="83"/>
                    </a:lnTo>
                    <a:lnTo>
                      <a:pt x="60" y="83"/>
                    </a:lnTo>
                    <a:lnTo>
                      <a:pt x="60" y="85"/>
                    </a:lnTo>
                    <a:lnTo>
                      <a:pt x="60" y="87"/>
                    </a:lnTo>
                    <a:lnTo>
                      <a:pt x="60" y="88"/>
                    </a:lnTo>
                    <a:lnTo>
                      <a:pt x="58" y="89"/>
                    </a:lnTo>
                    <a:lnTo>
                      <a:pt x="58" y="89"/>
                    </a:lnTo>
                    <a:lnTo>
                      <a:pt x="57" y="89"/>
                    </a:lnTo>
                    <a:lnTo>
                      <a:pt x="56" y="91"/>
                    </a:lnTo>
                    <a:lnTo>
                      <a:pt x="56" y="91"/>
                    </a:lnTo>
                    <a:lnTo>
                      <a:pt x="53" y="96"/>
                    </a:lnTo>
                    <a:lnTo>
                      <a:pt x="53" y="96"/>
                    </a:lnTo>
                    <a:lnTo>
                      <a:pt x="52" y="99"/>
                    </a:lnTo>
                    <a:lnTo>
                      <a:pt x="50" y="102"/>
                    </a:lnTo>
                    <a:lnTo>
                      <a:pt x="50" y="102"/>
                    </a:lnTo>
                    <a:lnTo>
                      <a:pt x="48" y="102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46" y="106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6" y="107"/>
                    </a:lnTo>
                    <a:lnTo>
                      <a:pt x="43" y="108"/>
                    </a:lnTo>
                    <a:lnTo>
                      <a:pt x="42" y="108"/>
                    </a:lnTo>
                    <a:lnTo>
                      <a:pt x="42" y="108"/>
                    </a:lnTo>
                    <a:lnTo>
                      <a:pt x="39" y="108"/>
                    </a:lnTo>
                    <a:lnTo>
                      <a:pt x="39" y="108"/>
                    </a:lnTo>
                    <a:lnTo>
                      <a:pt x="34" y="107"/>
                    </a:lnTo>
                    <a:lnTo>
                      <a:pt x="34" y="107"/>
                    </a:lnTo>
                    <a:lnTo>
                      <a:pt x="33" y="108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3" y="116"/>
                    </a:lnTo>
                    <a:lnTo>
                      <a:pt x="35" y="122"/>
                    </a:lnTo>
                    <a:lnTo>
                      <a:pt x="35" y="122"/>
                    </a:lnTo>
                    <a:lnTo>
                      <a:pt x="35" y="127"/>
                    </a:lnTo>
                    <a:lnTo>
                      <a:pt x="35" y="130"/>
                    </a:lnTo>
                    <a:lnTo>
                      <a:pt x="37" y="131"/>
                    </a:lnTo>
                    <a:lnTo>
                      <a:pt x="37" y="131"/>
                    </a:lnTo>
                    <a:lnTo>
                      <a:pt x="39" y="134"/>
                    </a:lnTo>
                    <a:lnTo>
                      <a:pt x="41" y="137"/>
                    </a:lnTo>
                    <a:lnTo>
                      <a:pt x="41" y="137"/>
                    </a:lnTo>
                    <a:lnTo>
                      <a:pt x="42" y="139"/>
                    </a:lnTo>
                    <a:lnTo>
                      <a:pt x="42" y="144"/>
                    </a:lnTo>
                    <a:lnTo>
                      <a:pt x="45" y="146"/>
                    </a:lnTo>
                    <a:lnTo>
                      <a:pt x="45" y="146"/>
                    </a:lnTo>
                    <a:lnTo>
                      <a:pt x="45" y="153"/>
                    </a:lnTo>
                    <a:lnTo>
                      <a:pt x="45" y="153"/>
                    </a:lnTo>
                    <a:lnTo>
                      <a:pt x="45" y="157"/>
                    </a:lnTo>
                    <a:lnTo>
                      <a:pt x="45" y="161"/>
                    </a:lnTo>
                    <a:lnTo>
                      <a:pt x="45" y="161"/>
                    </a:lnTo>
                    <a:lnTo>
                      <a:pt x="48" y="165"/>
                    </a:lnTo>
                    <a:lnTo>
                      <a:pt x="49" y="167"/>
                    </a:lnTo>
                    <a:lnTo>
                      <a:pt x="49" y="167"/>
                    </a:lnTo>
                    <a:lnTo>
                      <a:pt x="46" y="169"/>
                    </a:lnTo>
                    <a:lnTo>
                      <a:pt x="46" y="171"/>
                    </a:lnTo>
                    <a:lnTo>
                      <a:pt x="46" y="172"/>
                    </a:lnTo>
                    <a:lnTo>
                      <a:pt x="46" y="172"/>
                    </a:lnTo>
                    <a:lnTo>
                      <a:pt x="50" y="175"/>
                    </a:lnTo>
                    <a:lnTo>
                      <a:pt x="52" y="177"/>
                    </a:lnTo>
                    <a:lnTo>
                      <a:pt x="52" y="177"/>
                    </a:lnTo>
                    <a:lnTo>
                      <a:pt x="53" y="179"/>
                    </a:lnTo>
                    <a:lnTo>
                      <a:pt x="54" y="180"/>
                    </a:lnTo>
                    <a:lnTo>
                      <a:pt x="54" y="180"/>
                    </a:lnTo>
                    <a:lnTo>
                      <a:pt x="57" y="180"/>
                    </a:lnTo>
                    <a:lnTo>
                      <a:pt x="58" y="181"/>
                    </a:lnTo>
                    <a:lnTo>
                      <a:pt x="58" y="181"/>
                    </a:lnTo>
                    <a:lnTo>
                      <a:pt x="58" y="187"/>
                    </a:lnTo>
                    <a:lnTo>
                      <a:pt x="64" y="194"/>
                    </a:lnTo>
                    <a:lnTo>
                      <a:pt x="69" y="199"/>
                    </a:lnTo>
                    <a:lnTo>
                      <a:pt x="69" y="199"/>
                    </a:lnTo>
                    <a:lnTo>
                      <a:pt x="69" y="200"/>
                    </a:lnTo>
                    <a:lnTo>
                      <a:pt x="69" y="202"/>
                    </a:lnTo>
                    <a:lnTo>
                      <a:pt x="71" y="202"/>
                    </a:lnTo>
                    <a:lnTo>
                      <a:pt x="71" y="202"/>
                    </a:lnTo>
                    <a:lnTo>
                      <a:pt x="80" y="206"/>
                    </a:lnTo>
                    <a:lnTo>
                      <a:pt x="80" y="206"/>
                    </a:lnTo>
                    <a:lnTo>
                      <a:pt x="83" y="209"/>
                    </a:lnTo>
                    <a:lnTo>
                      <a:pt x="87" y="210"/>
                    </a:lnTo>
                    <a:lnTo>
                      <a:pt x="87" y="210"/>
                    </a:lnTo>
                    <a:lnTo>
                      <a:pt x="88" y="210"/>
                    </a:lnTo>
                    <a:lnTo>
                      <a:pt x="88" y="211"/>
                    </a:lnTo>
                    <a:lnTo>
                      <a:pt x="88" y="210"/>
                    </a:lnTo>
                    <a:lnTo>
                      <a:pt x="88" y="210"/>
                    </a:lnTo>
                    <a:lnTo>
                      <a:pt x="91" y="206"/>
                    </a:lnTo>
                    <a:lnTo>
                      <a:pt x="92" y="203"/>
                    </a:lnTo>
                    <a:lnTo>
                      <a:pt x="92" y="203"/>
                    </a:lnTo>
                    <a:lnTo>
                      <a:pt x="94" y="199"/>
                    </a:lnTo>
                    <a:lnTo>
                      <a:pt x="94" y="198"/>
                    </a:lnTo>
                    <a:lnTo>
                      <a:pt x="94" y="198"/>
                    </a:lnTo>
                    <a:lnTo>
                      <a:pt x="94" y="194"/>
                    </a:lnTo>
                    <a:lnTo>
                      <a:pt x="94" y="194"/>
                    </a:lnTo>
                    <a:lnTo>
                      <a:pt x="94" y="191"/>
                    </a:lnTo>
                    <a:lnTo>
                      <a:pt x="95" y="188"/>
                    </a:lnTo>
                    <a:lnTo>
                      <a:pt x="95" y="188"/>
                    </a:lnTo>
                    <a:lnTo>
                      <a:pt x="96" y="186"/>
                    </a:lnTo>
                    <a:lnTo>
                      <a:pt x="99" y="183"/>
                    </a:lnTo>
                    <a:lnTo>
                      <a:pt x="99" y="183"/>
                    </a:lnTo>
                    <a:lnTo>
                      <a:pt x="100" y="183"/>
                    </a:lnTo>
                    <a:lnTo>
                      <a:pt x="102" y="181"/>
                    </a:lnTo>
                    <a:lnTo>
                      <a:pt x="102" y="181"/>
                    </a:lnTo>
                    <a:lnTo>
                      <a:pt x="102" y="179"/>
                    </a:lnTo>
                    <a:lnTo>
                      <a:pt x="102" y="179"/>
                    </a:lnTo>
                    <a:lnTo>
                      <a:pt x="100" y="177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99" y="171"/>
                    </a:lnTo>
                    <a:lnTo>
                      <a:pt x="98" y="169"/>
                    </a:lnTo>
                    <a:lnTo>
                      <a:pt x="98" y="169"/>
                    </a:lnTo>
                    <a:lnTo>
                      <a:pt x="95" y="167"/>
                    </a:lnTo>
                    <a:lnTo>
                      <a:pt x="94" y="165"/>
                    </a:lnTo>
                    <a:lnTo>
                      <a:pt x="94" y="164"/>
                    </a:lnTo>
                    <a:lnTo>
                      <a:pt x="94" y="164"/>
                    </a:lnTo>
                    <a:lnTo>
                      <a:pt x="95" y="158"/>
                    </a:lnTo>
                    <a:lnTo>
                      <a:pt x="95" y="158"/>
                    </a:lnTo>
                    <a:lnTo>
                      <a:pt x="98" y="154"/>
                    </a:lnTo>
                    <a:lnTo>
                      <a:pt x="98" y="154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3" y="146"/>
                    </a:lnTo>
                    <a:lnTo>
                      <a:pt x="103" y="146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4"/>
                    </a:lnTo>
                    <a:lnTo>
                      <a:pt x="104" y="134"/>
                    </a:lnTo>
                    <a:lnTo>
                      <a:pt x="103" y="129"/>
                    </a:lnTo>
                    <a:lnTo>
                      <a:pt x="103" y="129"/>
                    </a:lnTo>
                    <a:lnTo>
                      <a:pt x="106" y="126"/>
                    </a:lnTo>
                    <a:lnTo>
                      <a:pt x="110" y="125"/>
                    </a:lnTo>
                    <a:lnTo>
                      <a:pt x="110" y="125"/>
                    </a:lnTo>
                    <a:lnTo>
                      <a:pt x="111" y="126"/>
                    </a:lnTo>
                    <a:lnTo>
                      <a:pt x="113" y="127"/>
                    </a:lnTo>
                    <a:lnTo>
                      <a:pt x="114" y="126"/>
                    </a:lnTo>
                    <a:lnTo>
                      <a:pt x="114" y="126"/>
                    </a:lnTo>
                    <a:lnTo>
                      <a:pt x="115" y="123"/>
                    </a:lnTo>
                    <a:lnTo>
                      <a:pt x="117" y="122"/>
                    </a:lnTo>
                    <a:lnTo>
                      <a:pt x="117" y="122"/>
                    </a:lnTo>
                    <a:lnTo>
                      <a:pt x="119" y="121"/>
                    </a:lnTo>
                    <a:lnTo>
                      <a:pt x="121" y="122"/>
                    </a:lnTo>
                    <a:lnTo>
                      <a:pt x="121" y="122"/>
                    </a:lnTo>
                    <a:lnTo>
                      <a:pt x="125" y="123"/>
                    </a:lnTo>
                    <a:lnTo>
                      <a:pt x="129" y="125"/>
                    </a:lnTo>
                    <a:lnTo>
                      <a:pt x="129" y="125"/>
                    </a:lnTo>
                    <a:lnTo>
                      <a:pt x="133" y="126"/>
                    </a:lnTo>
                    <a:lnTo>
                      <a:pt x="137" y="126"/>
                    </a:lnTo>
                    <a:lnTo>
                      <a:pt x="137" y="126"/>
                    </a:lnTo>
                    <a:lnTo>
                      <a:pt x="142" y="126"/>
                    </a:lnTo>
                    <a:lnTo>
                      <a:pt x="145" y="126"/>
                    </a:lnTo>
                    <a:lnTo>
                      <a:pt x="148" y="125"/>
                    </a:lnTo>
                    <a:lnTo>
                      <a:pt x="148" y="125"/>
                    </a:lnTo>
                    <a:lnTo>
                      <a:pt x="150" y="125"/>
                    </a:lnTo>
                    <a:lnTo>
                      <a:pt x="152" y="125"/>
                    </a:lnTo>
                    <a:lnTo>
                      <a:pt x="152" y="123"/>
                    </a:lnTo>
                    <a:lnTo>
                      <a:pt x="152" y="123"/>
                    </a:lnTo>
                    <a:lnTo>
                      <a:pt x="153" y="121"/>
                    </a:lnTo>
                    <a:lnTo>
                      <a:pt x="155" y="118"/>
                    </a:lnTo>
                    <a:lnTo>
                      <a:pt x="155" y="118"/>
                    </a:lnTo>
                    <a:lnTo>
                      <a:pt x="157" y="118"/>
                    </a:lnTo>
                    <a:lnTo>
                      <a:pt x="159" y="115"/>
                    </a:lnTo>
                    <a:lnTo>
                      <a:pt x="159" y="115"/>
                    </a:lnTo>
                    <a:lnTo>
                      <a:pt x="159" y="112"/>
                    </a:lnTo>
                    <a:lnTo>
                      <a:pt x="160" y="111"/>
                    </a:lnTo>
                    <a:lnTo>
                      <a:pt x="160" y="111"/>
                    </a:lnTo>
                    <a:lnTo>
                      <a:pt x="161" y="108"/>
                    </a:lnTo>
                    <a:lnTo>
                      <a:pt x="161" y="108"/>
                    </a:lnTo>
                    <a:lnTo>
                      <a:pt x="164" y="106"/>
                    </a:lnTo>
                    <a:lnTo>
                      <a:pt x="165" y="106"/>
                    </a:lnTo>
                    <a:lnTo>
                      <a:pt x="165" y="106"/>
                    </a:lnTo>
                    <a:lnTo>
                      <a:pt x="165" y="104"/>
                    </a:lnTo>
                    <a:lnTo>
                      <a:pt x="165" y="104"/>
                    </a:lnTo>
                    <a:lnTo>
                      <a:pt x="164" y="102"/>
                    </a:lnTo>
                    <a:lnTo>
                      <a:pt x="163" y="99"/>
                    </a:lnTo>
                    <a:lnTo>
                      <a:pt x="163" y="99"/>
                    </a:lnTo>
                    <a:lnTo>
                      <a:pt x="163" y="98"/>
                    </a:lnTo>
                    <a:lnTo>
                      <a:pt x="161" y="98"/>
                    </a:lnTo>
                    <a:lnTo>
                      <a:pt x="160" y="96"/>
                    </a:lnTo>
                    <a:lnTo>
                      <a:pt x="161" y="93"/>
                    </a:lnTo>
                    <a:lnTo>
                      <a:pt x="161" y="93"/>
                    </a:lnTo>
                    <a:lnTo>
                      <a:pt x="164" y="87"/>
                    </a:lnTo>
                    <a:lnTo>
                      <a:pt x="164" y="84"/>
                    </a:lnTo>
                    <a:lnTo>
                      <a:pt x="161" y="81"/>
                    </a:lnTo>
                    <a:lnTo>
                      <a:pt x="161" y="81"/>
                    </a:lnTo>
                    <a:lnTo>
                      <a:pt x="160" y="77"/>
                    </a:lnTo>
                    <a:lnTo>
                      <a:pt x="157" y="76"/>
                    </a:lnTo>
                    <a:lnTo>
                      <a:pt x="155" y="73"/>
                    </a:lnTo>
                    <a:lnTo>
                      <a:pt x="155" y="73"/>
                    </a:lnTo>
                    <a:lnTo>
                      <a:pt x="153" y="70"/>
                    </a:lnTo>
                    <a:lnTo>
                      <a:pt x="150" y="68"/>
                    </a:lnTo>
                    <a:lnTo>
                      <a:pt x="150" y="68"/>
                    </a:lnTo>
                    <a:lnTo>
                      <a:pt x="149" y="66"/>
                    </a:lnTo>
                    <a:lnTo>
                      <a:pt x="148" y="66"/>
                    </a:lnTo>
                    <a:lnTo>
                      <a:pt x="148" y="66"/>
                    </a:lnTo>
                    <a:lnTo>
                      <a:pt x="144" y="65"/>
                    </a:lnTo>
                    <a:lnTo>
                      <a:pt x="140" y="62"/>
                    </a:lnTo>
                    <a:lnTo>
                      <a:pt x="140" y="62"/>
                    </a:lnTo>
                    <a:lnTo>
                      <a:pt x="137" y="60"/>
                    </a:lnTo>
                    <a:lnTo>
                      <a:pt x="134" y="58"/>
                    </a:lnTo>
                    <a:lnTo>
                      <a:pt x="134" y="58"/>
                    </a:lnTo>
                    <a:lnTo>
                      <a:pt x="130" y="57"/>
                    </a:lnTo>
                    <a:lnTo>
                      <a:pt x="130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2" y="57"/>
                    </a:lnTo>
                    <a:lnTo>
                      <a:pt x="122" y="57"/>
                    </a:lnTo>
                    <a:lnTo>
                      <a:pt x="117" y="56"/>
                    </a:lnTo>
                    <a:lnTo>
                      <a:pt x="117" y="56"/>
                    </a:lnTo>
                    <a:lnTo>
                      <a:pt x="114" y="56"/>
                    </a:lnTo>
                    <a:lnTo>
                      <a:pt x="114" y="56"/>
                    </a:lnTo>
                    <a:lnTo>
                      <a:pt x="113" y="56"/>
                    </a:lnTo>
                    <a:lnTo>
                      <a:pt x="111" y="54"/>
                    </a:lnTo>
                    <a:lnTo>
                      <a:pt x="111" y="57"/>
                    </a:lnTo>
                    <a:lnTo>
                      <a:pt x="111" y="57"/>
                    </a:lnTo>
                    <a:lnTo>
                      <a:pt x="111" y="61"/>
                    </a:lnTo>
                    <a:lnTo>
                      <a:pt x="111" y="62"/>
                    </a:lnTo>
                    <a:lnTo>
                      <a:pt x="110" y="64"/>
                    </a:lnTo>
                    <a:lnTo>
                      <a:pt x="110" y="64"/>
                    </a:lnTo>
                    <a:lnTo>
                      <a:pt x="106" y="64"/>
                    </a:lnTo>
                    <a:lnTo>
                      <a:pt x="106" y="64"/>
                    </a:lnTo>
                    <a:lnTo>
                      <a:pt x="103" y="64"/>
                    </a:lnTo>
                    <a:lnTo>
                      <a:pt x="100" y="65"/>
                    </a:lnTo>
                    <a:lnTo>
                      <a:pt x="100" y="65"/>
                    </a:lnTo>
                    <a:lnTo>
                      <a:pt x="99" y="66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8"/>
                    </a:lnTo>
                    <a:lnTo>
                      <a:pt x="95" y="69"/>
                    </a:lnTo>
                    <a:lnTo>
                      <a:pt x="92" y="68"/>
                    </a:lnTo>
                    <a:lnTo>
                      <a:pt x="92" y="68"/>
                    </a:lnTo>
                    <a:lnTo>
                      <a:pt x="91" y="65"/>
                    </a:lnTo>
                    <a:lnTo>
                      <a:pt x="92" y="64"/>
                    </a:lnTo>
                    <a:lnTo>
                      <a:pt x="91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1" y="65"/>
                    </a:lnTo>
                    <a:lnTo>
                      <a:pt x="79" y="65"/>
                    </a:lnTo>
                    <a:lnTo>
                      <a:pt x="79" y="65"/>
                    </a:lnTo>
                    <a:lnTo>
                      <a:pt x="77" y="65"/>
                    </a:lnTo>
                    <a:lnTo>
                      <a:pt x="75" y="64"/>
                    </a:lnTo>
                    <a:lnTo>
                      <a:pt x="75" y="64"/>
                    </a:lnTo>
                    <a:lnTo>
                      <a:pt x="71" y="62"/>
                    </a:lnTo>
                    <a:lnTo>
                      <a:pt x="69" y="64"/>
                    </a:lnTo>
                    <a:lnTo>
                      <a:pt x="69" y="64"/>
                    </a:lnTo>
                    <a:lnTo>
                      <a:pt x="68" y="65"/>
                    </a:lnTo>
                    <a:lnTo>
                      <a:pt x="68" y="65"/>
                    </a:lnTo>
                    <a:lnTo>
                      <a:pt x="67" y="64"/>
                    </a:lnTo>
                    <a:lnTo>
                      <a:pt x="67" y="64"/>
                    </a:lnTo>
                    <a:lnTo>
                      <a:pt x="65" y="61"/>
                    </a:lnTo>
                    <a:lnTo>
                      <a:pt x="67" y="60"/>
                    </a:lnTo>
                    <a:lnTo>
                      <a:pt x="67" y="60"/>
                    </a:lnTo>
                    <a:lnTo>
                      <a:pt x="71" y="60"/>
                    </a:lnTo>
                    <a:lnTo>
                      <a:pt x="72" y="60"/>
                    </a:lnTo>
                    <a:lnTo>
                      <a:pt x="73" y="58"/>
                    </a:lnTo>
                    <a:lnTo>
                      <a:pt x="73" y="58"/>
                    </a:lnTo>
                    <a:lnTo>
                      <a:pt x="72" y="57"/>
                    </a:lnTo>
                    <a:lnTo>
                      <a:pt x="72" y="56"/>
                    </a:lnTo>
                    <a:lnTo>
                      <a:pt x="73" y="56"/>
                    </a:lnTo>
                    <a:lnTo>
                      <a:pt x="73" y="56"/>
                    </a:lnTo>
                    <a:lnTo>
                      <a:pt x="79" y="54"/>
                    </a:lnTo>
                    <a:lnTo>
                      <a:pt x="79" y="54"/>
                    </a:lnTo>
                    <a:lnTo>
                      <a:pt x="81" y="54"/>
                    </a:lnTo>
                    <a:lnTo>
                      <a:pt x="83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5" y="54"/>
                    </a:lnTo>
                    <a:lnTo>
                      <a:pt x="87" y="53"/>
                    </a:lnTo>
                    <a:lnTo>
                      <a:pt x="88" y="53"/>
                    </a:lnTo>
                    <a:lnTo>
                      <a:pt x="87" y="51"/>
                    </a:lnTo>
                    <a:lnTo>
                      <a:pt x="87" y="51"/>
                    </a:lnTo>
                    <a:lnTo>
                      <a:pt x="84" y="47"/>
                    </a:lnTo>
                    <a:lnTo>
                      <a:pt x="83" y="46"/>
                    </a:lnTo>
                    <a:lnTo>
                      <a:pt x="81" y="45"/>
                    </a:lnTo>
                    <a:lnTo>
                      <a:pt x="80" y="45"/>
                    </a:lnTo>
                    <a:lnTo>
                      <a:pt x="80" y="45"/>
                    </a:lnTo>
                    <a:lnTo>
                      <a:pt x="79" y="46"/>
                    </a:lnTo>
                    <a:lnTo>
                      <a:pt x="77" y="47"/>
                    </a:lnTo>
                    <a:lnTo>
                      <a:pt x="77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2" y="45"/>
                    </a:lnTo>
                    <a:lnTo>
                      <a:pt x="72" y="43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6" y="39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80" y="38"/>
                    </a:lnTo>
                    <a:lnTo>
                      <a:pt x="81" y="38"/>
                    </a:lnTo>
                    <a:lnTo>
                      <a:pt x="84" y="41"/>
                    </a:lnTo>
                    <a:lnTo>
                      <a:pt x="87" y="43"/>
                    </a:lnTo>
                    <a:lnTo>
                      <a:pt x="88" y="43"/>
                    </a:lnTo>
                    <a:lnTo>
                      <a:pt x="88" y="43"/>
                    </a:lnTo>
                    <a:lnTo>
                      <a:pt x="91" y="42"/>
                    </a:lnTo>
                    <a:lnTo>
                      <a:pt x="92" y="42"/>
                    </a:lnTo>
                    <a:lnTo>
                      <a:pt x="92" y="42"/>
                    </a:lnTo>
                    <a:lnTo>
                      <a:pt x="94" y="45"/>
                    </a:lnTo>
                    <a:lnTo>
                      <a:pt x="94" y="49"/>
                    </a:lnTo>
                    <a:lnTo>
                      <a:pt x="94" y="49"/>
                    </a:lnTo>
                    <a:lnTo>
                      <a:pt x="94" y="51"/>
                    </a:lnTo>
                    <a:lnTo>
                      <a:pt x="96" y="50"/>
                    </a:lnTo>
                    <a:lnTo>
                      <a:pt x="96" y="50"/>
                    </a:lnTo>
                    <a:lnTo>
                      <a:pt x="98" y="49"/>
                    </a:lnTo>
                    <a:lnTo>
                      <a:pt x="96" y="49"/>
                    </a:lnTo>
                    <a:lnTo>
                      <a:pt x="96" y="47"/>
                    </a:lnTo>
                    <a:lnTo>
                      <a:pt x="100" y="46"/>
                    </a:lnTo>
                    <a:lnTo>
                      <a:pt x="100" y="46"/>
                    </a:lnTo>
                    <a:lnTo>
                      <a:pt x="107" y="45"/>
                    </a:lnTo>
                    <a:lnTo>
                      <a:pt x="110" y="43"/>
                    </a:lnTo>
                    <a:lnTo>
                      <a:pt x="113" y="43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7" y="46"/>
                    </a:lnTo>
                    <a:lnTo>
                      <a:pt x="118" y="46"/>
                    </a:lnTo>
                    <a:lnTo>
                      <a:pt x="118" y="46"/>
                    </a:lnTo>
                    <a:lnTo>
                      <a:pt x="118" y="47"/>
                    </a:lnTo>
                    <a:lnTo>
                      <a:pt x="118" y="49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22" y="46"/>
                    </a:lnTo>
                    <a:lnTo>
                      <a:pt x="125" y="47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27" y="49"/>
                    </a:lnTo>
                    <a:lnTo>
                      <a:pt x="130" y="49"/>
                    </a:lnTo>
                    <a:lnTo>
                      <a:pt x="130" y="49"/>
                    </a:lnTo>
                    <a:lnTo>
                      <a:pt x="133" y="51"/>
                    </a:lnTo>
                    <a:lnTo>
                      <a:pt x="137" y="51"/>
                    </a:lnTo>
                    <a:lnTo>
                      <a:pt x="137" y="51"/>
                    </a:lnTo>
                    <a:lnTo>
                      <a:pt x="140" y="50"/>
                    </a:lnTo>
                    <a:lnTo>
                      <a:pt x="140" y="50"/>
                    </a:lnTo>
                    <a:lnTo>
                      <a:pt x="138" y="47"/>
                    </a:lnTo>
                    <a:lnTo>
                      <a:pt x="138" y="47"/>
                    </a:lnTo>
                    <a:lnTo>
                      <a:pt x="137" y="45"/>
                    </a:lnTo>
                    <a:lnTo>
                      <a:pt x="133" y="43"/>
                    </a:lnTo>
                    <a:lnTo>
                      <a:pt x="133" y="43"/>
                    </a:lnTo>
                    <a:lnTo>
                      <a:pt x="125" y="41"/>
                    </a:lnTo>
                    <a:lnTo>
                      <a:pt x="123" y="39"/>
                    </a:lnTo>
                    <a:lnTo>
                      <a:pt x="126" y="39"/>
                    </a:lnTo>
                    <a:lnTo>
                      <a:pt x="126" y="39"/>
                    </a:lnTo>
                    <a:lnTo>
                      <a:pt x="129" y="38"/>
                    </a:lnTo>
                    <a:lnTo>
                      <a:pt x="127" y="37"/>
                    </a:lnTo>
                    <a:lnTo>
                      <a:pt x="127" y="35"/>
                    </a:lnTo>
                    <a:lnTo>
                      <a:pt x="132" y="33"/>
                    </a:lnTo>
                    <a:lnTo>
                      <a:pt x="132" y="33"/>
                    </a:lnTo>
                    <a:lnTo>
                      <a:pt x="137" y="31"/>
                    </a:lnTo>
                    <a:lnTo>
                      <a:pt x="140" y="31"/>
                    </a:lnTo>
                    <a:lnTo>
                      <a:pt x="141" y="31"/>
                    </a:lnTo>
                    <a:lnTo>
                      <a:pt x="141" y="28"/>
                    </a:lnTo>
                    <a:lnTo>
                      <a:pt x="141" y="28"/>
                    </a:lnTo>
                    <a:lnTo>
                      <a:pt x="141" y="23"/>
                    </a:lnTo>
                    <a:lnTo>
                      <a:pt x="142" y="23"/>
                    </a:lnTo>
                    <a:lnTo>
                      <a:pt x="144" y="23"/>
                    </a:lnTo>
                    <a:lnTo>
                      <a:pt x="144" y="23"/>
                    </a:lnTo>
                    <a:lnTo>
                      <a:pt x="153" y="24"/>
                    </a:lnTo>
                    <a:lnTo>
                      <a:pt x="153" y="24"/>
                    </a:lnTo>
                    <a:lnTo>
                      <a:pt x="155" y="24"/>
                    </a:lnTo>
                    <a:lnTo>
                      <a:pt x="155" y="26"/>
                    </a:lnTo>
                    <a:lnTo>
                      <a:pt x="157" y="24"/>
                    </a:lnTo>
                    <a:lnTo>
                      <a:pt x="157" y="24"/>
                    </a:lnTo>
                    <a:lnTo>
                      <a:pt x="160" y="23"/>
                    </a:lnTo>
                    <a:lnTo>
                      <a:pt x="161" y="23"/>
                    </a:lnTo>
                    <a:lnTo>
                      <a:pt x="161" y="23"/>
                    </a:lnTo>
                    <a:lnTo>
                      <a:pt x="161" y="22"/>
                    </a:lnTo>
                    <a:lnTo>
                      <a:pt x="161" y="22"/>
                    </a:lnTo>
                    <a:lnTo>
                      <a:pt x="159" y="18"/>
                    </a:lnTo>
                    <a:lnTo>
                      <a:pt x="156" y="15"/>
                    </a:lnTo>
                    <a:lnTo>
                      <a:pt x="156" y="15"/>
                    </a:lnTo>
                    <a:lnTo>
                      <a:pt x="155" y="12"/>
                    </a:lnTo>
                    <a:lnTo>
                      <a:pt x="153" y="10"/>
                    </a:lnTo>
                    <a:lnTo>
                      <a:pt x="152" y="7"/>
                    </a:lnTo>
                    <a:lnTo>
                      <a:pt x="150" y="7"/>
                    </a:lnTo>
                    <a:lnTo>
                      <a:pt x="148" y="8"/>
                    </a:lnTo>
                    <a:lnTo>
                      <a:pt x="148" y="8"/>
                    </a:lnTo>
                    <a:lnTo>
                      <a:pt x="144" y="10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34" y="10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6" y="7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40" y="4"/>
                    </a:lnTo>
                    <a:lnTo>
                      <a:pt x="140" y="4"/>
                    </a:lnTo>
                    <a:lnTo>
                      <a:pt x="137" y="1"/>
                    </a:lnTo>
                    <a:lnTo>
                      <a:pt x="140" y="0"/>
                    </a:lnTo>
                    <a:lnTo>
                      <a:pt x="140" y="0"/>
                    </a:lnTo>
                    <a:lnTo>
                      <a:pt x="149" y="0"/>
                    </a:lnTo>
                    <a:lnTo>
                      <a:pt x="161" y="1"/>
                    </a:lnTo>
                    <a:lnTo>
                      <a:pt x="161" y="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43" name="组合 252"/>
            <p:cNvGrpSpPr/>
            <p:nvPr/>
          </p:nvGrpSpPr>
          <p:grpSpPr>
            <a:xfrm>
              <a:off x="3157811" y="2564132"/>
              <a:ext cx="239041" cy="425329"/>
              <a:chOff x="3846513" y="1814513"/>
              <a:chExt cx="323850" cy="576262"/>
            </a:xfrm>
            <a:grpFill/>
          </p:grpSpPr>
          <p:sp>
            <p:nvSpPr>
              <p:cNvPr id="111" name="Freeform 137"/>
              <p:cNvSpPr>
                <a:spLocks noEditPoints="1"/>
              </p:cNvSpPr>
              <p:nvPr/>
            </p:nvSpPr>
            <p:spPr bwMode="auto">
              <a:xfrm>
                <a:off x="3846513" y="1814513"/>
                <a:ext cx="323850" cy="323850"/>
              </a:xfrm>
              <a:custGeom>
                <a:avLst/>
                <a:gdLst>
                  <a:gd name="T0" fmla="*/ 112 w 204"/>
                  <a:gd name="T1" fmla="*/ 0 h 204"/>
                  <a:gd name="T2" fmla="*/ 141 w 204"/>
                  <a:gd name="T3" fmla="*/ 8 h 204"/>
                  <a:gd name="T4" fmla="*/ 165 w 204"/>
                  <a:gd name="T5" fmla="*/ 22 h 204"/>
                  <a:gd name="T6" fmla="*/ 185 w 204"/>
                  <a:gd name="T7" fmla="*/ 42 h 204"/>
                  <a:gd name="T8" fmla="*/ 199 w 204"/>
                  <a:gd name="T9" fmla="*/ 68 h 204"/>
                  <a:gd name="T10" fmla="*/ 204 w 204"/>
                  <a:gd name="T11" fmla="*/ 96 h 204"/>
                  <a:gd name="T12" fmla="*/ 203 w 204"/>
                  <a:gd name="T13" fmla="*/ 118 h 204"/>
                  <a:gd name="T14" fmla="*/ 195 w 204"/>
                  <a:gd name="T15" fmla="*/ 146 h 204"/>
                  <a:gd name="T16" fmla="*/ 179 w 204"/>
                  <a:gd name="T17" fmla="*/ 171 h 204"/>
                  <a:gd name="T18" fmla="*/ 156 w 204"/>
                  <a:gd name="T19" fmla="*/ 190 h 204"/>
                  <a:gd name="T20" fmla="*/ 129 w 204"/>
                  <a:gd name="T21" fmla="*/ 202 h 204"/>
                  <a:gd name="T22" fmla="*/ 108 w 204"/>
                  <a:gd name="T23" fmla="*/ 204 h 204"/>
                  <a:gd name="T24" fmla="*/ 102 w 204"/>
                  <a:gd name="T25" fmla="*/ 185 h 204"/>
                  <a:gd name="T26" fmla="*/ 107 w 204"/>
                  <a:gd name="T27" fmla="*/ 185 h 204"/>
                  <a:gd name="T28" fmla="*/ 131 w 204"/>
                  <a:gd name="T29" fmla="*/ 180 h 204"/>
                  <a:gd name="T30" fmla="*/ 164 w 204"/>
                  <a:gd name="T31" fmla="*/ 158 h 204"/>
                  <a:gd name="T32" fmla="*/ 183 w 204"/>
                  <a:gd name="T33" fmla="*/ 123 h 204"/>
                  <a:gd name="T34" fmla="*/ 185 w 204"/>
                  <a:gd name="T35" fmla="*/ 97 h 204"/>
                  <a:gd name="T36" fmla="*/ 177 w 204"/>
                  <a:gd name="T37" fmla="*/ 66 h 204"/>
                  <a:gd name="T38" fmla="*/ 148 w 204"/>
                  <a:gd name="T39" fmla="*/ 32 h 204"/>
                  <a:gd name="T40" fmla="*/ 102 w 204"/>
                  <a:gd name="T41" fmla="*/ 19 h 204"/>
                  <a:gd name="T42" fmla="*/ 96 w 204"/>
                  <a:gd name="T43" fmla="*/ 0 h 204"/>
                  <a:gd name="T44" fmla="*/ 102 w 204"/>
                  <a:gd name="T45" fmla="*/ 19 h 204"/>
                  <a:gd name="T46" fmla="*/ 89 w 204"/>
                  <a:gd name="T47" fmla="*/ 20 h 204"/>
                  <a:gd name="T48" fmla="*/ 66 w 204"/>
                  <a:gd name="T49" fmla="*/ 27 h 204"/>
                  <a:gd name="T50" fmla="*/ 31 w 204"/>
                  <a:gd name="T51" fmla="*/ 60 h 204"/>
                  <a:gd name="T52" fmla="*/ 20 w 204"/>
                  <a:gd name="T53" fmla="*/ 89 h 204"/>
                  <a:gd name="T54" fmla="*/ 19 w 204"/>
                  <a:gd name="T55" fmla="*/ 107 h 204"/>
                  <a:gd name="T56" fmla="*/ 35 w 204"/>
                  <a:gd name="T57" fmla="*/ 152 h 204"/>
                  <a:gd name="T58" fmla="*/ 70 w 204"/>
                  <a:gd name="T59" fmla="*/ 179 h 204"/>
                  <a:gd name="T60" fmla="*/ 102 w 204"/>
                  <a:gd name="T61" fmla="*/ 204 h 204"/>
                  <a:gd name="T62" fmla="*/ 83 w 204"/>
                  <a:gd name="T63" fmla="*/ 203 h 204"/>
                  <a:gd name="T64" fmla="*/ 55 w 204"/>
                  <a:gd name="T65" fmla="*/ 194 h 204"/>
                  <a:gd name="T66" fmla="*/ 32 w 204"/>
                  <a:gd name="T67" fmla="*/ 176 h 204"/>
                  <a:gd name="T68" fmla="*/ 13 w 204"/>
                  <a:gd name="T69" fmla="*/ 154 h 204"/>
                  <a:gd name="T70" fmla="*/ 3 w 204"/>
                  <a:gd name="T71" fmla="*/ 127 h 204"/>
                  <a:gd name="T72" fmla="*/ 0 w 204"/>
                  <a:gd name="T73" fmla="*/ 108 h 204"/>
                  <a:gd name="T74" fmla="*/ 3 w 204"/>
                  <a:gd name="T75" fmla="*/ 77 h 204"/>
                  <a:gd name="T76" fmla="*/ 15 w 204"/>
                  <a:gd name="T77" fmla="*/ 50 h 204"/>
                  <a:gd name="T78" fmla="*/ 32 w 204"/>
                  <a:gd name="T79" fmla="*/ 27 h 204"/>
                  <a:gd name="T80" fmla="*/ 57 w 204"/>
                  <a:gd name="T81" fmla="*/ 11 h 204"/>
                  <a:gd name="T82" fmla="*/ 87 w 204"/>
                  <a:gd name="T83" fmla="*/ 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lnTo>
                      <a:pt x="102" y="0"/>
                    </a:lnTo>
                    <a:lnTo>
                      <a:pt x="112" y="0"/>
                    </a:lnTo>
                    <a:lnTo>
                      <a:pt x="122" y="1"/>
                    </a:lnTo>
                    <a:lnTo>
                      <a:pt x="131" y="4"/>
                    </a:lnTo>
                    <a:lnTo>
                      <a:pt x="141" y="8"/>
                    </a:lnTo>
                    <a:lnTo>
                      <a:pt x="149" y="11"/>
                    </a:lnTo>
                    <a:lnTo>
                      <a:pt x="157" y="16"/>
                    </a:lnTo>
                    <a:lnTo>
                      <a:pt x="165" y="22"/>
                    </a:lnTo>
                    <a:lnTo>
                      <a:pt x="172" y="28"/>
                    </a:lnTo>
                    <a:lnTo>
                      <a:pt x="179" y="35"/>
                    </a:lnTo>
                    <a:lnTo>
                      <a:pt x="185" y="42"/>
                    </a:lnTo>
                    <a:lnTo>
                      <a:pt x="190" y="50"/>
                    </a:lnTo>
                    <a:lnTo>
                      <a:pt x="195" y="58"/>
                    </a:lnTo>
                    <a:lnTo>
                      <a:pt x="199" y="68"/>
                    </a:lnTo>
                    <a:lnTo>
                      <a:pt x="202" y="77"/>
                    </a:lnTo>
                    <a:lnTo>
                      <a:pt x="203" y="87"/>
                    </a:lnTo>
                    <a:lnTo>
                      <a:pt x="204" y="96"/>
                    </a:lnTo>
                    <a:lnTo>
                      <a:pt x="204" y="96"/>
                    </a:lnTo>
                    <a:lnTo>
                      <a:pt x="204" y="107"/>
                    </a:lnTo>
                    <a:lnTo>
                      <a:pt x="203" y="118"/>
                    </a:lnTo>
                    <a:lnTo>
                      <a:pt x="202" y="127"/>
                    </a:lnTo>
                    <a:lnTo>
                      <a:pt x="199" y="137"/>
                    </a:lnTo>
                    <a:lnTo>
                      <a:pt x="195" y="146"/>
                    </a:lnTo>
                    <a:lnTo>
                      <a:pt x="190" y="154"/>
                    </a:lnTo>
                    <a:lnTo>
                      <a:pt x="184" y="162"/>
                    </a:lnTo>
                    <a:lnTo>
                      <a:pt x="179" y="171"/>
                    </a:lnTo>
                    <a:lnTo>
                      <a:pt x="172" y="177"/>
                    </a:lnTo>
                    <a:lnTo>
                      <a:pt x="164" y="184"/>
                    </a:lnTo>
                    <a:lnTo>
                      <a:pt x="156" y="190"/>
                    </a:lnTo>
                    <a:lnTo>
                      <a:pt x="148" y="194"/>
                    </a:lnTo>
                    <a:lnTo>
                      <a:pt x="138" y="198"/>
                    </a:lnTo>
                    <a:lnTo>
                      <a:pt x="129" y="202"/>
                    </a:lnTo>
                    <a:lnTo>
                      <a:pt x="118" y="203"/>
                    </a:lnTo>
                    <a:lnTo>
                      <a:pt x="108" y="204"/>
                    </a:lnTo>
                    <a:lnTo>
                      <a:pt x="108" y="204"/>
                    </a:lnTo>
                    <a:lnTo>
                      <a:pt x="102" y="204"/>
                    </a:lnTo>
                    <a:lnTo>
                      <a:pt x="102" y="185"/>
                    </a:lnTo>
                    <a:lnTo>
                      <a:pt x="102" y="185"/>
                    </a:lnTo>
                    <a:lnTo>
                      <a:pt x="107" y="185"/>
                    </a:lnTo>
                    <a:lnTo>
                      <a:pt x="107" y="185"/>
                    </a:lnTo>
                    <a:lnTo>
                      <a:pt x="107" y="185"/>
                    </a:lnTo>
                    <a:lnTo>
                      <a:pt x="115" y="184"/>
                    </a:lnTo>
                    <a:lnTo>
                      <a:pt x="123" y="183"/>
                    </a:lnTo>
                    <a:lnTo>
                      <a:pt x="131" y="180"/>
                    </a:lnTo>
                    <a:lnTo>
                      <a:pt x="138" y="177"/>
                    </a:lnTo>
                    <a:lnTo>
                      <a:pt x="152" y="169"/>
                    </a:lnTo>
                    <a:lnTo>
                      <a:pt x="164" y="158"/>
                    </a:lnTo>
                    <a:lnTo>
                      <a:pt x="173" y="145"/>
                    </a:lnTo>
                    <a:lnTo>
                      <a:pt x="180" y="130"/>
                    </a:lnTo>
                    <a:lnTo>
                      <a:pt x="183" y="123"/>
                    </a:lnTo>
                    <a:lnTo>
                      <a:pt x="184" y="115"/>
                    </a:lnTo>
                    <a:lnTo>
                      <a:pt x="185" y="107"/>
                    </a:lnTo>
                    <a:lnTo>
                      <a:pt x="185" y="97"/>
                    </a:lnTo>
                    <a:lnTo>
                      <a:pt x="185" y="97"/>
                    </a:lnTo>
                    <a:lnTo>
                      <a:pt x="183" y="81"/>
                    </a:lnTo>
                    <a:lnTo>
                      <a:pt x="177" y="66"/>
                    </a:lnTo>
                    <a:lnTo>
                      <a:pt x="169" y="53"/>
                    </a:lnTo>
                    <a:lnTo>
                      <a:pt x="160" y="42"/>
                    </a:lnTo>
                    <a:lnTo>
                      <a:pt x="148" y="32"/>
                    </a:lnTo>
                    <a:lnTo>
                      <a:pt x="133" y="26"/>
                    </a:lnTo>
                    <a:lnTo>
                      <a:pt x="118" y="20"/>
                    </a:lnTo>
                    <a:lnTo>
                      <a:pt x="102" y="19"/>
                    </a:lnTo>
                    <a:lnTo>
                      <a:pt x="102" y="0"/>
                    </a:lnTo>
                    <a:close/>
                    <a:moveTo>
                      <a:pt x="96" y="0"/>
                    </a:moveTo>
                    <a:lnTo>
                      <a:pt x="96" y="0"/>
                    </a:lnTo>
                    <a:lnTo>
                      <a:pt x="102" y="0"/>
                    </a:lnTo>
                    <a:lnTo>
                      <a:pt x="102" y="19"/>
                    </a:lnTo>
                    <a:lnTo>
                      <a:pt x="102" y="19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89" y="20"/>
                    </a:lnTo>
                    <a:lnTo>
                      <a:pt x="81" y="22"/>
                    </a:lnTo>
                    <a:lnTo>
                      <a:pt x="73" y="24"/>
                    </a:lnTo>
                    <a:lnTo>
                      <a:pt x="66" y="27"/>
                    </a:lnTo>
                    <a:lnTo>
                      <a:pt x="51" y="37"/>
                    </a:lnTo>
                    <a:lnTo>
                      <a:pt x="41" y="46"/>
                    </a:lnTo>
                    <a:lnTo>
                      <a:pt x="31" y="60"/>
                    </a:lnTo>
                    <a:lnTo>
                      <a:pt x="24" y="74"/>
                    </a:lnTo>
                    <a:lnTo>
                      <a:pt x="22" y="81"/>
                    </a:lnTo>
                    <a:lnTo>
                      <a:pt x="20" y="89"/>
                    </a:lnTo>
                    <a:lnTo>
                      <a:pt x="19" y="99"/>
                    </a:lnTo>
                    <a:lnTo>
                      <a:pt x="19" y="107"/>
                    </a:lnTo>
                    <a:lnTo>
                      <a:pt x="19" y="107"/>
                    </a:lnTo>
                    <a:lnTo>
                      <a:pt x="22" y="123"/>
                    </a:lnTo>
                    <a:lnTo>
                      <a:pt x="27" y="138"/>
                    </a:lnTo>
                    <a:lnTo>
                      <a:pt x="35" y="152"/>
                    </a:lnTo>
                    <a:lnTo>
                      <a:pt x="45" y="162"/>
                    </a:lnTo>
                    <a:lnTo>
                      <a:pt x="57" y="172"/>
                    </a:lnTo>
                    <a:lnTo>
                      <a:pt x="70" y="179"/>
                    </a:lnTo>
                    <a:lnTo>
                      <a:pt x="87" y="184"/>
                    </a:lnTo>
                    <a:lnTo>
                      <a:pt x="102" y="185"/>
                    </a:lnTo>
                    <a:lnTo>
                      <a:pt x="102" y="204"/>
                    </a:lnTo>
                    <a:lnTo>
                      <a:pt x="102" y="204"/>
                    </a:lnTo>
                    <a:lnTo>
                      <a:pt x="92" y="204"/>
                    </a:lnTo>
                    <a:lnTo>
                      <a:pt x="83" y="203"/>
                    </a:lnTo>
                    <a:lnTo>
                      <a:pt x="73" y="200"/>
                    </a:lnTo>
                    <a:lnTo>
                      <a:pt x="64" y="198"/>
                    </a:lnTo>
                    <a:lnTo>
                      <a:pt x="55" y="194"/>
                    </a:lnTo>
                    <a:lnTo>
                      <a:pt x="47" y="188"/>
                    </a:lnTo>
                    <a:lnTo>
                      <a:pt x="39" y="183"/>
                    </a:lnTo>
                    <a:lnTo>
                      <a:pt x="32" y="176"/>
                    </a:lnTo>
                    <a:lnTo>
                      <a:pt x="26" y="169"/>
                    </a:lnTo>
                    <a:lnTo>
                      <a:pt x="19" y="162"/>
                    </a:lnTo>
                    <a:lnTo>
                      <a:pt x="13" y="154"/>
                    </a:lnTo>
                    <a:lnTo>
                      <a:pt x="9" y="146"/>
                    </a:lnTo>
                    <a:lnTo>
                      <a:pt x="5" y="137"/>
                    </a:lnTo>
                    <a:lnTo>
                      <a:pt x="3" y="127"/>
                    </a:lnTo>
                    <a:lnTo>
                      <a:pt x="1" y="118"/>
                    </a:lnTo>
                    <a:lnTo>
                      <a:pt x="0" y="108"/>
                    </a:lnTo>
                    <a:lnTo>
                      <a:pt x="0" y="108"/>
                    </a:lnTo>
                    <a:lnTo>
                      <a:pt x="0" y="97"/>
                    </a:lnTo>
                    <a:lnTo>
                      <a:pt x="1" y="87"/>
                    </a:lnTo>
                    <a:lnTo>
                      <a:pt x="3" y="77"/>
                    </a:lnTo>
                    <a:lnTo>
                      <a:pt x="5" y="68"/>
                    </a:lnTo>
                    <a:lnTo>
                      <a:pt x="9" y="58"/>
                    </a:lnTo>
                    <a:lnTo>
                      <a:pt x="15" y="50"/>
                    </a:lnTo>
                    <a:lnTo>
                      <a:pt x="20" y="42"/>
                    </a:lnTo>
                    <a:lnTo>
                      <a:pt x="26" y="34"/>
                    </a:lnTo>
                    <a:lnTo>
                      <a:pt x="32" y="27"/>
                    </a:lnTo>
                    <a:lnTo>
                      <a:pt x="41" y="20"/>
                    </a:lnTo>
                    <a:lnTo>
                      <a:pt x="49" y="15"/>
                    </a:lnTo>
                    <a:lnTo>
                      <a:pt x="57" y="11"/>
                    </a:lnTo>
                    <a:lnTo>
                      <a:pt x="66" y="7"/>
                    </a:lnTo>
                    <a:lnTo>
                      <a:pt x="76" y="3"/>
                    </a:lnTo>
                    <a:lnTo>
                      <a:pt x="87" y="1"/>
                    </a:lnTo>
                    <a:lnTo>
                      <a:pt x="96" y="0"/>
                    </a:lnTo>
                    <a:lnTo>
                      <a:pt x="96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2" name="Freeform 138"/>
              <p:cNvSpPr/>
              <p:nvPr/>
            </p:nvSpPr>
            <p:spPr bwMode="auto">
              <a:xfrm>
                <a:off x="3994151" y="2119313"/>
                <a:ext cx="52388" cy="161925"/>
              </a:xfrm>
              <a:custGeom>
                <a:avLst/>
                <a:gdLst>
                  <a:gd name="T0" fmla="*/ 6 w 33"/>
                  <a:gd name="T1" fmla="*/ 102 h 102"/>
                  <a:gd name="T2" fmla="*/ 33 w 33"/>
                  <a:gd name="T3" fmla="*/ 100 h 102"/>
                  <a:gd name="T4" fmla="*/ 27 w 33"/>
                  <a:gd name="T5" fmla="*/ 0 h 102"/>
                  <a:gd name="T6" fmla="*/ 0 w 33"/>
                  <a:gd name="T7" fmla="*/ 2 h 102"/>
                  <a:gd name="T8" fmla="*/ 6 w 33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2">
                    <a:moveTo>
                      <a:pt x="6" y="102"/>
                    </a:moveTo>
                    <a:lnTo>
                      <a:pt x="33" y="100"/>
                    </a:lnTo>
                    <a:lnTo>
                      <a:pt x="27" y="0"/>
                    </a:lnTo>
                    <a:lnTo>
                      <a:pt x="0" y="2"/>
                    </a:lnTo>
                    <a:lnTo>
                      <a:pt x="6" y="10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3" name="Freeform 139"/>
              <p:cNvSpPr/>
              <p:nvPr/>
            </p:nvSpPr>
            <p:spPr bwMode="auto">
              <a:xfrm>
                <a:off x="3986213" y="2171700"/>
                <a:ext cx="77788" cy="219075"/>
              </a:xfrm>
              <a:custGeom>
                <a:avLst/>
                <a:gdLst>
                  <a:gd name="T0" fmla="*/ 5 w 49"/>
                  <a:gd name="T1" fmla="*/ 116 h 138"/>
                  <a:gd name="T2" fmla="*/ 5 w 49"/>
                  <a:gd name="T3" fmla="*/ 116 h 138"/>
                  <a:gd name="T4" fmla="*/ 5 w 49"/>
                  <a:gd name="T5" fmla="*/ 122 h 138"/>
                  <a:gd name="T6" fmla="*/ 7 w 49"/>
                  <a:gd name="T7" fmla="*/ 126 h 138"/>
                  <a:gd name="T8" fmla="*/ 9 w 49"/>
                  <a:gd name="T9" fmla="*/ 128 h 138"/>
                  <a:gd name="T10" fmla="*/ 12 w 49"/>
                  <a:gd name="T11" fmla="*/ 132 h 138"/>
                  <a:gd name="T12" fmla="*/ 16 w 49"/>
                  <a:gd name="T13" fmla="*/ 134 h 138"/>
                  <a:gd name="T14" fmla="*/ 19 w 49"/>
                  <a:gd name="T15" fmla="*/ 136 h 138"/>
                  <a:gd name="T16" fmla="*/ 23 w 49"/>
                  <a:gd name="T17" fmla="*/ 138 h 138"/>
                  <a:gd name="T18" fmla="*/ 28 w 49"/>
                  <a:gd name="T19" fmla="*/ 138 h 138"/>
                  <a:gd name="T20" fmla="*/ 28 w 49"/>
                  <a:gd name="T21" fmla="*/ 138 h 138"/>
                  <a:gd name="T22" fmla="*/ 32 w 49"/>
                  <a:gd name="T23" fmla="*/ 136 h 138"/>
                  <a:gd name="T24" fmla="*/ 37 w 49"/>
                  <a:gd name="T25" fmla="*/ 135 h 138"/>
                  <a:gd name="T26" fmla="*/ 41 w 49"/>
                  <a:gd name="T27" fmla="*/ 132 h 138"/>
                  <a:gd name="T28" fmla="*/ 43 w 49"/>
                  <a:gd name="T29" fmla="*/ 130 h 138"/>
                  <a:gd name="T30" fmla="*/ 46 w 49"/>
                  <a:gd name="T31" fmla="*/ 127 h 138"/>
                  <a:gd name="T32" fmla="*/ 47 w 49"/>
                  <a:gd name="T33" fmla="*/ 123 h 138"/>
                  <a:gd name="T34" fmla="*/ 49 w 49"/>
                  <a:gd name="T35" fmla="*/ 119 h 138"/>
                  <a:gd name="T36" fmla="*/ 49 w 49"/>
                  <a:gd name="T37" fmla="*/ 115 h 138"/>
                  <a:gd name="T38" fmla="*/ 43 w 49"/>
                  <a:gd name="T39" fmla="*/ 20 h 138"/>
                  <a:gd name="T40" fmla="*/ 43 w 49"/>
                  <a:gd name="T41" fmla="*/ 20 h 138"/>
                  <a:gd name="T42" fmla="*/ 43 w 49"/>
                  <a:gd name="T43" fmla="*/ 16 h 138"/>
                  <a:gd name="T44" fmla="*/ 42 w 49"/>
                  <a:gd name="T45" fmla="*/ 12 h 138"/>
                  <a:gd name="T46" fmla="*/ 39 w 49"/>
                  <a:gd name="T47" fmla="*/ 8 h 138"/>
                  <a:gd name="T48" fmla="*/ 37 w 49"/>
                  <a:gd name="T49" fmla="*/ 5 h 138"/>
                  <a:gd name="T50" fmla="*/ 34 w 49"/>
                  <a:gd name="T51" fmla="*/ 2 h 138"/>
                  <a:gd name="T52" fmla="*/ 30 w 49"/>
                  <a:gd name="T53" fmla="*/ 1 h 138"/>
                  <a:gd name="T54" fmla="*/ 26 w 49"/>
                  <a:gd name="T55" fmla="*/ 0 h 138"/>
                  <a:gd name="T56" fmla="*/ 20 w 49"/>
                  <a:gd name="T57" fmla="*/ 0 h 138"/>
                  <a:gd name="T58" fmla="*/ 20 w 49"/>
                  <a:gd name="T59" fmla="*/ 0 h 138"/>
                  <a:gd name="T60" fmla="*/ 16 w 49"/>
                  <a:gd name="T61" fmla="*/ 0 h 138"/>
                  <a:gd name="T62" fmla="*/ 12 w 49"/>
                  <a:gd name="T63" fmla="*/ 1 h 138"/>
                  <a:gd name="T64" fmla="*/ 8 w 49"/>
                  <a:gd name="T65" fmla="*/ 4 h 138"/>
                  <a:gd name="T66" fmla="*/ 5 w 49"/>
                  <a:gd name="T67" fmla="*/ 6 h 138"/>
                  <a:gd name="T68" fmla="*/ 3 w 49"/>
                  <a:gd name="T69" fmla="*/ 11 h 138"/>
                  <a:gd name="T70" fmla="*/ 1 w 49"/>
                  <a:gd name="T71" fmla="*/ 15 h 138"/>
                  <a:gd name="T72" fmla="*/ 0 w 49"/>
                  <a:gd name="T73" fmla="*/ 19 h 138"/>
                  <a:gd name="T74" fmla="*/ 0 w 49"/>
                  <a:gd name="T75" fmla="*/ 23 h 138"/>
                  <a:gd name="T76" fmla="*/ 5 w 49"/>
                  <a:gd name="T77" fmla="*/ 116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9" h="138">
                    <a:moveTo>
                      <a:pt x="5" y="116"/>
                    </a:moveTo>
                    <a:lnTo>
                      <a:pt x="5" y="116"/>
                    </a:lnTo>
                    <a:lnTo>
                      <a:pt x="5" y="122"/>
                    </a:lnTo>
                    <a:lnTo>
                      <a:pt x="7" y="126"/>
                    </a:lnTo>
                    <a:lnTo>
                      <a:pt x="9" y="128"/>
                    </a:lnTo>
                    <a:lnTo>
                      <a:pt x="12" y="132"/>
                    </a:lnTo>
                    <a:lnTo>
                      <a:pt x="16" y="134"/>
                    </a:lnTo>
                    <a:lnTo>
                      <a:pt x="19" y="136"/>
                    </a:lnTo>
                    <a:lnTo>
                      <a:pt x="23" y="138"/>
                    </a:lnTo>
                    <a:lnTo>
                      <a:pt x="28" y="138"/>
                    </a:lnTo>
                    <a:lnTo>
                      <a:pt x="28" y="138"/>
                    </a:lnTo>
                    <a:lnTo>
                      <a:pt x="32" y="136"/>
                    </a:lnTo>
                    <a:lnTo>
                      <a:pt x="37" y="135"/>
                    </a:lnTo>
                    <a:lnTo>
                      <a:pt x="41" y="132"/>
                    </a:lnTo>
                    <a:lnTo>
                      <a:pt x="43" y="130"/>
                    </a:lnTo>
                    <a:lnTo>
                      <a:pt x="46" y="127"/>
                    </a:lnTo>
                    <a:lnTo>
                      <a:pt x="47" y="123"/>
                    </a:lnTo>
                    <a:lnTo>
                      <a:pt x="49" y="119"/>
                    </a:lnTo>
                    <a:lnTo>
                      <a:pt x="49" y="115"/>
                    </a:lnTo>
                    <a:lnTo>
                      <a:pt x="43" y="20"/>
                    </a:lnTo>
                    <a:lnTo>
                      <a:pt x="43" y="20"/>
                    </a:lnTo>
                    <a:lnTo>
                      <a:pt x="43" y="16"/>
                    </a:lnTo>
                    <a:lnTo>
                      <a:pt x="42" y="12"/>
                    </a:lnTo>
                    <a:lnTo>
                      <a:pt x="39" y="8"/>
                    </a:lnTo>
                    <a:lnTo>
                      <a:pt x="37" y="5"/>
                    </a:lnTo>
                    <a:lnTo>
                      <a:pt x="34" y="2"/>
                    </a:lnTo>
                    <a:lnTo>
                      <a:pt x="30" y="1"/>
                    </a:lnTo>
                    <a:lnTo>
                      <a:pt x="26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2" y="1"/>
                    </a:lnTo>
                    <a:lnTo>
                      <a:pt x="8" y="4"/>
                    </a:lnTo>
                    <a:lnTo>
                      <a:pt x="5" y="6"/>
                    </a:lnTo>
                    <a:lnTo>
                      <a:pt x="3" y="11"/>
                    </a:lnTo>
                    <a:lnTo>
                      <a:pt x="1" y="15"/>
                    </a:lnTo>
                    <a:lnTo>
                      <a:pt x="0" y="19"/>
                    </a:lnTo>
                    <a:lnTo>
                      <a:pt x="0" y="23"/>
                    </a:lnTo>
                    <a:lnTo>
                      <a:pt x="5" y="11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44" name="Freeform 140"/>
            <p:cNvSpPr/>
            <p:nvPr/>
          </p:nvSpPr>
          <p:spPr bwMode="auto">
            <a:xfrm>
              <a:off x="2212189" y="2080214"/>
              <a:ext cx="380827" cy="310504"/>
            </a:xfrm>
            <a:custGeom>
              <a:avLst/>
              <a:gdLst>
                <a:gd name="T0" fmla="*/ 166 w 325"/>
                <a:gd name="T1" fmla="*/ 265 h 265"/>
                <a:gd name="T2" fmla="*/ 166 w 325"/>
                <a:gd name="T3" fmla="*/ 265 h 265"/>
                <a:gd name="T4" fmla="*/ 169 w 325"/>
                <a:gd name="T5" fmla="*/ 263 h 265"/>
                <a:gd name="T6" fmla="*/ 177 w 325"/>
                <a:gd name="T7" fmla="*/ 257 h 265"/>
                <a:gd name="T8" fmla="*/ 189 w 325"/>
                <a:gd name="T9" fmla="*/ 250 h 265"/>
                <a:gd name="T10" fmla="*/ 198 w 325"/>
                <a:gd name="T11" fmla="*/ 246 h 265"/>
                <a:gd name="T12" fmla="*/ 207 w 325"/>
                <a:gd name="T13" fmla="*/ 244 h 265"/>
                <a:gd name="T14" fmla="*/ 218 w 325"/>
                <a:gd name="T15" fmla="*/ 241 h 265"/>
                <a:gd name="T16" fmla="*/ 230 w 325"/>
                <a:gd name="T17" fmla="*/ 240 h 265"/>
                <a:gd name="T18" fmla="*/ 242 w 325"/>
                <a:gd name="T19" fmla="*/ 240 h 265"/>
                <a:gd name="T20" fmla="*/ 257 w 325"/>
                <a:gd name="T21" fmla="*/ 241 h 265"/>
                <a:gd name="T22" fmla="*/ 272 w 325"/>
                <a:gd name="T23" fmla="*/ 242 h 265"/>
                <a:gd name="T24" fmla="*/ 288 w 325"/>
                <a:gd name="T25" fmla="*/ 248 h 265"/>
                <a:gd name="T26" fmla="*/ 306 w 325"/>
                <a:gd name="T27" fmla="*/ 255 h 265"/>
                <a:gd name="T28" fmla="*/ 325 w 325"/>
                <a:gd name="T29" fmla="*/ 263 h 265"/>
                <a:gd name="T30" fmla="*/ 325 w 325"/>
                <a:gd name="T31" fmla="*/ 26 h 265"/>
                <a:gd name="T32" fmla="*/ 325 w 325"/>
                <a:gd name="T33" fmla="*/ 26 h 265"/>
                <a:gd name="T34" fmla="*/ 307 w 325"/>
                <a:gd name="T35" fmla="*/ 18 h 265"/>
                <a:gd name="T36" fmla="*/ 288 w 325"/>
                <a:gd name="T37" fmla="*/ 9 h 265"/>
                <a:gd name="T38" fmla="*/ 265 w 325"/>
                <a:gd name="T39" fmla="*/ 4 h 265"/>
                <a:gd name="T40" fmla="*/ 253 w 325"/>
                <a:gd name="T41" fmla="*/ 1 h 265"/>
                <a:gd name="T42" fmla="*/ 240 w 325"/>
                <a:gd name="T43" fmla="*/ 0 h 265"/>
                <a:gd name="T44" fmla="*/ 226 w 325"/>
                <a:gd name="T45" fmla="*/ 0 h 265"/>
                <a:gd name="T46" fmla="*/ 212 w 325"/>
                <a:gd name="T47" fmla="*/ 1 h 265"/>
                <a:gd name="T48" fmla="*/ 199 w 325"/>
                <a:gd name="T49" fmla="*/ 4 h 265"/>
                <a:gd name="T50" fmla="*/ 187 w 325"/>
                <a:gd name="T51" fmla="*/ 8 h 265"/>
                <a:gd name="T52" fmla="*/ 175 w 325"/>
                <a:gd name="T53" fmla="*/ 16 h 265"/>
                <a:gd name="T54" fmla="*/ 162 w 325"/>
                <a:gd name="T55" fmla="*/ 26 h 265"/>
                <a:gd name="T56" fmla="*/ 0 w 325"/>
                <a:gd name="T57" fmla="*/ 26 h 265"/>
                <a:gd name="T58" fmla="*/ 0 w 325"/>
                <a:gd name="T59" fmla="*/ 264 h 265"/>
                <a:gd name="T60" fmla="*/ 166 w 325"/>
                <a:gd name="T61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5" h="265">
                  <a:moveTo>
                    <a:pt x="166" y="265"/>
                  </a:moveTo>
                  <a:lnTo>
                    <a:pt x="166" y="265"/>
                  </a:lnTo>
                  <a:lnTo>
                    <a:pt x="169" y="263"/>
                  </a:lnTo>
                  <a:lnTo>
                    <a:pt x="177" y="257"/>
                  </a:lnTo>
                  <a:lnTo>
                    <a:pt x="189" y="250"/>
                  </a:lnTo>
                  <a:lnTo>
                    <a:pt x="198" y="246"/>
                  </a:lnTo>
                  <a:lnTo>
                    <a:pt x="207" y="244"/>
                  </a:lnTo>
                  <a:lnTo>
                    <a:pt x="218" y="241"/>
                  </a:lnTo>
                  <a:lnTo>
                    <a:pt x="230" y="240"/>
                  </a:lnTo>
                  <a:lnTo>
                    <a:pt x="242" y="240"/>
                  </a:lnTo>
                  <a:lnTo>
                    <a:pt x="257" y="241"/>
                  </a:lnTo>
                  <a:lnTo>
                    <a:pt x="272" y="242"/>
                  </a:lnTo>
                  <a:lnTo>
                    <a:pt x="288" y="248"/>
                  </a:lnTo>
                  <a:lnTo>
                    <a:pt x="306" y="255"/>
                  </a:lnTo>
                  <a:lnTo>
                    <a:pt x="325" y="263"/>
                  </a:lnTo>
                  <a:lnTo>
                    <a:pt x="325" y="26"/>
                  </a:lnTo>
                  <a:lnTo>
                    <a:pt x="325" y="26"/>
                  </a:lnTo>
                  <a:lnTo>
                    <a:pt x="307" y="18"/>
                  </a:lnTo>
                  <a:lnTo>
                    <a:pt x="288" y="9"/>
                  </a:lnTo>
                  <a:lnTo>
                    <a:pt x="265" y="4"/>
                  </a:lnTo>
                  <a:lnTo>
                    <a:pt x="253" y="1"/>
                  </a:lnTo>
                  <a:lnTo>
                    <a:pt x="240" y="0"/>
                  </a:lnTo>
                  <a:lnTo>
                    <a:pt x="226" y="0"/>
                  </a:lnTo>
                  <a:lnTo>
                    <a:pt x="212" y="1"/>
                  </a:lnTo>
                  <a:lnTo>
                    <a:pt x="199" y="4"/>
                  </a:lnTo>
                  <a:lnTo>
                    <a:pt x="187" y="8"/>
                  </a:lnTo>
                  <a:lnTo>
                    <a:pt x="175" y="16"/>
                  </a:lnTo>
                  <a:lnTo>
                    <a:pt x="162" y="26"/>
                  </a:lnTo>
                  <a:lnTo>
                    <a:pt x="0" y="26"/>
                  </a:lnTo>
                  <a:lnTo>
                    <a:pt x="0" y="264"/>
                  </a:lnTo>
                  <a:lnTo>
                    <a:pt x="166" y="26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5" name="Freeform 141"/>
            <p:cNvSpPr>
              <a:spLocks noEditPoints="1"/>
            </p:cNvSpPr>
            <p:nvPr/>
          </p:nvSpPr>
          <p:spPr bwMode="auto">
            <a:xfrm>
              <a:off x="2242658" y="3979557"/>
              <a:ext cx="464023" cy="383149"/>
            </a:xfrm>
            <a:custGeom>
              <a:avLst/>
              <a:gdLst>
                <a:gd name="T0" fmla="*/ 365 w 396"/>
                <a:gd name="T1" fmla="*/ 0 h 327"/>
                <a:gd name="T2" fmla="*/ 383 w 396"/>
                <a:gd name="T3" fmla="*/ 5 h 327"/>
                <a:gd name="T4" fmla="*/ 394 w 396"/>
                <a:gd name="T5" fmla="*/ 19 h 327"/>
                <a:gd name="T6" fmla="*/ 396 w 396"/>
                <a:gd name="T7" fmla="*/ 197 h 327"/>
                <a:gd name="T8" fmla="*/ 394 w 396"/>
                <a:gd name="T9" fmla="*/ 210 h 327"/>
                <a:gd name="T10" fmla="*/ 383 w 396"/>
                <a:gd name="T11" fmla="*/ 224 h 327"/>
                <a:gd name="T12" fmla="*/ 365 w 396"/>
                <a:gd name="T13" fmla="*/ 230 h 327"/>
                <a:gd name="T14" fmla="*/ 295 w 396"/>
                <a:gd name="T15" fmla="*/ 260 h 327"/>
                <a:gd name="T16" fmla="*/ 307 w 396"/>
                <a:gd name="T17" fmla="*/ 262 h 327"/>
                <a:gd name="T18" fmla="*/ 321 w 396"/>
                <a:gd name="T19" fmla="*/ 273 h 327"/>
                <a:gd name="T20" fmla="*/ 326 w 396"/>
                <a:gd name="T21" fmla="*/ 291 h 327"/>
                <a:gd name="T22" fmla="*/ 326 w 396"/>
                <a:gd name="T23" fmla="*/ 302 h 327"/>
                <a:gd name="T24" fmla="*/ 318 w 396"/>
                <a:gd name="T25" fmla="*/ 318 h 327"/>
                <a:gd name="T26" fmla="*/ 302 w 396"/>
                <a:gd name="T27" fmla="*/ 326 h 327"/>
                <a:gd name="T28" fmla="*/ 199 w 396"/>
                <a:gd name="T29" fmla="*/ 208 h 327"/>
                <a:gd name="T30" fmla="*/ 348 w 396"/>
                <a:gd name="T31" fmla="*/ 208 h 327"/>
                <a:gd name="T32" fmla="*/ 361 w 396"/>
                <a:gd name="T33" fmla="*/ 204 h 327"/>
                <a:gd name="T34" fmla="*/ 371 w 396"/>
                <a:gd name="T35" fmla="*/ 192 h 327"/>
                <a:gd name="T36" fmla="*/ 373 w 396"/>
                <a:gd name="T37" fmla="*/ 47 h 327"/>
                <a:gd name="T38" fmla="*/ 371 w 396"/>
                <a:gd name="T39" fmla="*/ 36 h 327"/>
                <a:gd name="T40" fmla="*/ 361 w 396"/>
                <a:gd name="T41" fmla="*/ 25 h 327"/>
                <a:gd name="T42" fmla="*/ 348 w 396"/>
                <a:gd name="T43" fmla="*/ 20 h 327"/>
                <a:gd name="T44" fmla="*/ 127 w 396"/>
                <a:gd name="T45" fmla="*/ 260 h 327"/>
                <a:gd name="T46" fmla="*/ 127 w 396"/>
                <a:gd name="T47" fmla="*/ 230 h 327"/>
                <a:gd name="T48" fmla="*/ 199 w 396"/>
                <a:gd name="T49" fmla="*/ 327 h 327"/>
                <a:gd name="T50" fmla="*/ 154 w 396"/>
                <a:gd name="T51" fmla="*/ 288 h 327"/>
                <a:gd name="T52" fmla="*/ 158 w 396"/>
                <a:gd name="T53" fmla="*/ 287 h 327"/>
                <a:gd name="T54" fmla="*/ 159 w 396"/>
                <a:gd name="T55" fmla="*/ 283 h 327"/>
                <a:gd name="T56" fmla="*/ 155 w 396"/>
                <a:gd name="T57" fmla="*/ 277 h 327"/>
                <a:gd name="T58" fmla="*/ 127 w 396"/>
                <a:gd name="T59" fmla="*/ 260 h 327"/>
                <a:gd name="T60" fmla="*/ 199 w 396"/>
                <a:gd name="T61" fmla="*/ 0 h 327"/>
                <a:gd name="T62" fmla="*/ 127 w 396"/>
                <a:gd name="T63" fmla="*/ 0 h 327"/>
                <a:gd name="T64" fmla="*/ 127 w 396"/>
                <a:gd name="T65" fmla="*/ 276 h 327"/>
                <a:gd name="T66" fmla="*/ 97 w 396"/>
                <a:gd name="T67" fmla="*/ 277 h 327"/>
                <a:gd name="T68" fmla="*/ 94 w 396"/>
                <a:gd name="T69" fmla="*/ 283 h 327"/>
                <a:gd name="T70" fmla="*/ 96 w 396"/>
                <a:gd name="T71" fmla="*/ 287 h 327"/>
                <a:gd name="T72" fmla="*/ 100 w 396"/>
                <a:gd name="T73" fmla="*/ 288 h 327"/>
                <a:gd name="T74" fmla="*/ 101 w 396"/>
                <a:gd name="T75" fmla="*/ 327 h 327"/>
                <a:gd name="T76" fmla="*/ 88 w 396"/>
                <a:gd name="T77" fmla="*/ 325 h 327"/>
                <a:gd name="T78" fmla="*/ 74 w 396"/>
                <a:gd name="T79" fmla="*/ 314 h 327"/>
                <a:gd name="T80" fmla="*/ 69 w 396"/>
                <a:gd name="T81" fmla="*/ 295 h 327"/>
                <a:gd name="T82" fmla="*/ 70 w 396"/>
                <a:gd name="T83" fmla="*/ 285 h 327"/>
                <a:gd name="T84" fmla="*/ 78 w 396"/>
                <a:gd name="T85" fmla="*/ 269 h 327"/>
                <a:gd name="T86" fmla="*/ 94 w 396"/>
                <a:gd name="T87" fmla="*/ 260 h 327"/>
                <a:gd name="T88" fmla="*/ 127 w 396"/>
                <a:gd name="T89" fmla="*/ 230 h 327"/>
                <a:gd name="T90" fmla="*/ 25 w 396"/>
                <a:gd name="T91" fmla="*/ 229 h 327"/>
                <a:gd name="T92" fmla="*/ 9 w 396"/>
                <a:gd name="T93" fmla="*/ 220 h 327"/>
                <a:gd name="T94" fmla="*/ 1 w 396"/>
                <a:gd name="T95" fmla="*/ 204 h 327"/>
                <a:gd name="T96" fmla="*/ 0 w 396"/>
                <a:gd name="T97" fmla="*/ 31 h 327"/>
                <a:gd name="T98" fmla="*/ 5 w 396"/>
                <a:gd name="T99" fmla="*/ 13 h 327"/>
                <a:gd name="T100" fmla="*/ 20 w 396"/>
                <a:gd name="T101" fmla="*/ 2 h 327"/>
                <a:gd name="T102" fmla="*/ 127 w 396"/>
                <a:gd name="T103" fmla="*/ 0 h 327"/>
                <a:gd name="T104" fmla="*/ 50 w 396"/>
                <a:gd name="T105" fmla="*/ 20 h 327"/>
                <a:gd name="T106" fmla="*/ 35 w 396"/>
                <a:gd name="T107" fmla="*/ 25 h 327"/>
                <a:gd name="T108" fmla="*/ 25 w 396"/>
                <a:gd name="T109" fmla="*/ 36 h 327"/>
                <a:gd name="T110" fmla="*/ 24 w 396"/>
                <a:gd name="T111" fmla="*/ 182 h 327"/>
                <a:gd name="T112" fmla="*/ 25 w 396"/>
                <a:gd name="T113" fmla="*/ 192 h 327"/>
                <a:gd name="T114" fmla="*/ 35 w 396"/>
                <a:gd name="T115" fmla="*/ 204 h 327"/>
                <a:gd name="T116" fmla="*/ 50 w 396"/>
                <a:gd name="T117" fmla="*/ 208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96" h="327">
                  <a:moveTo>
                    <a:pt x="199" y="0"/>
                  </a:moveTo>
                  <a:lnTo>
                    <a:pt x="365" y="0"/>
                  </a:lnTo>
                  <a:lnTo>
                    <a:pt x="365" y="0"/>
                  </a:lnTo>
                  <a:lnTo>
                    <a:pt x="372" y="0"/>
                  </a:lnTo>
                  <a:lnTo>
                    <a:pt x="377" y="2"/>
                  </a:lnTo>
                  <a:lnTo>
                    <a:pt x="383" y="5"/>
                  </a:lnTo>
                  <a:lnTo>
                    <a:pt x="387" y="9"/>
                  </a:lnTo>
                  <a:lnTo>
                    <a:pt x="391" y="13"/>
                  </a:lnTo>
                  <a:lnTo>
                    <a:pt x="394" y="19"/>
                  </a:lnTo>
                  <a:lnTo>
                    <a:pt x="396" y="24"/>
                  </a:lnTo>
                  <a:lnTo>
                    <a:pt x="396" y="31"/>
                  </a:lnTo>
                  <a:lnTo>
                    <a:pt x="396" y="197"/>
                  </a:lnTo>
                  <a:lnTo>
                    <a:pt x="396" y="197"/>
                  </a:lnTo>
                  <a:lnTo>
                    <a:pt x="396" y="204"/>
                  </a:lnTo>
                  <a:lnTo>
                    <a:pt x="394" y="210"/>
                  </a:lnTo>
                  <a:lnTo>
                    <a:pt x="391" y="215"/>
                  </a:lnTo>
                  <a:lnTo>
                    <a:pt x="387" y="220"/>
                  </a:lnTo>
                  <a:lnTo>
                    <a:pt x="383" y="224"/>
                  </a:lnTo>
                  <a:lnTo>
                    <a:pt x="377" y="227"/>
                  </a:lnTo>
                  <a:lnTo>
                    <a:pt x="372" y="229"/>
                  </a:lnTo>
                  <a:lnTo>
                    <a:pt x="365" y="230"/>
                  </a:lnTo>
                  <a:lnTo>
                    <a:pt x="238" y="230"/>
                  </a:lnTo>
                  <a:lnTo>
                    <a:pt x="238" y="260"/>
                  </a:lnTo>
                  <a:lnTo>
                    <a:pt x="295" y="260"/>
                  </a:lnTo>
                  <a:lnTo>
                    <a:pt x="295" y="260"/>
                  </a:lnTo>
                  <a:lnTo>
                    <a:pt x="302" y="260"/>
                  </a:lnTo>
                  <a:lnTo>
                    <a:pt x="307" y="262"/>
                  </a:lnTo>
                  <a:lnTo>
                    <a:pt x="312" y="265"/>
                  </a:lnTo>
                  <a:lnTo>
                    <a:pt x="318" y="269"/>
                  </a:lnTo>
                  <a:lnTo>
                    <a:pt x="321" y="273"/>
                  </a:lnTo>
                  <a:lnTo>
                    <a:pt x="325" y="279"/>
                  </a:lnTo>
                  <a:lnTo>
                    <a:pt x="326" y="285"/>
                  </a:lnTo>
                  <a:lnTo>
                    <a:pt x="326" y="291"/>
                  </a:lnTo>
                  <a:lnTo>
                    <a:pt x="326" y="295"/>
                  </a:lnTo>
                  <a:lnTo>
                    <a:pt x="326" y="295"/>
                  </a:lnTo>
                  <a:lnTo>
                    <a:pt x="326" y="302"/>
                  </a:lnTo>
                  <a:lnTo>
                    <a:pt x="325" y="308"/>
                  </a:lnTo>
                  <a:lnTo>
                    <a:pt x="321" y="314"/>
                  </a:lnTo>
                  <a:lnTo>
                    <a:pt x="318" y="318"/>
                  </a:lnTo>
                  <a:lnTo>
                    <a:pt x="312" y="322"/>
                  </a:lnTo>
                  <a:lnTo>
                    <a:pt x="307" y="325"/>
                  </a:lnTo>
                  <a:lnTo>
                    <a:pt x="302" y="326"/>
                  </a:lnTo>
                  <a:lnTo>
                    <a:pt x="295" y="327"/>
                  </a:lnTo>
                  <a:lnTo>
                    <a:pt x="199" y="327"/>
                  </a:lnTo>
                  <a:lnTo>
                    <a:pt x="199" y="208"/>
                  </a:lnTo>
                  <a:lnTo>
                    <a:pt x="348" y="208"/>
                  </a:lnTo>
                  <a:lnTo>
                    <a:pt x="348" y="208"/>
                  </a:lnTo>
                  <a:lnTo>
                    <a:pt x="348" y="208"/>
                  </a:lnTo>
                  <a:lnTo>
                    <a:pt x="352" y="207"/>
                  </a:lnTo>
                  <a:lnTo>
                    <a:pt x="357" y="205"/>
                  </a:lnTo>
                  <a:lnTo>
                    <a:pt x="361" y="204"/>
                  </a:lnTo>
                  <a:lnTo>
                    <a:pt x="365" y="200"/>
                  </a:lnTo>
                  <a:lnTo>
                    <a:pt x="368" y="196"/>
                  </a:lnTo>
                  <a:lnTo>
                    <a:pt x="371" y="192"/>
                  </a:lnTo>
                  <a:lnTo>
                    <a:pt x="372" y="188"/>
                  </a:lnTo>
                  <a:lnTo>
                    <a:pt x="373" y="182"/>
                  </a:lnTo>
                  <a:lnTo>
                    <a:pt x="373" y="47"/>
                  </a:lnTo>
                  <a:lnTo>
                    <a:pt x="373" y="47"/>
                  </a:lnTo>
                  <a:lnTo>
                    <a:pt x="372" y="42"/>
                  </a:lnTo>
                  <a:lnTo>
                    <a:pt x="371" y="36"/>
                  </a:lnTo>
                  <a:lnTo>
                    <a:pt x="368" y="32"/>
                  </a:lnTo>
                  <a:lnTo>
                    <a:pt x="365" y="28"/>
                  </a:lnTo>
                  <a:lnTo>
                    <a:pt x="361" y="25"/>
                  </a:lnTo>
                  <a:lnTo>
                    <a:pt x="357" y="23"/>
                  </a:lnTo>
                  <a:lnTo>
                    <a:pt x="352" y="21"/>
                  </a:lnTo>
                  <a:lnTo>
                    <a:pt x="348" y="20"/>
                  </a:lnTo>
                  <a:lnTo>
                    <a:pt x="199" y="20"/>
                  </a:lnTo>
                  <a:lnTo>
                    <a:pt x="199" y="0"/>
                  </a:lnTo>
                  <a:close/>
                  <a:moveTo>
                    <a:pt x="127" y="260"/>
                  </a:moveTo>
                  <a:lnTo>
                    <a:pt x="159" y="260"/>
                  </a:lnTo>
                  <a:lnTo>
                    <a:pt x="159" y="230"/>
                  </a:lnTo>
                  <a:lnTo>
                    <a:pt x="127" y="230"/>
                  </a:lnTo>
                  <a:lnTo>
                    <a:pt x="127" y="208"/>
                  </a:lnTo>
                  <a:lnTo>
                    <a:pt x="199" y="208"/>
                  </a:lnTo>
                  <a:lnTo>
                    <a:pt x="199" y="327"/>
                  </a:lnTo>
                  <a:lnTo>
                    <a:pt x="127" y="327"/>
                  </a:lnTo>
                  <a:lnTo>
                    <a:pt x="127" y="288"/>
                  </a:lnTo>
                  <a:lnTo>
                    <a:pt x="154" y="288"/>
                  </a:lnTo>
                  <a:lnTo>
                    <a:pt x="154" y="288"/>
                  </a:lnTo>
                  <a:lnTo>
                    <a:pt x="155" y="288"/>
                  </a:lnTo>
                  <a:lnTo>
                    <a:pt x="158" y="287"/>
                  </a:lnTo>
                  <a:lnTo>
                    <a:pt x="159" y="284"/>
                  </a:lnTo>
                  <a:lnTo>
                    <a:pt x="159" y="283"/>
                  </a:lnTo>
                  <a:lnTo>
                    <a:pt x="159" y="283"/>
                  </a:lnTo>
                  <a:lnTo>
                    <a:pt x="159" y="280"/>
                  </a:lnTo>
                  <a:lnTo>
                    <a:pt x="158" y="279"/>
                  </a:lnTo>
                  <a:lnTo>
                    <a:pt x="155" y="277"/>
                  </a:lnTo>
                  <a:lnTo>
                    <a:pt x="154" y="276"/>
                  </a:lnTo>
                  <a:lnTo>
                    <a:pt x="127" y="276"/>
                  </a:lnTo>
                  <a:lnTo>
                    <a:pt x="127" y="260"/>
                  </a:lnTo>
                  <a:lnTo>
                    <a:pt x="127" y="260"/>
                  </a:lnTo>
                  <a:close/>
                  <a:moveTo>
                    <a:pt x="127" y="0"/>
                  </a:moveTo>
                  <a:lnTo>
                    <a:pt x="199" y="0"/>
                  </a:lnTo>
                  <a:lnTo>
                    <a:pt x="199" y="20"/>
                  </a:lnTo>
                  <a:lnTo>
                    <a:pt x="127" y="20"/>
                  </a:lnTo>
                  <a:lnTo>
                    <a:pt x="127" y="0"/>
                  </a:lnTo>
                  <a:close/>
                  <a:moveTo>
                    <a:pt x="101" y="260"/>
                  </a:moveTo>
                  <a:lnTo>
                    <a:pt x="127" y="260"/>
                  </a:lnTo>
                  <a:lnTo>
                    <a:pt x="127" y="276"/>
                  </a:lnTo>
                  <a:lnTo>
                    <a:pt x="100" y="276"/>
                  </a:lnTo>
                  <a:lnTo>
                    <a:pt x="100" y="276"/>
                  </a:lnTo>
                  <a:lnTo>
                    <a:pt x="97" y="277"/>
                  </a:lnTo>
                  <a:lnTo>
                    <a:pt x="96" y="279"/>
                  </a:lnTo>
                  <a:lnTo>
                    <a:pt x="94" y="280"/>
                  </a:lnTo>
                  <a:lnTo>
                    <a:pt x="94" y="283"/>
                  </a:lnTo>
                  <a:lnTo>
                    <a:pt x="94" y="283"/>
                  </a:lnTo>
                  <a:lnTo>
                    <a:pt x="94" y="284"/>
                  </a:lnTo>
                  <a:lnTo>
                    <a:pt x="96" y="287"/>
                  </a:lnTo>
                  <a:lnTo>
                    <a:pt x="97" y="288"/>
                  </a:lnTo>
                  <a:lnTo>
                    <a:pt x="100" y="288"/>
                  </a:lnTo>
                  <a:lnTo>
                    <a:pt x="100" y="288"/>
                  </a:lnTo>
                  <a:lnTo>
                    <a:pt x="127" y="288"/>
                  </a:lnTo>
                  <a:lnTo>
                    <a:pt x="127" y="327"/>
                  </a:lnTo>
                  <a:lnTo>
                    <a:pt x="101" y="327"/>
                  </a:lnTo>
                  <a:lnTo>
                    <a:pt x="101" y="327"/>
                  </a:lnTo>
                  <a:lnTo>
                    <a:pt x="94" y="326"/>
                  </a:lnTo>
                  <a:lnTo>
                    <a:pt x="88" y="325"/>
                  </a:lnTo>
                  <a:lnTo>
                    <a:pt x="82" y="322"/>
                  </a:lnTo>
                  <a:lnTo>
                    <a:pt x="78" y="318"/>
                  </a:lnTo>
                  <a:lnTo>
                    <a:pt x="74" y="314"/>
                  </a:lnTo>
                  <a:lnTo>
                    <a:pt x="71" y="308"/>
                  </a:lnTo>
                  <a:lnTo>
                    <a:pt x="70" y="302"/>
                  </a:lnTo>
                  <a:lnTo>
                    <a:pt x="69" y="295"/>
                  </a:lnTo>
                  <a:lnTo>
                    <a:pt x="69" y="291"/>
                  </a:lnTo>
                  <a:lnTo>
                    <a:pt x="69" y="291"/>
                  </a:lnTo>
                  <a:lnTo>
                    <a:pt x="70" y="285"/>
                  </a:lnTo>
                  <a:lnTo>
                    <a:pt x="71" y="279"/>
                  </a:lnTo>
                  <a:lnTo>
                    <a:pt x="74" y="273"/>
                  </a:lnTo>
                  <a:lnTo>
                    <a:pt x="78" y="269"/>
                  </a:lnTo>
                  <a:lnTo>
                    <a:pt x="82" y="265"/>
                  </a:lnTo>
                  <a:lnTo>
                    <a:pt x="88" y="262"/>
                  </a:lnTo>
                  <a:lnTo>
                    <a:pt x="94" y="260"/>
                  </a:lnTo>
                  <a:lnTo>
                    <a:pt x="101" y="260"/>
                  </a:lnTo>
                  <a:lnTo>
                    <a:pt x="101" y="260"/>
                  </a:lnTo>
                  <a:close/>
                  <a:moveTo>
                    <a:pt x="127" y="230"/>
                  </a:moveTo>
                  <a:lnTo>
                    <a:pt x="32" y="230"/>
                  </a:lnTo>
                  <a:lnTo>
                    <a:pt x="32" y="230"/>
                  </a:lnTo>
                  <a:lnTo>
                    <a:pt x="25" y="229"/>
                  </a:lnTo>
                  <a:lnTo>
                    <a:pt x="20" y="227"/>
                  </a:lnTo>
                  <a:lnTo>
                    <a:pt x="14" y="224"/>
                  </a:lnTo>
                  <a:lnTo>
                    <a:pt x="9" y="220"/>
                  </a:lnTo>
                  <a:lnTo>
                    <a:pt x="5" y="215"/>
                  </a:lnTo>
                  <a:lnTo>
                    <a:pt x="2" y="210"/>
                  </a:lnTo>
                  <a:lnTo>
                    <a:pt x="1" y="204"/>
                  </a:lnTo>
                  <a:lnTo>
                    <a:pt x="0" y="197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1" y="24"/>
                  </a:lnTo>
                  <a:lnTo>
                    <a:pt x="2" y="19"/>
                  </a:lnTo>
                  <a:lnTo>
                    <a:pt x="5" y="13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5" y="0"/>
                  </a:lnTo>
                  <a:lnTo>
                    <a:pt x="32" y="0"/>
                  </a:lnTo>
                  <a:lnTo>
                    <a:pt x="127" y="0"/>
                  </a:lnTo>
                  <a:lnTo>
                    <a:pt x="127" y="20"/>
                  </a:lnTo>
                  <a:lnTo>
                    <a:pt x="50" y="20"/>
                  </a:lnTo>
                  <a:lnTo>
                    <a:pt x="50" y="20"/>
                  </a:lnTo>
                  <a:lnTo>
                    <a:pt x="44" y="21"/>
                  </a:lnTo>
                  <a:lnTo>
                    <a:pt x="40" y="23"/>
                  </a:lnTo>
                  <a:lnTo>
                    <a:pt x="35" y="25"/>
                  </a:lnTo>
                  <a:lnTo>
                    <a:pt x="31" y="28"/>
                  </a:lnTo>
                  <a:lnTo>
                    <a:pt x="28" y="32"/>
                  </a:lnTo>
                  <a:lnTo>
                    <a:pt x="25" y="36"/>
                  </a:lnTo>
                  <a:lnTo>
                    <a:pt x="24" y="42"/>
                  </a:lnTo>
                  <a:lnTo>
                    <a:pt x="24" y="47"/>
                  </a:lnTo>
                  <a:lnTo>
                    <a:pt x="24" y="182"/>
                  </a:lnTo>
                  <a:lnTo>
                    <a:pt x="24" y="182"/>
                  </a:lnTo>
                  <a:lnTo>
                    <a:pt x="24" y="188"/>
                  </a:lnTo>
                  <a:lnTo>
                    <a:pt x="25" y="192"/>
                  </a:lnTo>
                  <a:lnTo>
                    <a:pt x="28" y="196"/>
                  </a:lnTo>
                  <a:lnTo>
                    <a:pt x="31" y="200"/>
                  </a:lnTo>
                  <a:lnTo>
                    <a:pt x="35" y="204"/>
                  </a:lnTo>
                  <a:lnTo>
                    <a:pt x="40" y="205"/>
                  </a:lnTo>
                  <a:lnTo>
                    <a:pt x="44" y="207"/>
                  </a:lnTo>
                  <a:lnTo>
                    <a:pt x="50" y="208"/>
                  </a:lnTo>
                  <a:lnTo>
                    <a:pt x="127" y="208"/>
                  </a:lnTo>
                  <a:lnTo>
                    <a:pt x="127" y="23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6" name="Freeform 142"/>
            <p:cNvSpPr>
              <a:spLocks noEditPoints="1"/>
            </p:cNvSpPr>
            <p:nvPr/>
          </p:nvSpPr>
          <p:spPr bwMode="auto">
            <a:xfrm>
              <a:off x="1288834" y="3210915"/>
              <a:ext cx="596433" cy="694825"/>
            </a:xfrm>
            <a:custGeom>
              <a:avLst/>
              <a:gdLst>
                <a:gd name="T0" fmla="*/ 92 w 509"/>
                <a:gd name="T1" fmla="*/ 126 h 593"/>
                <a:gd name="T2" fmla="*/ 147 w 509"/>
                <a:gd name="T3" fmla="*/ 94 h 593"/>
                <a:gd name="T4" fmla="*/ 137 w 509"/>
                <a:gd name="T5" fmla="*/ 133 h 593"/>
                <a:gd name="T6" fmla="*/ 168 w 509"/>
                <a:gd name="T7" fmla="*/ 120 h 593"/>
                <a:gd name="T8" fmla="*/ 157 w 509"/>
                <a:gd name="T9" fmla="*/ 157 h 593"/>
                <a:gd name="T10" fmla="*/ 189 w 509"/>
                <a:gd name="T11" fmla="*/ 144 h 593"/>
                <a:gd name="T12" fmla="*/ 177 w 509"/>
                <a:gd name="T13" fmla="*/ 183 h 593"/>
                <a:gd name="T14" fmla="*/ 210 w 509"/>
                <a:gd name="T15" fmla="*/ 170 h 593"/>
                <a:gd name="T16" fmla="*/ 174 w 509"/>
                <a:gd name="T17" fmla="*/ 228 h 593"/>
                <a:gd name="T18" fmla="*/ 230 w 509"/>
                <a:gd name="T19" fmla="*/ 195 h 593"/>
                <a:gd name="T20" fmla="*/ 219 w 509"/>
                <a:gd name="T21" fmla="*/ 235 h 593"/>
                <a:gd name="T22" fmla="*/ 252 w 509"/>
                <a:gd name="T23" fmla="*/ 221 h 593"/>
                <a:gd name="T24" fmla="*/ 239 w 509"/>
                <a:gd name="T25" fmla="*/ 259 h 593"/>
                <a:gd name="T26" fmla="*/ 272 w 509"/>
                <a:gd name="T27" fmla="*/ 245 h 593"/>
                <a:gd name="T28" fmla="*/ 261 w 509"/>
                <a:gd name="T29" fmla="*/ 285 h 593"/>
                <a:gd name="T30" fmla="*/ 294 w 509"/>
                <a:gd name="T31" fmla="*/ 271 h 593"/>
                <a:gd name="T32" fmla="*/ 258 w 509"/>
                <a:gd name="T33" fmla="*/ 329 h 593"/>
                <a:gd name="T34" fmla="*/ 314 w 509"/>
                <a:gd name="T35" fmla="*/ 297 h 593"/>
                <a:gd name="T36" fmla="*/ 302 w 509"/>
                <a:gd name="T37" fmla="*/ 336 h 593"/>
                <a:gd name="T38" fmla="*/ 334 w 509"/>
                <a:gd name="T39" fmla="*/ 323 h 593"/>
                <a:gd name="T40" fmla="*/ 323 w 509"/>
                <a:gd name="T41" fmla="*/ 362 h 593"/>
                <a:gd name="T42" fmla="*/ 356 w 509"/>
                <a:gd name="T43" fmla="*/ 347 h 593"/>
                <a:gd name="T44" fmla="*/ 344 w 509"/>
                <a:gd name="T45" fmla="*/ 386 h 593"/>
                <a:gd name="T46" fmla="*/ 376 w 509"/>
                <a:gd name="T47" fmla="*/ 373 h 593"/>
                <a:gd name="T48" fmla="*/ 341 w 509"/>
                <a:gd name="T49" fmla="*/ 431 h 593"/>
                <a:gd name="T50" fmla="*/ 397 w 509"/>
                <a:gd name="T51" fmla="*/ 398 h 593"/>
                <a:gd name="T52" fmla="*/ 386 w 509"/>
                <a:gd name="T53" fmla="*/ 438 h 593"/>
                <a:gd name="T54" fmla="*/ 418 w 509"/>
                <a:gd name="T55" fmla="*/ 424 h 593"/>
                <a:gd name="T56" fmla="*/ 406 w 509"/>
                <a:gd name="T57" fmla="*/ 463 h 593"/>
                <a:gd name="T58" fmla="*/ 438 w 509"/>
                <a:gd name="T59" fmla="*/ 450 h 593"/>
                <a:gd name="T60" fmla="*/ 426 w 509"/>
                <a:gd name="T61" fmla="*/ 488 h 593"/>
                <a:gd name="T62" fmla="*/ 459 w 509"/>
                <a:gd name="T63" fmla="*/ 474 h 593"/>
                <a:gd name="T64" fmla="*/ 424 w 509"/>
                <a:gd name="T65" fmla="*/ 532 h 593"/>
                <a:gd name="T66" fmla="*/ 480 w 509"/>
                <a:gd name="T67" fmla="*/ 500 h 593"/>
                <a:gd name="T68" fmla="*/ 437 w 509"/>
                <a:gd name="T69" fmla="*/ 593 h 593"/>
                <a:gd name="T70" fmla="*/ 70 w 509"/>
                <a:gd name="T71" fmla="*/ 82 h 593"/>
                <a:gd name="T72" fmla="*/ 77 w 509"/>
                <a:gd name="T73" fmla="*/ 80 h 593"/>
                <a:gd name="T74" fmla="*/ 82 w 509"/>
                <a:gd name="T75" fmla="*/ 78 h 593"/>
                <a:gd name="T76" fmla="*/ 88 w 509"/>
                <a:gd name="T77" fmla="*/ 65 h 593"/>
                <a:gd name="T78" fmla="*/ 84 w 509"/>
                <a:gd name="T79" fmla="*/ 52 h 593"/>
                <a:gd name="T80" fmla="*/ 81 w 509"/>
                <a:gd name="T81" fmla="*/ 49 h 593"/>
                <a:gd name="T82" fmla="*/ 74 w 509"/>
                <a:gd name="T83" fmla="*/ 45 h 593"/>
                <a:gd name="T84" fmla="*/ 70 w 509"/>
                <a:gd name="T85" fmla="*/ 2 h 593"/>
                <a:gd name="T86" fmla="*/ 141 w 509"/>
                <a:gd name="T87" fmla="*/ 86 h 593"/>
                <a:gd name="T88" fmla="*/ 0 w 509"/>
                <a:gd name="T89" fmla="*/ 59 h 593"/>
                <a:gd name="T90" fmla="*/ 70 w 509"/>
                <a:gd name="T91" fmla="*/ 45 h 593"/>
                <a:gd name="T92" fmla="*/ 65 w 509"/>
                <a:gd name="T93" fmla="*/ 46 h 593"/>
                <a:gd name="T94" fmla="*/ 59 w 509"/>
                <a:gd name="T95" fmla="*/ 49 h 593"/>
                <a:gd name="T96" fmla="*/ 53 w 509"/>
                <a:gd name="T97" fmla="*/ 61 h 593"/>
                <a:gd name="T98" fmla="*/ 57 w 509"/>
                <a:gd name="T99" fmla="*/ 75 h 593"/>
                <a:gd name="T100" fmla="*/ 57 w 509"/>
                <a:gd name="T101" fmla="*/ 75 h 593"/>
                <a:gd name="T102" fmla="*/ 63 w 509"/>
                <a:gd name="T103" fmla="*/ 79 h 593"/>
                <a:gd name="T104" fmla="*/ 70 w 509"/>
                <a:gd name="T105" fmla="*/ 82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09" h="593">
                  <a:moveTo>
                    <a:pt x="141" y="86"/>
                  </a:moveTo>
                  <a:lnTo>
                    <a:pt x="92" y="126"/>
                  </a:lnTo>
                  <a:lnTo>
                    <a:pt x="99" y="134"/>
                  </a:lnTo>
                  <a:lnTo>
                    <a:pt x="147" y="94"/>
                  </a:lnTo>
                  <a:lnTo>
                    <a:pt x="162" y="111"/>
                  </a:lnTo>
                  <a:lnTo>
                    <a:pt x="137" y="133"/>
                  </a:lnTo>
                  <a:lnTo>
                    <a:pt x="142" y="140"/>
                  </a:lnTo>
                  <a:lnTo>
                    <a:pt x="168" y="120"/>
                  </a:lnTo>
                  <a:lnTo>
                    <a:pt x="183" y="137"/>
                  </a:lnTo>
                  <a:lnTo>
                    <a:pt x="157" y="157"/>
                  </a:lnTo>
                  <a:lnTo>
                    <a:pt x="164" y="166"/>
                  </a:lnTo>
                  <a:lnTo>
                    <a:pt x="189" y="144"/>
                  </a:lnTo>
                  <a:lnTo>
                    <a:pt x="203" y="161"/>
                  </a:lnTo>
                  <a:lnTo>
                    <a:pt x="177" y="183"/>
                  </a:lnTo>
                  <a:lnTo>
                    <a:pt x="184" y="191"/>
                  </a:lnTo>
                  <a:lnTo>
                    <a:pt x="210" y="170"/>
                  </a:lnTo>
                  <a:lnTo>
                    <a:pt x="225" y="187"/>
                  </a:lnTo>
                  <a:lnTo>
                    <a:pt x="174" y="228"/>
                  </a:lnTo>
                  <a:lnTo>
                    <a:pt x="181" y="236"/>
                  </a:lnTo>
                  <a:lnTo>
                    <a:pt x="230" y="195"/>
                  </a:lnTo>
                  <a:lnTo>
                    <a:pt x="245" y="213"/>
                  </a:lnTo>
                  <a:lnTo>
                    <a:pt x="219" y="235"/>
                  </a:lnTo>
                  <a:lnTo>
                    <a:pt x="226" y="241"/>
                  </a:lnTo>
                  <a:lnTo>
                    <a:pt x="252" y="221"/>
                  </a:lnTo>
                  <a:lnTo>
                    <a:pt x="267" y="239"/>
                  </a:lnTo>
                  <a:lnTo>
                    <a:pt x="239" y="259"/>
                  </a:lnTo>
                  <a:lnTo>
                    <a:pt x="246" y="267"/>
                  </a:lnTo>
                  <a:lnTo>
                    <a:pt x="272" y="245"/>
                  </a:lnTo>
                  <a:lnTo>
                    <a:pt x="287" y="263"/>
                  </a:lnTo>
                  <a:lnTo>
                    <a:pt x="261" y="285"/>
                  </a:lnTo>
                  <a:lnTo>
                    <a:pt x="267" y="293"/>
                  </a:lnTo>
                  <a:lnTo>
                    <a:pt x="294" y="271"/>
                  </a:lnTo>
                  <a:lnTo>
                    <a:pt x="307" y="289"/>
                  </a:lnTo>
                  <a:lnTo>
                    <a:pt x="258" y="329"/>
                  </a:lnTo>
                  <a:lnTo>
                    <a:pt x="264" y="338"/>
                  </a:lnTo>
                  <a:lnTo>
                    <a:pt x="314" y="297"/>
                  </a:lnTo>
                  <a:lnTo>
                    <a:pt x="329" y="314"/>
                  </a:lnTo>
                  <a:lnTo>
                    <a:pt x="302" y="336"/>
                  </a:lnTo>
                  <a:lnTo>
                    <a:pt x="308" y="343"/>
                  </a:lnTo>
                  <a:lnTo>
                    <a:pt x="334" y="323"/>
                  </a:lnTo>
                  <a:lnTo>
                    <a:pt x="349" y="340"/>
                  </a:lnTo>
                  <a:lnTo>
                    <a:pt x="323" y="362"/>
                  </a:lnTo>
                  <a:lnTo>
                    <a:pt x="329" y="369"/>
                  </a:lnTo>
                  <a:lnTo>
                    <a:pt x="356" y="347"/>
                  </a:lnTo>
                  <a:lnTo>
                    <a:pt x="369" y="366"/>
                  </a:lnTo>
                  <a:lnTo>
                    <a:pt x="344" y="386"/>
                  </a:lnTo>
                  <a:lnTo>
                    <a:pt x="350" y="394"/>
                  </a:lnTo>
                  <a:lnTo>
                    <a:pt x="376" y="373"/>
                  </a:lnTo>
                  <a:lnTo>
                    <a:pt x="391" y="390"/>
                  </a:lnTo>
                  <a:lnTo>
                    <a:pt x="341" y="431"/>
                  </a:lnTo>
                  <a:lnTo>
                    <a:pt x="348" y="439"/>
                  </a:lnTo>
                  <a:lnTo>
                    <a:pt x="397" y="398"/>
                  </a:lnTo>
                  <a:lnTo>
                    <a:pt x="411" y="416"/>
                  </a:lnTo>
                  <a:lnTo>
                    <a:pt x="386" y="438"/>
                  </a:lnTo>
                  <a:lnTo>
                    <a:pt x="391" y="446"/>
                  </a:lnTo>
                  <a:lnTo>
                    <a:pt x="418" y="424"/>
                  </a:lnTo>
                  <a:lnTo>
                    <a:pt x="432" y="442"/>
                  </a:lnTo>
                  <a:lnTo>
                    <a:pt x="406" y="463"/>
                  </a:lnTo>
                  <a:lnTo>
                    <a:pt x="413" y="470"/>
                  </a:lnTo>
                  <a:lnTo>
                    <a:pt x="438" y="450"/>
                  </a:lnTo>
                  <a:lnTo>
                    <a:pt x="453" y="467"/>
                  </a:lnTo>
                  <a:lnTo>
                    <a:pt x="426" y="488"/>
                  </a:lnTo>
                  <a:lnTo>
                    <a:pt x="433" y="496"/>
                  </a:lnTo>
                  <a:lnTo>
                    <a:pt x="459" y="474"/>
                  </a:lnTo>
                  <a:lnTo>
                    <a:pt x="474" y="492"/>
                  </a:lnTo>
                  <a:lnTo>
                    <a:pt x="424" y="532"/>
                  </a:lnTo>
                  <a:lnTo>
                    <a:pt x="430" y="541"/>
                  </a:lnTo>
                  <a:lnTo>
                    <a:pt x="480" y="500"/>
                  </a:lnTo>
                  <a:lnTo>
                    <a:pt x="509" y="535"/>
                  </a:lnTo>
                  <a:lnTo>
                    <a:pt x="437" y="593"/>
                  </a:lnTo>
                  <a:lnTo>
                    <a:pt x="70" y="145"/>
                  </a:lnTo>
                  <a:lnTo>
                    <a:pt x="70" y="82"/>
                  </a:lnTo>
                  <a:lnTo>
                    <a:pt x="70" y="82"/>
                  </a:lnTo>
                  <a:lnTo>
                    <a:pt x="77" y="80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86" y="72"/>
                  </a:lnTo>
                  <a:lnTo>
                    <a:pt x="88" y="65"/>
                  </a:lnTo>
                  <a:lnTo>
                    <a:pt x="88" y="59"/>
                  </a:lnTo>
                  <a:lnTo>
                    <a:pt x="84" y="52"/>
                  </a:lnTo>
                  <a:lnTo>
                    <a:pt x="84" y="52"/>
                  </a:lnTo>
                  <a:lnTo>
                    <a:pt x="81" y="49"/>
                  </a:lnTo>
                  <a:lnTo>
                    <a:pt x="78" y="46"/>
                  </a:lnTo>
                  <a:lnTo>
                    <a:pt x="74" y="45"/>
                  </a:lnTo>
                  <a:lnTo>
                    <a:pt x="70" y="45"/>
                  </a:lnTo>
                  <a:lnTo>
                    <a:pt x="70" y="2"/>
                  </a:lnTo>
                  <a:lnTo>
                    <a:pt x="72" y="0"/>
                  </a:lnTo>
                  <a:lnTo>
                    <a:pt x="141" y="86"/>
                  </a:lnTo>
                  <a:close/>
                  <a:moveTo>
                    <a:pt x="70" y="145"/>
                  </a:moveTo>
                  <a:lnTo>
                    <a:pt x="0" y="59"/>
                  </a:lnTo>
                  <a:lnTo>
                    <a:pt x="70" y="2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5" y="46"/>
                  </a:lnTo>
                  <a:lnTo>
                    <a:pt x="59" y="49"/>
                  </a:lnTo>
                  <a:lnTo>
                    <a:pt x="59" y="49"/>
                  </a:lnTo>
                  <a:lnTo>
                    <a:pt x="54" y="55"/>
                  </a:lnTo>
                  <a:lnTo>
                    <a:pt x="53" y="61"/>
                  </a:lnTo>
                  <a:lnTo>
                    <a:pt x="53" y="68"/>
                  </a:lnTo>
                  <a:lnTo>
                    <a:pt x="57" y="75"/>
                  </a:lnTo>
                  <a:lnTo>
                    <a:pt x="57" y="75"/>
                  </a:lnTo>
                  <a:lnTo>
                    <a:pt x="57" y="75"/>
                  </a:lnTo>
                  <a:lnTo>
                    <a:pt x="59" y="78"/>
                  </a:lnTo>
                  <a:lnTo>
                    <a:pt x="63" y="79"/>
                  </a:lnTo>
                  <a:lnTo>
                    <a:pt x="66" y="80"/>
                  </a:lnTo>
                  <a:lnTo>
                    <a:pt x="70" y="82"/>
                  </a:lnTo>
                  <a:lnTo>
                    <a:pt x="70" y="14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7" name="Freeform 143"/>
            <p:cNvSpPr>
              <a:spLocks noEditPoints="1"/>
            </p:cNvSpPr>
            <p:nvPr/>
          </p:nvSpPr>
          <p:spPr bwMode="auto">
            <a:xfrm>
              <a:off x="1182201" y="3415963"/>
              <a:ext cx="250760" cy="505008"/>
            </a:xfrm>
            <a:custGeom>
              <a:avLst/>
              <a:gdLst>
                <a:gd name="T0" fmla="*/ 194 w 214"/>
                <a:gd name="T1" fmla="*/ 431 h 431"/>
                <a:gd name="T2" fmla="*/ 169 w 214"/>
                <a:gd name="T3" fmla="*/ 408 h 431"/>
                <a:gd name="T4" fmla="*/ 209 w 214"/>
                <a:gd name="T5" fmla="*/ 349 h 431"/>
                <a:gd name="T6" fmla="*/ 203 w 214"/>
                <a:gd name="T7" fmla="*/ 341 h 431"/>
                <a:gd name="T8" fmla="*/ 188 w 214"/>
                <a:gd name="T9" fmla="*/ 337 h 431"/>
                <a:gd name="T10" fmla="*/ 180 w 214"/>
                <a:gd name="T11" fmla="*/ 344 h 431"/>
                <a:gd name="T12" fmla="*/ 179 w 214"/>
                <a:gd name="T13" fmla="*/ 353 h 431"/>
                <a:gd name="T14" fmla="*/ 171 w 214"/>
                <a:gd name="T15" fmla="*/ 347 h 431"/>
                <a:gd name="T16" fmla="*/ 125 w 214"/>
                <a:gd name="T17" fmla="*/ 385 h 431"/>
                <a:gd name="T18" fmla="*/ 50 w 214"/>
                <a:gd name="T19" fmla="*/ 194 h 431"/>
                <a:gd name="T20" fmla="*/ 54 w 214"/>
                <a:gd name="T21" fmla="*/ 186 h 431"/>
                <a:gd name="T22" fmla="*/ 81 w 214"/>
                <a:gd name="T23" fmla="*/ 176 h 431"/>
                <a:gd name="T24" fmla="*/ 74 w 214"/>
                <a:gd name="T25" fmla="*/ 173 h 431"/>
                <a:gd name="T26" fmla="*/ 50 w 214"/>
                <a:gd name="T27" fmla="*/ 115 h 431"/>
                <a:gd name="T28" fmla="*/ 99 w 214"/>
                <a:gd name="T29" fmla="*/ 61 h 431"/>
                <a:gd name="T30" fmla="*/ 111 w 214"/>
                <a:gd name="T31" fmla="*/ 65 h 431"/>
                <a:gd name="T32" fmla="*/ 144 w 214"/>
                <a:gd name="T33" fmla="*/ 146 h 431"/>
                <a:gd name="T34" fmla="*/ 144 w 214"/>
                <a:gd name="T35" fmla="*/ 156 h 431"/>
                <a:gd name="T36" fmla="*/ 168 w 214"/>
                <a:gd name="T37" fmla="*/ 347 h 431"/>
                <a:gd name="T38" fmla="*/ 163 w 214"/>
                <a:gd name="T39" fmla="*/ 348 h 431"/>
                <a:gd name="T40" fmla="*/ 153 w 214"/>
                <a:gd name="T41" fmla="*/ 357 h 431"/>
                <a:gd name="T42" fmla="*/ 150 w 214"/>
                <a:gd name="T43" fmla="*/ 359 h 431"/>
                <a:gd name="T44" fmla="*/ 135 w 214"/>
                <a:gd name="T45" fmla="*/ 357 h 431"/>
                <a:gd name="T46" fmla="*/ 129 w 214"/>
                <a:gd name="T47" fmla="*/ 366 h 431"/>
                <a:gd name="T48" fmla="*/ 130 w 214"/>
                <a:gd name="T49" fmla="*/ 381 h 431"/>
                <a:gd name="T50" fmla="*/ 125 w 214"/>
                <a:gd name="T51" fmla="*/ 385 h 431"/>
                <a:gd name="T52" fmla="*/ 50 w 214"/>
                <a:gd name="T53" fmla="*/ 77 h 431"/>
                <a:gd name="T54" fmla="*/ 87 w 214"/>
                <a:gd name="T55" fmla="*/ 28 h 431"/>
                <a:gd name="T56" fmla="*/ 77 w 214"/>
                <a:gd name="T57" fmla="*/ 14 h 431"/>
                <a:gd name="T58" fmla="*/ 62 w 214"/>
                <a:gd name="T59" fmla="*/ 3 h 431"/>
                <a:gd name="T60" fmla="*/ 50 w 214"/>
                <a:gd name="T61" fmla="*/ 0 h 431"/>
                <a:gd name="T62" fmla="*/ 45 w 214"/>
                <a:gd name="T63" fmla="*/ 191 h 431"/>
                <a:gd name="T64" fmla="*/ 11 w 214"/>
                <a:gd name="T65" fmla="*/ 108 h 431"/>
                <a:gd name="T66" fmla="*/ 12 w 214"/>
                <a:gd name="T67" fmla="*/ 96 h 431"/>
                <a:gd name="T68" fmla="*/ 4 w 214"/>
                <a:gd name="T69" fmla="*/ 61 h 431"/>
                <a:gd name="T70" fmla="*/ 1 w 214"/>
                <a:gd name="T71" fmla="*/ 35 h 431"/>
                <a:gd name="T72" fmla="*/ 15 w 214"/>
                <a:gd name="T73" fmla="*/ 12 h 431"/>
                <a:gd name="T74" fmla="*/ 30 w 214"/>
                <a:gd name="T75" fmla="*/ 3 h 431"/>
                <a:gd name="T76" fmla="*/ 50 w 214"/>
                <a:gd name="T77" fmla="*/ 77 h 431"/>
                <a:gd name="T78" fmla="*/ 50 w 214"/>
                <a:gd name="T79" fmla="*/ 115 h 431"/>
                <a:gd name="T80" fmla="*/ 43 w 214"/>
                <a:gd name="T81" fmla="*/ 98 h 431"/>
                <a:gd name="T82" fmla="*/ 47 w 214"/>
                <a:gd name="T83" fmla="*/ 88 h 431"/>
                <a:gd name="T84" fmla="*/ 22 w 214"/>
                <a:gd name="T85" fmla="*/ 99 h 431"/>
                <a:gd name="T86" fmla="*/ 19 w 214"/>
                <a:gd name="T87" fmla="*/ 111 h 431"/>
                <a:gd name="T88" fmla="*/ 47 w 214"/>
                <a:gd name="T89" fmla="*/ 18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4" h="431">
                  <a:moveTo>
                    <a:pt x="168" y="228"/>
                  </a:moveTo>
                  <a:lnTo>
                    <a:pt x="214" y="349"/>
                  </a:lnTo>
                  <a:lnTo>
                    <a:pt x="194" y="431"/>
                  </a:lnTo>
                  <a:lnTo>
                    <a:pt x="168" y="413"/>
                  </a:lnTo>
                  <a:lnTo>
                    <a:pt x="168" y="405"/>
                  </a:lnTo>
                  <a:lnTo>
                    <a:pt x="169" y="408"/>
                  </a:lnTo>
                  <a:lnTo>
                    <a:pt x="196" y="397"/>
                  </a:lnTo>
                  <a:lnTo>
                    <a:pt x="209" y="349"/>
                  </a:lnTo>
                  <a:lnTo>
                    <a:pt x="209" y="349"/>
                  </a:lnTo>
                  <a:lnTo>
                    <a:pt x="206" y="345"/>
                  </a:lnTo>
                  <a:lnTo>
                    <a:pt x="206" y="345"/>
                  </a:lnTo>
                  <a:lnTo>
                    <a:pt x="203" y="341"/>
                  </a:lnTo>
                  <a:lnTo>
                    <a:pt x="199" y="337"/>
                  </a:lnTo>
                  <a:lnTo>
                    <a:pt x="194" y="336"/>
                  </a:lnTo>
                  <a:lnTo>
                    <a:pt x="188" y="337"/>
                  </a:lnTo>
                  <a:lnTo>
                    <a:pt x="188" y="337"/>
                  </a:lnTo>
                  <a:lnTo>
                    <a:pt x="184" y="340"/>
                  </a:lnTo>
                  <a:lnTo>
                    <a:pt x="180" y="344"/>
                  </a:lnTo>
                  <a:lnTo>
                    <a:pt x="179" y="348"/>
                  </a:lnTo>
                  <a:lnTo>
                    <a:pt x="179" y="353"/>
                  </a:lnTo>
                  <a:lnTo>
                    <a:pt x="179" y="353"/>
                  </a:lnTo>
                  <a:lnTo>
                    <a:pt x="176" y="351"/>
                  </a:lnTo>
                  <a:lnTo>
                    <a:pt x="173" y="348"/>
                  </a:lnTo>
                  <a:lnTo>
                    <a:pt x="171" y="347"/>
                  </a:lnTo>
                  <a:lnTo>
                    <a:pt x="168" y="347"/>
                  </a:lnTo>
                  <a:lnTo>
                    <a:pt x="168" y="228"/>
                  </a:lnTo>
                  <a:close/>
                  <a:moveTo>
                    <a:pt x="125" y="385"/>
                  </a:moveTo>
                  <a:lnTo>
                    <a:pt x="51" y="194"/>
                  </a:lnTo>
                  <a:lnTo>
                    <a:pt x="51" y="194"/>
                  </a:lnTo>
                  <a:lnTo>
                    <a:pt x="50" y="194"/>
                  </a:lnTo>
                  <a:lnTo>
                    <a:pt x="50" y="183"/>
                  </a:lnTo>
                  <a:lnTo>
                    <a:pt x="50" y="183"/>
                  </a:lnTo>
                  <a:lnTo>
                    <a:pt x="54" y="186"/>
                  </a:lnTo>
                  <a:lnTo>
                    <a:pt x="60" y="184"/>
                  </a:lnTo>
                  <a:lnTo>
                    <a:pt x="81" y="176"/>
                  </a:lnTo>
                  <a:lnTo>
                    <a:pt x="81" y="176"/>
                  </a:lnTo>
                  <a:lnTo>
                    <a:pt x="81" y="176"/>
                  </a:lnTo>
                  <a:lnTo>
                    <a:pt x="79" y="175"/>
                  </a:lnTo>
                  <a:lnTo>
                    <a:pt x="74" y="173"/>
                  </a:lnTo>
                  <a:lnTo>
                    <a:pt x="73" y="172"/>
                  </a:lnTo>
                  <a:lnTo>
                    <a:pt x="70" y="168"/>
                  </a:lnTo>
                  <a:lnTo>
                    <a:pt x="50" y="115"/>
                  </a:lnTo>
                  <a:lnTo>
                    <a:pt x="50" y="80"/>
                  </a:lnTo>
                  <a:lnTo>
                    <a:pt x="99" y="61"/>
                  </a:lnTo>
                  <a:lnTo>
                    <a:pt x="99" y="61"/>
                  </a:lnTo>
                  <a:lnTo>
                    <a:pt x="104" y="61"/>
                  </a:lnTo>
                  <a:lnTo>
                    <a:pt x="107" y="62"/>
                  </a:lnTo>
                  <a:lnTo>
                    <a:pt x="111" y="65"/>
                  </a:lnTo>
                  <a:lnTo>
                    <a:pt x="114" y="69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9"/>
                  </a:lnTo>
                  <a:lnTo>
                    <a:pt x="144" y="153"/>
                  </a:lnTo>
                  <a:lnTo>
                    <a:pt x="144" y="156"/>
                  </a:lnTo>
                  <a:lnTo>
                    <a:pt x="141" y="158"/>
                  </a:lnTo>
                  <a:lnTo>
                    <a:pt x="168" y="228"/>
                  </a:lnTo>
                  <a:lnTo>
                    <a:pt x="168" y="347"/>
                  </a:lnTo>
                  <a:lnTo>
                    <a:pt x="168" y="347"/>
                  </a:lnTo>
                  <a:lnTo>
                    <a:pt x="163" y="348"/>
                  </a:lnTo>
                  <a:lnTo>
                    <a:pt x="163" y="348"/>
                  </a:lnTo>
                  <a:lnTo>
                    <a:pt x="157" y="349"/>
                  </a:lnTo>
                  <a:lnTo>
                    <a:pt x="154" y="353"/>
                  </a:lnTo>
                  <a:lnTo>
                    <a:pt x="153" y="357"/>
                  </a:lnTo>
                  <a:lnTo>
                    <a:pt x="153" y="363"/>
                  </a:lnTo>
                  <a:lnTo>
                    <a:pt x="153" y="363"/>
                  </a:lnTo>
                  <a:lnTo>
                    <a:pt x="150" y="359"/>
                  </a:lnTo>
                  <a:lnTo>
                    <a:pt x="145" y="357"/>
                  </a:lnTo>
                  <a:lnTo>
                    <a:pt x="141" y="356"/>
                  </a:lnTo>
                  <a:lnTo>
                    <a:pt x="135" y="357"/>
                  </a:lnTo>
                  <a:lnTo>
                    <a:pt x="135" y="357"/>
                  </a:lnTo>
                  <a:lnTo>
                    <a:pt x="131" y="360"/>
                  </a:lnTo>
                  <a:lnTo>
                    <a:pt x="129" y="366"/>
                  </a:lnTo>
                  <a:lnTo>
                    <a:pt x="127" y="370"/>
                  </a:lnTo>
                  <a:lnTo>
                    <a:pt x="127" y="376"/>
                  </a:lnTo>
                  <a:lnTo>
                    <a:pt x="130" y="381"/>
                  </a:lnTo>
                  <a:lnTo>
                    <a:pt x="168" y="405"/>
                  </a:lnTo>
                  <a:lnTo>
                    <a:pt x="168" y="413"/>
                  </a:lnTo>
                  <a:lnTo>
                    <a:pt x="125" y="385"/>
                  </a:lnTo>
                  <a:lnTo>
                    <a:pt x="125" y="385"/>
                  </a:lnTo>
                  <a:close/>
                  <a:moveTo>
                    <a:pt x="50" y="0"/>
                  </a:moveTo>
                  <a:lnTo>
                    <a:pt x="50" y="77"/>
                  </a:lnTo>
                  <a:lnTo>
                    <a:pt x="95" y="49"/>
                  </a:lnTo>
                  <a:lnTo>
                    <a:pt x="87" y="28"/>
                  </a:lnTo>
                  <a:lnTo>
                    <a:pt x="87" y="28"/>
                  </a:lnTo>
                  <a:lnTo>
                    <a:pt x="84" y="23"/>
                  </a:lnTo>
                  <a:lnTo>
                    <a:pt x="81" y="18"/>
                  </a:lnTo>
                  <a:lnTo>
                    <a:pt x="77" y="14"/>
                  </a:lnTo>
                  <a:lnTo>
                    <a:pt x="72" y="10"/>
                  </a:lnTo>
                  <a:lnTo>
                    <a:pt x="68" y="5"/>
                  </a:lnTo>
                  <a:lnTo>
                    <a:pt x="62" y="3"/>
                  </a:lnTo>
                  <a:lnTo>
                    <a:pt x="56" y="1"/>
                  </a:lnTo>
                  <a:lnTo>
                    <a:pt x="50" y="0"/>
                  </a:lnTo>
                  <a:lnTo>
                    <a:pt x="50" y="0"/>
                  </a:lnTo>
                  <a:close/>
                  <a:moveTo>
                    <a:pt x="50" y="194"/>
                  </a:moveTo>
                  <a:lnTo>
                    <a:pt x="50" y="194"/>
                  </a:lnTo>
                  <a:lnTo>
                    <a:pt x="45" y="191"/>
                  </a:lnTo>
                  <a:lnTo>
                    <a:pt x="41" y="186"/>
                  </a:lnTo>
                  <a:lnTo>
                    <a:pt x="11" y="108"/>
                  </a:lnTo>
                  <a:lnTo>
                    <a:pt x="11" y="108"/>
                  </a:lnTo>
                  <a:lnTo>
                    <a:pt x="9" y="104"/>
                  </a:lnTo>
                  <a:lnTo>
                    <a:pt x="11" y="99"/>
                  </a:lnTo>
                  <a:lnTo>
                    <a:pt x="12" y="96"/>
                  </a:lnTo>
                  <a:lnTo>
                    <a:pt x="16" y="92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1" y="53"/>
                  </a:lnTo>
                  <a:lnTo>
                    <a:pt x="0" y="43"/>
                  </a:lnTo>
                  <a:lnTo>
                    <a:pt x="1" y="35"/>
                  </a:lnTo>
                  <a:lnTo>
                    <a:pt x="4" y="27"/>
                  </a:lnTo>
                  <a:lnTo>
                    <a:pt x="8" y="19"/>
                  </a:lnTo>
                  <a:lnTo>
                    <a:pt x="15" y="12"/>
                  </a:lnTo>
                  <a:lnTo>
                    <a:pt x="22" y="7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9" y="0"/>
                  </a:lnTo>
                  <a:lnTo>
                    <a:pt x="50" y="0"/>
                  </a:lnTo>
                  <a:lnTo>
                    <a:pt x="50" y="77"/>
                  </a:lnTo>
                  <a:lnTo>
                    <a:pt x="43" y="81"/>
                  </a:lnTo>
                  <a:lnTo>
                    <a:pt x="50" y="80"/>
                  </a:lnTo>
                  <a:lnTo>
                    <a:pt x="50" y="115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3" y="98"/>
                  </a:lnTo>
                  <a:lnTo>
                    <a:pt x="45" y="93"/>
                  </a:lnTo>
                  <a:lnTo>
                    <a:pt x="46" y="91"/>
                  </a:lnTo>
                  <a:lnTo>
                    <a:pt x="47" y="88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22" y="99"/>
                  </a:lnTo>
                  <a:lnTo>
                    <a:pt x="19" y="103"/>
                  </a:lnTo>
                  <a:lnTo>
                    <a:pt x="19" y="107"/>
                  </a:lnTo>
                  <a:lnTo>
                    <a:pt x="19" y="111"/>
                  </a:lnTo>
                  <a:lnTo>
                    <a:pt x="45" y="177"/>
                  </a:lnTo>
                  <a:lnTo>
                    <a:pt x="45" y="177"/>
                  </a:lnTo>
                  <a:lnTo>
                    <a:pt x="47" y="181"/>
                  </a:lnTo>
                  <a:lnTo>
                    <a:pt x="50" y="183"/>
                  </a:lnTo>
                  <a:lnTo>
                    <a:pt x="50" y="19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48" name="组合 260"/>
            <p:cNvGrpSpPr/>
            <p:nvPr/>
          </p:nvGrpSpPr>
          <p:grpSpPr>
            <a:xfrm>
              <a:off x="1911046" y="3479235"/>
              <a:ext cx="421839" cy="424160"/>
              <a:chOff x="2157413" y="3054350"/>
              <a:chExt cx="571500" cy="574675"/>
            </a:xfrm>
            <a:grpFill/>
          </p:grpSpPr>
          <p:sp>
            <p:nvSpPr>
              <p:cNvPr id="109" name="Freeform 144"/>
              <p:cNvSpPr>
                <a:spLocks noEditPoints="1"/>
              </p:cNvSpPr>
              <p:nvPr/>
            </p:nvSpPr>
            <p:spPr bwMode="auto">
              <a:xfrm>
                <a:off x="2157413" y="3054350"/>
                <a:ext cx="571500" cy="574675"/>
              </a:xfrm>
              <a:custGeom>
                <a:avLst/>
                <a:gdLst>
                  <a:gd name="T0" fmla="*/ 180 w 360"/>
                  <a:gd name="T1" fmla="*/ 0 h 362"/>
                  <a:gd name="T2" fmla="*/ 232 w 360"/>
                  <a:gd name="T3" fmla="*/ 8 h 362"/>
                  <a:gd name="T4" fmla="*/ 280 w 360"/>
                  <a:gd name="T5" fmla="*/ 31 h 362"/>
                  <a:gd name="T6" fmla="*/ 319 w 360"/>
                  <a:gd name="T7" fmla="*/ 67 h 362"/>
                  <a:gd name="T8" fmla="*/ 346 w 360"/>
                  <a:gd name="T9" fmla="*/ 111 h 362"/>
                  <a:gd name="T10" fmla="*/ 358 w 360"/>
                  <a:gd name="T11" fmla="*/ 163 h 362"/>
                  <a:gd name="T12" fmla="*/ 358 w 360"/>
                  <a:gd name="T13" fmla="*/ 199 h 362"/>
                  <a:gd name="T14" fmla="*/ 346 w 360"/>
                  <a:gd name="T15" fmla="*/ 251 h 362"/>
                  <a:gd name="T16" fmla="*/ 319 w 360"/>
                  <a:gd name="T17" fmla="*/ 295 h 362"/>
                  <a:gd name="T18" fmla="*/ 280 w 360"/>
                  <a:gd name="T19" fmla="*/ 331 h 362"/>
                  <a:gd name="T20" fmla="*/ 232 w 360"/>
                  <a:gd name="T21" fmla="*/ 354 h 362"/>
                  <a:gd name="T22" fmla="*/ 180 w 360"/>
                  <a:gd name="T23" fmla="*/ 362 h 362"/>
                  <a:gd name="T24" fmla="*/ 180 w 360"/>
                  <a:gd name="T25" fmla="*/ 314 h 362"/>
                  <a:gd name="T26" fmla="*/ 193 w 360"/>
                  <a:gd name="T27" fmla="*/ 318 h 362"/>
                  <a:gd name="T28" fmla="*/ 201 w 360"/>
                  <a:gd name="T29" fmla="*/ 329 h 362"/>
                  <a:gd name="T30" fmla="*/ 237 w 360"/>
                  <a:gd name="T31" fmla="*/ 320 h 362"/>
                  <a:gd name="T32" fmla="*/ 268 w 360"/>
                  <a:gd name="T33" fmla="*/ 302 h 362"/>
                  <a:gd name="T34" fmla="*/ 293 w 360"/>
                  <a:gd name="T35" fmla="*/ 278 h 362"/>
                  <a:gd name="T36" fmla="*/ 312 w 360"/>
                  <a:gd name="T37" fmla="*/ 248 h 362"/>
                  <a:gd name="T38" fmla="*/ 325 w 360"/>
                  <a:gd name="T39" fmla="*/ 215 h 362"/>
                  <a:gd name="T40" fmla="*/ 322 w 360"/>
                  <a:gd name="T41" fmla="*/ 199 h 362"/>
                  <a:gd name="T42" fmla="*/ 312 w 360"/>
                  <a:gd name="T43" fmla="*/ 180 h 362"/>
                  <a:gd name="T44" fmla="*/ 316 w 360"/>
                  <a:gd name="T45" fmla="*/ 167 h 362"/>
                  <a:gd name="T46" fmla="*/ 327 w 360"/>
                  <a:gd name="T47" fmla="*/ 159 h 362"/>
                  <a:gd name="T48" fmla="*/ 318 w 360"/>
                  <a:gd name="T49" fmla="*/ 123 h 362"/>
                  <a:gd name="T50" fmla="*/ 300 w 360"/>
                  <a:gd name="T51" fmla="*/ 94 h 362"/>
                  <a:gd name="T52" fmla="*/ 277 w 360"/>
                  <a:gd name="T53" fmla="*/ 67 h 362"/>
                  <a:gd name="T54" fmla="*/ 247 w 360"/>
                  <a:gd name="T55" fmla="*/ 48 h 362"/>
                  <a:gd name="T56" fmla="*/ 214 w 360"/>
                  <a:gd name="T57" fmla="*/ 35 h 362"/>
                  <a:gd name="T58" fmla="*/ 199 w 360"/>
                  <a:gd name="T59" fmla="*/ 39 h 362"/>
                  <a:gd name="T60" fmla="*/ 180 w 360"/>
                  <a:gd name="T61" fmla="*/ 48 h 362"/>
                  <a:gd name="T62" fmla="*/ 180 w 360"/>
                  <a:gd name="T63" fmla="*/ 0 h 362"/>
                  <a:gd name="T64" fmla="*/ 180 w 360"/>
                  <a:gd name="T65" fmla="*/ 48 h 362"/>
                  <a:gd name="T66" fmla="*/ 161 w 360"/>
                  <a:gd name="T67" fmla="*/ 39 h 362"/>
                  <a:gd name="T68" fmla="*/ 146 w 360"/>
                  <a:gd name="T69" fmla="*/ 35 h 362"/>
                  <a:gd name="T70" fmla="*/ 112 w 360"/>
                  <a:gd name="T71" fmla="*/ 48 h 362"/>
                  <a:gd name="T72" fmla="*/ 82 w 360"/>
                  <a:gd name="T73" fmla="*/ 67 h 362"/>
                  <a:gd name="T74" fmla="*/ 59 w 360"/>
                  <a:gd name="T75" fmla="*/ 94 h 362"/>
                  <a:gd name="T76" fmla="*/ 42 w 360"/>
                  <a:gd name="T77" fmla="*/ 123 h 362"/>
                  <a:gd name="T78" fmla="*/ 32 w 360"/>
                  <a:gd name="T79" fmla="*/ 159 h 362"/>
                  <a:gd name="T80" fmla="*/ 43 w 360"/>
                  <a:gd name="T81" fmla="*/ 167 h 362"/>
                  <a:gd name="T82" fmla="*/ 47 w 360"/>
                  <a:gd name="T83" fmla="*/ 180 h 362"/>
                  <a:gd name="T84" fmla="*/ 37 w 360"/>
                  <a:gd name="T85" fmla="*/ 199 h 362"/>
                  <a:gd name="T86" fmla="*/ 33 w 360"/>
                  <a:gd name="T87" fmla="*/ 215 h 362"/>
                  <a:gd name="T88" fmla="*/ 46 w 360"/>
                  <a:gd name="T89" fmla="*/ 248 h 362"/>
                  <a:gd name="T90" fmla="*/ 66 w 360"/>
                  <a:gd name="T91" fmla="*/ 278 h 362"/>
                  <a:gd name="T92" fmla="*/ 92 w 360"/>
                  <a:gd name="T93" fmla="*/ 302 h 362"/>
                  <a:gd name="T94" fmla="*/ 123 w 360"/>
                  <a:gd name="T95" fmla="*/ 320 h 362"/>
                  <a:gd name="T96" fmla="*/ 158 w 360"/>
                  <a:gd name="T97" fmla="*/ 329 h 362"/>
                  <a:gd name="T98" fmla="*/ 161 w 360"/>
                  <a:gd name="T99" fmla="*/ 322 h 362"/>
                  <a:gd name="T100" fmla="*/ 180 w 360"/>
                  <a:gd name="T101" fmla="*/ 314 h 362"/>
                  <a:gd name="T102" fmla="*/ 180 w 360"/>
                  <a:gd name="T103" fmla="*/ 362 h 362"/>
                  <a:gd name="T104" fmla="*/ 126 w 360"/>
                  <a:gd name="T105" fmla="*/ 354 h 362"/>
                  <a:gd name="T106" fmla="*/ 78 w 360"/>
                  <a:gd name="T107" fmla="*/ 331 h 362"/>
                  <a:gd name="T108" fmla="*/ 40 w 360"/>
                  <a:gd name="T109" fmla="*/ 295 h 362"/>
                  <a:gd name="T110" fmla="*/ 13 w 360"/>
                  <a:gd name="T111" fmla="*/ 251 h 362"/>
                  <a:gd name="T112" fmla="*/ 0 w 360"/>
                  <a:gd name="T113" fmla="*/ 199 h 362"/>
                  <a:gd name="T114" fmla="*/ 0 w 360"/>
                  <a:gd name="T115" fmla="*/ 163 h 362"/>
                  <a:gd name="T116" fmla="*/ 13 w 360"/>
                  <a:gd name="T117" fmla="*/ 111 h 362"/>
                  <a:gd name="T118" fmla="*/ 40 w 360"/>
                  <a:gd name="T119" fmla="*/ 67 h 362"/>
                  <a:gd name="T120" fmla="*/ 78 w 360"/>
                  <a:gd name="T121" fmla="*/ 31 h 362"/>
                  <a:gd name="T122" fmla="*/ 126 w 360"/>
                  <a:gd name="T123" fmla="*/ 8 h 362"/>
                  <a:gd name="T124" fmla="*/ 180 w 360"/>
                  <a:gd name="T125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0" h="362">
                    <a:moveTo>
                      <a:pt x="180" y="0"/>
                    </a:moveTo>
                    <a:lnTo>
                      <a:pt x="180" y="0"/>
                    </a:lnTo>
                    <a:lnTo>
                      <a:pt x="180" y="0"/>
                    </a:lnTo>
                    <a:lnTo>
                      <a:pt x="197" y="2"/>
                    </a:lnTo>
                    <a:lnTo>
                      <a:pt x="216" y="4"/>
                    </a:lnTo>
                    <a:lnTo>
                      <a:pt x="232" y="8"/>
                    </a:lnTo>
                    <a:lnTo>
                      <a:pt x="250" y="15"/>
                    </a:lnTo>
                    <a:lnTo>
                      <a:pt x="265" y="22"/>
                    </a:lnTo>
                    <a:lnTo>
                      <a:pt x="280" y="31"/>
                    </a:lnTo>
                    <a:lnTo>
                      <a:pt x="295" y="42"/>
                    </a:lnTo>
                    <a:lnTo>
                      <a:pt x="307" y="53"/>
                    </a:lnTo>
                    <a:lnTo>
                      <a:pt x="319" y="67"/>
                    </a:lnTo>
                    <a:lnTo>
                      <a:pt x="329" y="80"/>
                    </a:lnTo>
                    <a:lnTo>
                      <a:pt x="338" y="95"/>
                    </a:lnTo>
                    <a:lnTo>
                      <a:pt x="346" y="111"/>
                    </a:lnTo>
                    <a:lnTo>
                      <a:pt x="352" y="127"/>
                    </a:lnTo>
                    <a:lnTo>
                      <a:pt x="356" y="145"/>
                    </a:lnTo>
                    <a:lnTo>
                      <a:pt x="358" y="163"/>
                    </a:lnTo>
                    <a:lnTo>
                      <a:pt x="360" y="180"/>
                    </a:lnTo>
                    <a:lnTo>
                      <a:pt x="360" y="180"/>
                    </a:lnTo>
                    <a:lnTo>
                      <a:pt x="358" y="199"/>
                    </a:lnTo>
                    <a:lnTo>
                      <a:pt x="356" y="217"/>
                    </a:lnTo>
                    <a:lnTo>
                      <a:pt x="352" y="234"/>
                    </a:lnTo>
                    <a:lnTo>
                      <a:pt x="346" y="251"/>
                    </a:lnTo>
                    <a:lnTo>
                      <a:pt x="338" y="267"/>
                    </a:lnTo>
                    <a:lnTo>
                      <a:pt x="329" y="282"/>
                    </a:lnTo>
                    <a:lnTo>
                      <a:pt x="319" y="295"/>
                    </a:lnTo>
                    <a:lnTo>
                      <a:pt x="307" y="309"/>
                    </a:lnTo>
                    <a:lnTo>
                      <a:pt x="295" y="320"/>
                    </a:lnTo>
                    <a:lnTo>
                      <a:pt x="280" y="331"/>
                    </a:lnTo>
                    <a:lnTo>
                      <a:pt x="265" y="340"/>
                    </a:lnTo>
                    <a:lnTo>
                      <a:pt x="250" y="347"/>
                    </a:lnTo>
                    <a:lnTo>
                      <a:pt x="232" y="354"/>
                    </a:lnTo>
                    <a:lnTo>
                      <a:pt x="216" y="358"/>
                    </a:lnTo>
                    <a:lnTo>
                      <a:pt x="197" y="360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80" y="314"/>
                    </a:lnTo>
                    <a:lnTo>
                      <a:pt x="180" y="314"/>
                    </a:lnTo>
                    <a:lnTo>
                      <a:pt x="180" y="314"/>
                    </a:lnTo>
                    <a:lnTo>
                      <a:pt x="186" y="314"/>
                    </a:lnTo>
                    <a:lnTo>
                      <a:pt x="193" y="318"/>
                    </a:lnTo>
                    <a:lnTo>
                      <a:pt x="199" y="322"/>
                    </a:lnTo>
                    <a:lnTo>
                      <a:pt x="201" y="329"/>
                    </a:lnTo>
                    <a:lnTo>
                      <a:pt x="201" y="329"/>
                    </a:lnTo>
                    <a:lnTo>
                      <a:pt x="214" y="327"/>
                    </a:lnTo>
                    <a:lnTo>
                      <a:pt x="226" y="324"/>
                    </a:lnTo>
                    <a:lnTo>
                      <a:pt x="237" y="320"/>
                    </a:lnTo>
                    <a:lnTo>
                      <a:pt x="247" y="314"/>
                    </a:lnTo>
                    <a:lnTo>
                      <a:pt x="258" y="309"/>
                    </a:lnTo>
                    <a:lnTo>
                      <a:pt x="268" y="302"/>
                    </a:lnTo>
                    <a:lnTo>
                      <a:pt x="277" y="294"/>
                    </a:lnTo>
                    <a:lnTo>
                      <a:pt x="285" y="286"/>
                    </a:lnTo>
                    <a:lnTo>
                      <a:pt x="293" y="278"/>
                    </a:lnTo>
                    <a:lnTo>
                      <a:pt x="300" y="268"/>
                    </a:lnTo>
                    <a:lnTo>
                      <a:pt x="307" y="259"/>
                    </a:lnTo>
                    <a:lnTo>
                      <a:pt x="312" y="248"/>
                    </a:lnTo>
                    <a:lnTo>
                      <a:pt x="318" y="237"/>
                    </a:lnTo>
                    <a:lnTo>
                      <a:pt x="322" y="226"/>
                    </a:lnTo>
                    <a:lnTo>
                      <a:pt x="325" y="215"/>
                    </a:lnTo>
                    <a:lnTo>
                      <a:pt x="327" y="203"/>
                    </a:lnTo>
                    <a:lnTo>
                      <a:pt x="327" y="203"/>
                    </a:lnTo>
                    <a:lnTo>
                      <a:pt x="322" y="199"/>
                    </a:lnTo>
                    <a:lnTo>
                      <a:pt x="316" y="194"/>
                    </a:lnTo>
                    <a:lnTo>
                      <a:pt x="314" y="188"/>
                    </a:lnTo>
                    <a:lnTo>
                      <a:pt x="312" y="180"/>
                    </a:lnTo>
                    <a:lnTo>
                      <a:pt x="312" y="180"/>
                    </a:lnTo>
                    <a:lnTo>
                      <a:pt x="314" y="174"/>
                    </a:lnTo>
                    <a:lnTo>
                      <a:pt x="316" y="167"/>
                    </a:lnTo>
                    <a:lnTo>
                      <a:pt x="322" y="163"/>
                    </a:lnTo>
                    <a:lnTo>
                      <a:pt x="327" y="159"/>
                    </a:lnTo>
                    <a:lnTo>
                      <a:pt x="327" y="159"/>
                    </a:lnTo>
                    <a:lnTo>
                      <a:pt x="325" y="146"/>
                    </a:lnTo>
                    <a:lnTo>
                      <a:pt x="322" y="136"/>
                    </a:lnTo>
                    <a:lnTo>
                      <a:pt x="318" y="123"/>
                    </a:lnTo>
                    <a:lnTo>
                      <a:pt x="312" y="113"/>
                    </a:lnTo>
                    <a:lnTo>
                      <a:pt x="307" y="103"/>
                    </a:lnTo>
                    <a:lnTo>
                      <a:pt x="300" y="94"/>
                    </a:lnTo>
                    <a:lnTo>
                      <a:pt x="293" y="84"/>
                    </a:lnTo>
                    <a:lnTo>
                      <a:pt x="285" y="75"/>
                    </a:lnTo>
                    <a:lnTo>
                      <a:pt x="277" y="67"/>
                    </a:lnTo>
                    <a:lnTo>
                      <a:pt x="268" y="60"/>
                    </a:lnTo>
                    <a:lnTo>
                      <a:pt x="258" y="53"/>
                    </a:lnTo>
                    <a:lnTo>
                      <a:pt x="247" y="48"/>
                    </a:lnTo>
                    <a:lnTo>
                      <a:pt x="237" y="42"/>
                    </a:lnTo>
                    <a:lnTo>
                      <a:pt x="226" y="38"/>
                    </a:lnTo>
                    <a:lnTo>
                      <a:pt x="214" y="35"/>
                    </a:lnTo>
                    <a:lnTo>
                      <a:pt x="201" y="33"/>
                    </a:lnTo>
                    <a:lnTo>
                      <a:pt x="201" y="33"/>
                    </a:lnTo>
                    <a:lnTo>
                      <a:pt x="199" y="39"/>
                    </a:lnTo>
                    <a:lnTo>
                      <a:pt x="193" y="44"/>
                    </a:lnTo>
                    <a:lnTo>
                      <a:pt x="186" y="46"/>
                    </a:lnTo>
                    <a:lnTo>
                      <a:pt x="180" y="48"/>
                    </a:lnTo>
                    <a:lnTo>
                      <a:pt x="180" y="48"/>
                    </a:lnTo>
                    <a:lnTo>
                      <a:pt x="180" y="0"/>
                    </a:lnTo>
                    <a:close/>
                    <a:moveTo>
                      <a:pt x="180" y="0"/>
                    </a:moveTo>
                    <a:lnTo>
                      <a:pt x="180" y="0"/>
                    </a:lnTo>
                    <a:lnTo>
                      <a:pt x="180" y="48"/>
                    </a:lnTo>
                    <a:lnTo>
                      <a:pt x="180" y="48"/>
                    </a:lnTo>
                    <a:lnTo>
                      <a:pt x="173" y="46"/>
                    </a:lnTo>
                    <a:lnTo>
                      <a:pt x="166" y="44"/>
                    </a:lnTo>
                    <a:lnTo>
                      <a:pt x="161" y="39"/>
                    </a:lnTo>
                    <a:lnTo>
                      <a:pt x="158" y="33"/>
                    </a:lnTo>
                    <a:lnTo>
                      <a:pt x="158" y="33"/>
                    </a:lnTo>
                    <a:lnTo>
                      <a:pt x="146" y="35"/>
                    </a:lnTo>
                    <a:lnTo>
                      <a:pt x="134" y="38"/>
                    </a:lnTo>
                    <a:lnTo>
                      <a:pt x="123" y="42"/>
                    </a:lnTo>
                    <a:lnTo>
                      <a:pt x="112" y="48"/>
                    </a:lnTo>
                    <a:lnTo>
                      <a:pt x="101" y="53"/>
                    </a:lnTo>
                    <a:lnTo>
                      <a:pt x="92" y="60"/>
                    </a:lnTo>
                    <a:lnTo>
                      <a:pt x="82" y="67"/>
                    </a:lnTo>
                    <a:lnTo>
                      <a:pt x="74" y="75"/>
                    </a:lnTo>
                    <a:lnTo>
                      <a:pt x="66" y="84"/>
                    </a:lnTo>
                    <a:lnTo>
                      <a:pt x="59" y="94"/>
                    </a:lnTo>
                    <a:lnTo>
                      <a:pt x="52" y="103"/>
                    </a:lnTo>
                    <a:lnTo>
                      <a:pt x="46" y="113"/>
                    </a:lnTo>
                    <a:lnTo>
                      <a:pt x="42" y="123"/>
                    </a:lnTo>
                    <a:lnTo>
                      <a:pt x="37" y="136"/>
                    </a:lnTo>
                    <a:lnTo>
                      <a:pt x="33" y="146"/>
                    </a:lnTo>
                    <a:lnTo>
                      <a:pt x="32" y="159"/>
                    </a:lnTo>
                    <a:lnTo>
                      <a:pt x="32" y="159"/>
                    </a:lnTo>
                    <a:lnTo>
                      <a:pt x="37" y="163"/>
                    </a:lnTo>
                    <a:lnTo>
                      <a:pt x="43" y="167"/>
                    </a:lnTo>
                    <a:lnTo>
                      <a:pt x="46" y="174"/>
                    </a:lnTo>
                    <a:lnTo>
                      <a:pt x="47" y="180"/>
                    </a:lnTo>
                    <a:lnTo>
                      <a:pt x="47" y="180"/>
                    </a:lnTo>
                    <a:lnTo>
                      <a:pt x="46" y="188"/>
                    </a:lnTo>
                    <a:lnTo>
                      <a:pt x="43" y="194"/>
                    </a:lnTo>
                    <a:lnTo>
                      <a:pt x="37" y="199"/>
                    </a:lnTo>
                    <a:lnTo>
                      <a:pt x="32" y="203"/>
                    </a:lnTo>
                    <a:lnTo>
                      <a:pt x="32" y="203"/>
                    </a:lnTo>
                    <a:lnTo>
                      <a:pt x="33" y="215"/>
                    </a:lnTo>
                    <a:lnTo>
                      <a:pt x="37" y="226"/>
                    </a:lnTo>
                    <a:lnTo>
                      <a:pt x="42" y="237"/>
                    </a:lnTo>
                    <a:lnTo>
                      <a:pt x="46" y="248"/>
                    </a:lnTo>
                    <a:lnTo>
                      <a:pt x="52" y="259"/>
                    </a:lnTo>
                    <a:lnTo>
                      <a:pt x="59" y="268"/>
                    </a:lnTo>
                    <a:lnTo>
                      <a:pt x="66" y="278"/>
                    </a:lnTo>
                    <a:lnTo>
                      <a:pt x="74" y="286"/>
                    </a:lnTo>
                    <a:lnTo>
                      <a:pt x="82" y="294"/>
                    </a:lnTo>
                    <a:lnTo>
                      <a:pt x="92" y="302"/>
                    </a:lnTo>
                    <a:lnTo>
                      <a:pt x="101" y="309"/>
                    </a:lnTo>
                    <a:lnTo>
                      <a:pt x="112" y="314"/>
                    </a:lnTo>
                    <a:lnTo>
                      <a:pt x="123" y="320"/>
                    </a:lnTo>
                    <a:lnTo>
                      <a:pt x="134" y="324"/>
                    </a:lnTo>
                    <a:lnTo>
                      <a:pt x="146" y="327"/>
                    </a:lnTo>
                    <a:lnTo>
                      <a:pt x="158" y="329"/>
                    </a:lnTo>
                    <a:lnTo>
                      <a:pt x="158" y="329"/>
                    </a:lnTo>
                    <a:lnTo>
                      <a:pt x="158" y="329"/>
                    </a:lnTo>
                    <a:lnTo>
                      <a:pt x="161" y="322"/>
                    </a:lnTo>
                    <a:lnTo>
                      <a:pt x="166" y="318"/>
                    </a:lnTo>
                    <a:lnTo>
                      <a:pt x="173" y="314"/>
                    </a:lnTo>
                    <a:lnTo>
                      <a:pt x="180" y="314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61" y="360"/>
                    </a:lnTo>
                    <a:lnTo>
                      <a:pt x="143" y="358"/>
                    </a:lnTo>
                    <a:lnTo>
                      <a:pt x="126" y="354"/>
                    </a:lnTo>
                    <a:lnTo>
                      <a:pt x="109" y="347"/>
                    </a:lnTo>
                    <a:lnTo>
                      <a:pt x="93" y="340"/>
                    </a:lnTo>
                    <a:lnTo>
                      <a:pt x="78" y="331"/>
                    </a:lnTo>
                    <a:lnTo>
                      <a:pt x="65" y="320"/>
                    </a:lnTo>
                    <a:lnTo>
                      <a:pt x="52" y="309"/>
                    </a:lnTo>
                    <a:lnTo>
                      <a:pt x="40" y="295"/>
                    </a:lnTo>
                    <a:lnTo>
                      <a:pt x="29" y="282"/>
                    </a:lnTo>
                    <a:lnTo>
                      <a:pt x="21" y="267"/>
                    </a:lnTo>
                    <a:lnTo>
                      <a:pt x="13" y="251"/>
                    </a:lnTo>
                    <a:lnTo>
                      <a:pt x="8" y="234"/>
                    </a:lnTo>
                    <a:lnTo>
                      <a:pt x="2" y="217"/>
                    </a:lnTo>
                    <a:lnTo>
                      <a:pt x="0" y="199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0" y="163"/>
                    </a:lnTo>
                    <a:lnTo>
                      <a:pt x="2" y="145"/>
                    </a:lnTo>
                    <a:lnTo>
                      <a:pt x="8" y="127"/>
                    </a:lnTo>
                    <a:lnTo>
                      <a:pt x="13" y="111"/>
                    </a:lnTo>
                    <a:lnTo>
                      <a:pt x="21" y="95"/>
                    </a:lnTo>
                    <a:lnTo>
                      <a:pt x="29" y="80"/>
                    </a:lnTo>
                    <a:lnTo>
                      <a:pt x="40" y="67"/>
                    </a:lnTo>
                    <a:lnTo>
                      <a:pt x="52" y="53"/>
                    </a:lnTo>
                    <a:lnTo>
                      <a:pt x="65" y="42"/>
                    </a:lnTo>
                    <a:lnTo>
                      <a:pt x="78" y="31"/>
                    </a:lnTo>
                    <a:lnTo>
                      <a:pt x="93" y="22"/>
                    </a:lnTo>
                    <a:lnTo>
                      <a:pt x="109" y="15"/>
                    </a:lnTo>
                    <a:lnTo>
                      <a:pt x="126" y="8"/>
                    </a:lnTo>
                    <a:lnTo>
                      <a:pt x="143" y="4"/>
                    </a:lnTo>
                    <a:lnTo>
                      <a:pt x="161" y="2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10" name="Freeform 145"/>
              <p:cNvSpPr/>
              <p:nvPr/>
            </p:nvSpPr>
            <p:spPr bwMode="auto">
              <a:xfrm>
                <a:off x="2336801" y="3235325"/>
                <a:ext cx="285750" cy="150813"/>
              </a:xfrm>
              <a:custGeom>
                <a:avLst/>
                <a:gdLst>
                  <a:gd name="T0" fmla="*/ 13 w 180"/>
                  <a:gd name="T1" fmla="*/ 0 h 95"/>
                  <a:gd name="T2" fmla="*/ 54 w 180"/>
                  <a:gd name="T3" fmla="*/ 42 h 95"/>
                  <a:gd name="T4" fmla="*/ 54 w 180"/>
                  <a:gd name="T5" fmla="*/ 42 h 95"/>
                  <a:gd name="T6" fmla="*/ 60 w 180"/>
                  <a:gd name="T7" fmla="*/ 39 h 95"/>
                  <a:gd name="T8" fmla="*/ 67 w 180"/>
                  <a:gd name="T9" fmla="*/ 39 h 95"/>
                  <a:gd name="T10" fmla="*/ 67 w 180"/>
                  <a:gd name="T11" fmla="*/ 39 h 95"/>
                  <a:gd name="T12" fmla="*/ 75 w 180"/>
                  <a:gd name="T13" fmla="*/ 41 h 95"/>
                  <a:gd name="T14" fmla="*/ 83 w 180"/>
                  <a:gd name="T15" fmla="*/ 45 h 95"/>
                  <a:gd name="T16" fmla="*/ 88 w 180"/>
                  <a:gd name="T17" fmla="*/ 50 h 95"/>
                  <a:gd name="T18" fmla="*/ 92 w 180"/>
                  <a:gd name="T19" fmla="*/ 58 h 95"/>
                  <a:gd name="T20" fmla="*/ 180 w 180"/>
                  <a:gd name="T21" fmla="*/ 58 h 95"/>
                  <a:gd name="T22" fmla="*/ 180 w 180"/>
                  <a:gd name="T23" fmla="*/ 76 h 95"/>
                  <a:gd name="T24" fmla="*/ 92 w 180"/>
                  <a:gd name="T25" fmla="*/ 76 h 95"/>
                  <a:gd name="T26" fmla="*/ 92 w 180"/>
                  <a:gd name="T27" fmla="*/ 76 h 95"/>
                  <a:gd name="T28" fmla="*/ 88 w 180"/>
                  <a:gd name="T29" fmla="*/ 84 h 95"/>
                  <a:gd name="T30" fmla="*/ 83 w 180"/>
                  <a:gd name="T31" fmla="*/ 89 h 95"/>
                  <a:gd name="T32" fmla="*/ 75 w 180"/>
                  <a:gd name="T33" fmla="*/ 93 h 95"/>
                  <a:gd name="T34" fmla="*/ 67 w 180"/>
                  <a:gd name="T35" fmla="*/ 95 h 95"/>
                  <a:gd name="T36" fmla="*/ 67 w 180"/>
                  <a:gd name="T37" fmla="*/ 95 h 95"/>
                  <a:gd name="T38" fmla="*/ 61 w 180"/>
                  <a:gd name="T39" fmla="*/ 95 h 95"/>
                  <a:gd name="T40" fmla="*/ 56 w 180"/>
                  <a:gd name="T41" fmla="*/ 92 h 95"/>
                  <a:gd name="T42" fmla="*/ 50 w 180"/>
                  <a:gd name="T43" fmla="*/ 91 h 95"/>
                  <a:gd name="T44" fmla="*/ 46 w 180"/>
                  <a:gd name="T45" fmla="*/ 87 h 95"/>
                  <a:gd name="T46" fmla="*/ 44 w 180"/>
                  <a:gd name="T47" fmla="*/ 83 h 95"/>
                  <a:gd name="T48" fmla="*/ 41 w 180"/>
                  <a:gd name="T49" fmla="*/ 77 h 95"/>
                  <a:gd name="T50" fmla="*/ 40 w 180"/>
                  <a:gd name="T51" fmla="*/ 73 h 95"/>
                  <a:gd name="T52" fmla="*/ 38 w 180"/>
                  <a:gd name="T53" fmla="*/ 66 h 95"/>
                  <a:gd name="T54" fmla="*/ 38 w 180"/>
                  <a:gd name="T55" fmla="*/ 66 h 95"/>
                  <a:gd name="T56" fmla="*/ 40 w 180"/>
                  <a:gd name="T57" fmla="*/ 61 h 95"/>
                  <a:gd name="T58" fmla="*/ 41 w 180"/>
                  <a:gd name="T59" fmla="*/ 54 h 95"/>
                  <a:gd name="T60" fmla="*/ 0 w 180"/>
                  <a:gd name="T61" fmla="*/ 13 h 95"/>
                  <a:gd name="T62" fmla="*/ 13 w 180"/>
                  <a:gd name="T6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80" h="95">
                    <a:moveTo>
                      <a:pt x="13" y="0"/>
                    </a:moveTo>
                    <a:lnTo>
                      <a:pt x="54" y="42"/>
                    </a:lnTo>
                    <a:lnTo>
                      <a:pt x="54" y="42"/>
                    </a:lnTo>
                    <a:lnTo>
                      <a:pt x="60" y="39"/>
                    </a:lnTo>
                    <a:lnTo>
                      <a:pt x="67" y="39"/>
                    </a:lnTo>
                    <a:lnTo>
                      <a:pt x="67" y="39"/>
                    </a:lnTo>
                    <a:lnTo>
                      <a:pt x="75" y="41"/>
                    </a:lnTo>
                    <a:lnTo>
                      <a:pt x="83" y="45"/>
                    </a:lnTo>
                    <a:lnTo>
                      <a:pt x="88" y="50"/>
                    </a:lnTo>
                    <a:lnTo>
                      <a:pt x="92" y="58"/>
                    </a:lnTo>
                    <a:lnTo>
                      <a:pt x="180" y="58"/>
                    </a:lnTo>
                    <a:lnTo>
                      <a:pt x="180" y="76"/>
                    </a:lnTo>
                    <a:lnTo>
                      <a:pt x="92" y="76"/>
                    </a:lnTo>
                    <a:lnTo>
                      <a:pt x="92" y="76"/>
                    </a:lnTo>
                    <a:lnTo>
                      <a:pt x="88" y="84"/>
                    </a:lnTo>
                    <a:lnTo>
                      <a:pt x="83" y="89"/>
                    </a:lnTo>
                    <a:lnTo>
                      <a:pt x="75" y="93"/>
                    </a:lnTo>
                    <a:lnTo>
                      <a:pt x="67" y="95"/>
                    </a:lnTo>
                    <a:lnTo>
                      <a:pt x="67" y="95"/>
                    </a:lnTo>
                    <a:lnTo>
                      <a:pt x="61" y="95"/>
                    </a:lnTo>
                    <a:lnTo>
                      <a:pt x="56" y="92"/>
                    </a:lnTo>
                    <a:lnTo>
                      <a:pt x="50" y="91"/>
                    </a:lnTo>
                    <a:lnTo>
                      <a:pt x="46" y="87"/>
                    </a:lnTo>
                    <a:lnTo>
                      <a:pt x="44" y="83"/>
                    </a:lnTo>
                    <a:lnTo>
                      <a:pt x="41" y="77"/>
                    </a:lnTo>
                    <a:lnTo>
                      <a:pt x="40" y="73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40" y="61"/>
                    </a:lnTo>
                    <a:lnTo>
                      <a:pt x="41" y="54"/>
                    </a:lnTo>
                    <a:lnTo>
                      <a:pt x="0" y="13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49" name="组合 263"/>
            <p:cNvGrpSpPr/>
            <p:nvPr/>
          </p:nvGrpSpPr>
          <p:grpSpPr>
            <a:xfrm>
              <a:off x="1832534" y="4024082"/>
              <a:ext cx="330440" cy="311675"/>
              <a:chOff x="2051051" y="3792538"/>
              <a:chExt cx="447675" cy="422275"/>
            </a:xfrm>
            <a:grpFill/>
          </p:grpSpPr>
          <p:sp>
            <p:nvSpPr>
              <p:cNvPr id="107" name="Freeform 146"/>
              <p:cNvSpPr/>
              <p:nvPr/>
            </p:nvSpPr>
            <p:spPr bwMode="auto">
              <a:xfrm>
                <a:off x="2051051" y="3879850"/>
                <a:ext cx="447675" cy="334963"/>
              </a:xfrm>
              <a:custGeom>
                <a:avLst/>
                <a:gdLst>
                  <a:gd name="T0" fmla="*/ 86 w 282"/>
                  <a:gd name="T1" fmla="*/ 0 h 211"/>
                  <a:gd name="T2" fmla="*/ 115 w 282"/>
                  <a:gd name="T3" fmla="*/ 6 h 211"/>
                  <a:gd name="T4" fmla="*/ 141 w 282"/>
                  <a:gd name="T5" fmla="*/ 20 h 211"/>
                  <a:gd name="T6" fmla="*/ 153 w 282"/>
                  <a:gd name="T7" fmla="*/ 11 h 211"/>
                  <a:gd name="T8" fmla="*/ 182 w 282"/>
                  <a:gd name="T9" fmla="*/ 1 h 211"/>
                  <a:gd name="T10" fmla="*/ 198 w 282"/>
                  <a:gd name="T11" fmla="*/ 0 h 211"/>
                  <a:gd name="T12" fmla="*/ 214 w 282"/>
                  <a:gd name="T13" fmla="*/ 1 h 211"/>
                  <a:gd name="T14" fmla="*/ 245 w 282"/>
                  <a:gd name="T15" fmla="*/ 14 h 211"/>
                  <a:gd name="T16" fmla="*/ 268 w 282"/>
                  <a:gd name="T17" fmla="*/ 35 h 211"/>
                  <a:gd name="T18" fmla="*/ 278 w 282"/>
                  <a:gd name="T19" fmla="*/ 57 h 211"/>
                  <a:gd name="T20" fmla="*/ 282 w 282"/>
                  <a:gd name="T21" fmla="*/ 73 h 211"/>
                  <a:gd name="T22" fmla="*/ 282 w 282"/>
                  <a:gd name="T23" fmla="*/ 81 h 211"/>
                  <a:gd name="T24" fmla="*/ 281 w 282"/>
                  <a:gd name="T25" fmla="*/ 102 h 211"/>
                  <a:gd name="T26" fmla="*/ 274 w 282"/>
                  <a:gd name="T27" fmla="*/ 123 h 211"/>
                  <a:gd name="T28" fmla="*/ 263 w 282"/>
                  <a:gd name="T29" fmla="*/ 145 h 211"/>
                  <a:gd name="T30" fmla="*/ 248 w 282"/>
                  <a:gd name="T31" fmla="*/ 165 h 211"/>
                  <a:gd name="T32" fmla="*/ 228 w 282"/>
                  <a:gd name="T33" fmla="*/ 184 h 211"/>
                  <a:gd name="T34" fmla="*/ 203 w 282"/>
                  <a:gd name="T35" fmla="*/ 199 h 211"/>
                  <a:gd name="T36" fmla="*/ 172 w 282"/>
                  <a:gd name="T37" fmla="*/ 209 h 211"/>
                  <a:gd name="T38" fmla="*/ 137 w 282"/>
                  <a:gd name="T39" fmla="*/ 211 h 211"/>
                  <a:gd name="T40" fmla="*/ 118 w 282"/>
                  <a:gd name="T41" fmla="*/ 211 h 211"/>
                  <a:gd name="T42" fmla="*/ 86 w 282"/>
                  <a:gd name="T43" fmla="*/ 203 h 211"/>
                  <a:gd name="T44" fmla="*/ 58 w 282"/>
                  <a:gd name="T45" fmla="*/ 191 h 211"/>
                  <a:gd name="T46" fmla="*/ 38 w 282"/>
                  <a:gd name="T47" fmla="*/ 173 h 211"/>
                  <a:gd name="T48" fmla="*/ 22 w 282"/>
                  <a:gd name="T49" fmla="*/ 153 h 211"/>
                  <a:gd name="T50" fmla="*/ 11 w 282"/>
                  <a:gd name="T51" fmla="*/ 133 h 211"/>
                  <a:gd name="T52" fmla="*/ 4 w 282"/>
                  <a:gd name="T53" fmla="*/ 111 h 211"/>
                  <a:gd name="T54" fmla="*/ 0 w 282"/>
                  <a:gd name="T55" fmla="*/ 81 h 211"/>
                  <a:gd name="T56" fmla="*/ 0 w 282"/>
                  <a:gd name="T57" fmla="*/ 73 h 211"/>
                  <a:gd name="T58" fmla="*/ 4 w 282"/>
                  <a:gd name="T59" fmla="*/ 57 h 211"/>
                  <a:gd name="T60" fmla="*/ 15 w 282"/>
                  <a:gd name="T61" fmla="*/ 35 h 211"/>
                  <a:gd name="T62" fmla="*/ 38 w 282"/>
                  <a:gd name="T63" fmla="*/ 14 h 211"/>
                  <a:gd name="T64" fmla="*/ 68 w 282"/>
                  <a:gd name="T65" fmla="*/ 1 h 211"/>
                  <a:gd name="T66" fmla="*/ 86 w 282"/>
                  <a:gd name="T67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2" h="211">
                    <a:moveTo>
                      <a:pt x="86" y="0"/>
                    </a:moveTo>
                    <a:lnTo>
                      <a:pt x="86" y="0"/>
                    </a:lnTo>
                    <a:lnTo>
                      <a:pt x="100" y="1"/>
                    </a:lnTo>
                    <a:lnTo>
                      <a:pt x="115" y="6"/>
                    </a:lnTo>
                    <a:lnTo>
                      <a:pt x="129" y="11"/>
                    </a:lnTo>
                    <a:lnTo>
                      <a:pt x="141" y="20"/>
                    </a:lnTo>
                    <a:lnTo>
                      <a:pt x="141" y="20"/>
                    </a:lnTo>
                    <a:lnTo>
                      <a:pt x="153" y="11"/>
                    </a:lnTo>
                    <a:lnTo>
                      <a:pt x="167" y="6"/>
                    </a:lnTo>
                    <a:lnTo>
                      <a:pt x="182" y="1"/>
                    </a:lnTo>
                    <a:lnTo>
                      <a:pt x="198" y="0"/>
                    </a:lnTo>
                    <a:lnTo>
                      <a:pt x="198" y="0"/>
                    </a:lnTo>
                    <a:lnTo>
                      <a:pt x="206" y="0"/>
                    </a:lnTo>
                    <a:lnTo>
                      <a:pt x="214" y="1"/>
                    </a:lnTo>
                    <a:lnTo>
                      <a:pt x="230" y="6"/>
                    </a:lnTo>
                    <a:lnTo>
                      <a:pt x="245" y="14"/>
                    </a:lnTo>
                    <a:lnTo>
                      <a:pt x="258" y="23"/>
                    </a:lnTo>
                    <a:lnTo>
                      <a:pt x="268" y="35"/>
                    </a:lnTo>
                    <a:lnTo>
                      <a:pt x="275" y="49"/>
                    </a:lnTo>
                    <a:lnTo>
                      <a:pt x="278" y="57"/>
                    </a:lnTo>
                    <a:lnTo>
                      <a:pt x="281" y="65"/>
                    </a:lnTo>
                    <a:lnTo>
                      <a:pt x="282" y="73"/>
                    </a:lnTo>
                    <a:lnTo>
                      <a:pt x="282" y="81"/>
                    </a:lnTo>
                    <a:lnTo>
                      <a:pt x="282" y="81"/>
                    </a:lnTo>
                    <a:lnTo>
                      <a:pt x="282" y="91"/>
                    </a:lnTo>
                    <a:lnTo>
                      <a:pt x="281" y="102"/>
                    </a:lnTo>
                    <a:lnTo>
                      <a:pt x="278" y="112"/>
                    </a:lnTo>
                    <a:lnTo>
                      <a:pt x="274" y="123"/>
                    </a:lnTo>
                    <a:lnTo>
                      <a:pt x="270" y="134"/>
                    </a:lnTo>
                    <a:lnTo>
                      <a:pt x="263" y="145"/>
                    </a:lnTo>
                    <a:lnTo>
                      <a:pt x="256" y="156"/>
                    </a:lnTo>
                    <a:lnTo>
                      <a:pt x="248" y="165"/>
                    </a:lnTo>
                    <a:lnTo>
                      <a:pt x="239" y="175"/>
                    </a:lnTo>
                    <a:lnTo>
                      <a:pt x="228" y="184"/>
                    </a:lnTo>
                    <a:lnTo>
                      <a:pt x="216" y="192"/>
                    </a:lnTo>
                    <a:lnTo>
                      <a:pt x="203" y="199"/>
                    </a:lnTo>
                    <a:lnTo>
                      <a:pt x="188" y="205"/>
                    </a:lnTo>
                    <a:lnTo>
                      <a:pt x="172" y="209"/>
                    </a:lnTo>
                    <a:lnTo>
                      <a:pt x="156" y="211"/>
                    </a:lnTo>
                    <a:lnTo>
                      <a:pt x="137" y="211"/>
                    </a:lnTo>
                    <a:lnTo>
                      <a:pt x="137" y="211"/>
                    </a:lnTo>
                    <a:lnTo>
                      <a:pt x="118" y="211"/>
                    </a:lnTo>
                    <a:lnTo>
                      <a:pt x="100" y="209"/>
                    </a:lnTo>
                    <a:lnTo>
                      <a:pt x="86" y="203"/>
                    </a:lnTo>
                    <a:lnTo>
                      <a:pt x="71" y="198"/>
                    </a:lnTo>
                    <a:lnTo>
                      <a:pt x="58" y="191"/>
                    </a:lnTo>
                    <a:lnTo>
                      <a:pt x="48" y="183"/>
                    </a:lnTo>
                    <a:lnTo>
                      <a:pt x="38" y="173"/>
                    </a:lnTo>
                    <a:lnTo>
                      <a:pt x="29" y="164"/>
                    </a:lnTo>
                    <a:lnTo>
                      <a:pt x="22" y="153"/>
                    </a:lnTo>
                    <a:lnTo>
                      <a:pt x="15" y="144"/>
                    </a:lnTo>
                    <a:lnTo>
                      <a:pt x="11" y="133"/>
                    </a:lnTo>
                    <a:lnTo>
                      <a:pt x="7" y="121"/>
                    </a:lnTo>
                    <a:lnTo>
                      <a:pt x="4" y="111"/>
                    </a:lnTo>
                    <a:lnTo>
                      <a:pt x="2" y="100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73"/>
                    </a:lnTo>
                    <a:lnTo>
                      <a:pt x="2" y="65"/>
                    </a:lnTo>
                    <a:lnTo>
                      <a:pt x="4" y="57"/>
                    </a:lnTo>
                    <a:lnTo>
                      <a:pt x="7" y="49"/>
                    </a:lnTo>
                    <a:lnTo>
                      <a:pt x="15" y="35"/>
                    </a:lnTo>
                    <a:lnTo>
                      <a:pt x="25" y="23"/>
                    </a:lnTo>
                    <a:lnTo>
                      <a:pt x="38" y="14"/>
                    </a:lnTo>
                    <a:lnTo>
                      <a:pt x="52" y="6"/>
                    </a:lnTo>
                    <a:lnTo>
                      <a:pt x="68" y="1"/>
                    </a:lnTo>
                    <a:lnTo>
                      <a:pt x="76" y="0"/>
                    </a:lnTo>
                    <a:lnTo>
                      <a:pt x="86" y="0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8" name="Freeform 147"/>
              <p:cNvSpPr/>
              <p:nvPr/>
            </p:nvSpPr>
            <p:spPr bwMode="auto">
              <a:xfrm>
                <a:off x="2178051" y="3792538"/>
                <a:ext cx="107950" cy="153988"/>
              </a:xfrm>
              <a:custGeom>
                <a:avLst/>
                <a:gdLst>
                  <a:gd name="T0" fmla="*/ 60 w 68"/>
                  <a:gd name="T1" fmla="*/ 97 h 97"/>
                  <a:gd name="T2" fmla="*/ 60 w 68"/>
                  <a:gd name="T3" fmla="*/ 97 h 97"/>
                  <a:gd name="T4" fmla="*/ 65 w 68"/>
                  <a:gd name="T5" fmla="*/ 85 h 97"/>
                  <a:gd name="T6" fmla="*/ 68 w 68"/>
                  <a:gd name="T7" fmla="*/ 71 h 97"/>
                  <a:gd name="T8" fmla="*/ 68 w 68"/>
                  <a:gd name="T9" fmla="*/ 58 h 97"/>
                  <a:gd name="T10" fmla="*/ 66 w 68"/>
                  <a:gd name="T11" fmla="*/ 46 h 97"/>
                  <a:gd name="T12" fmla="*/ 62 w 68"/>
                  <a:gd name="T13" fmla="*/ 33 h 97"/>
                  <a:gd name="T14" fmla="*/ 56 w 68"/>
                  <a:gd name="T15" fmla="*/ 21 h 97"/>
                  <a:gd name="T16" fmla="*/ 49 w 68"/>
                  <a:gd name="T17" fmla="*/ 10 h 97"/>
                  <a:gd name="T18" fmla="*/ 39 w 68"/>
                  <a:gd name="T19" fmla="*/ 0 h 97"/>
                  <a:gd name="T20" fmla="*/ 0 w 68"/>
                  <a:gd name="T21" fmla="*/ 6 h 97"/>
                  <a:gd name="T22" fmla="*/ 0 w 68"/>
                  <a:gd name="T23" fmla="*/ 6 h 97"/>
                  <a:gd name="T24" fmla="*/ 14 w 68"/>
                  <a:gd name="T25" fmla="*/ 15 h 97"/>
                  <a:gd name="T26" fmla="*/ 24 w 68"/>
                  <a:gd name="T27" fmla="*/ 23 h 97"/>
                  <a:gd name="T28" fmla="*/ 35 w 68"/>
                  <a:gd name="T29" fmla="*/ 32 h 97"/>
                  <a:gd name="T30" fmla="*/ 43 w 68"/>
                  <a:gd name="T31" fmla="*/ 42 h 97"/>
                  <a:gd name="T32" fmla="*/ 50 w 68"/>
                  <a:gd name="T33" fmla="*/ 54 h 97"/>
                  <a:gd name="T34" fmla="*/ 56 w 68"/>
                  <a:gd name="T35" fmla="*/ 66 h 97"/>
                  <a:gd name="T36" fmla="*/ 58 w 68"/>
                  <a:gd name="T37" fmla="*/ 81 h 97"/>
                  <a:gd name="T38" fmla="*/ 60 w 68"/>
                  <a:gd name="T39" fmla="*/ 97 h 97"/>
                  <a:gd name="T40" fmla="*/ 60 w 68"/>
                  <a:gd name="T41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8" h="97">
                    <a:moveTo>
                      <a:pt x="60" y="97"/>
                    </a:moveTo>
                    <a:lnTo>
                      <a:pt x="60" y="97"/>
                    </a:lnTo>
                    <a:lnTo>
                      <a:pt x="65" y="85"/>
                    </a:lnTo>
                    <a:lnTo>
                      <a:pt x="68" y="71"/>
                    </a:lnTo>
                    <a:lnTo>
                      <a:pt x="68" y="58"/>
                    </a:lnTo>
                    <a:lnTo>
                      <a:pt x="66" y="46"/>
                    </a:lnTo>
                    <a:lnTo>
                      <a:pt x="62" y="33"/>
                    </a:lnTo>
                    <a:lnTo>
                      <a:pt x="56" y="21"/>
                    </a:lnTo>
                    <a:lnTo>
                      <a:pt x="49" y="10"/>
                    </a:lnTo>
                    <a:lnTo>
                      <a:pt x="39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4" y="15"/>
                    </a:lnTo>
                    <a:lnTo>
                      <a:pt x="24" y="23"/>
                    </a:lnTo>
                    <a:lnTo>
                      <a:pt x="35" y="32"/>
                    </a:lnTo>
                    <a:lnTo>
                      <a:pt x="43" y="42"/>
                    </a:lnTo>
                    <a:lnTo>
                      <a:pt x="50" y="54"/>
                    </a:lnTo>
                    <a:lnTo>
                      <a:pt x="56" y="66"/>
                    </a:lnTo>
                    <a:lnTo>
                      <a:pt x="58" y="81"/>
                    </a:lnTo>
                    <a:lnTo>
                      <a:pt x="60" y="97"/>
                    </a:lnTo>
                    <a:lnTo>
                      <a:pt x="60" y="9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50" name="组合 266"/>
            <p:cNvGrpSpPr/>
            <p:nvPr/>
          </p:nvGrpSpPr>
          <p:grpSpPr>
            <a:xfrm>
              <a:off x="2673869" y="2132943"/>
              <a:ext cx="499176" cy="410099"/>
              <a:chOff x="3190876" y="1230313"/>
              <a:chExt cx="676275" cy="555625"/>
            </a:xfrm>
            <a:grpFill/>
          </p:grpSpPr>
          <p:sp>
            <p:nvSpPr>
              <p:cNvPr id="104" name="Freeform 148"/>
              <p:cNvSpPr/>
              <p:nvPr/>
            </p:nvSpPr>
            <p:spPr bwMode="auto">
              <a:xfrm>
                <a:off x="3209926" y="1257300"/>
                <a:ext cx="657225" cy="528638"/>
              </a:xfrm>
              <a:custGeom>
                <a:avLst/>
                <a:gdLst>
                  <a:gd name="T0" fmla="*/ 0 w 414"/>
                  <a:gd name="T1" fmla="*/ 117 h 333"/>
                  <a:gd name="T2" fmla="*/ 10 w 414"/>
                  <a:gd name="T3" fmla="*/ 102 h 333"/>
                  <a:gd name="T4" fmla="*/ 316 w 414"/>
                  <a:gd name="T5" fmla="*/ 306 h 333"/>
                  <a:gd name="T6" fmla="*/ 316 w 414"/>
                  <a:gd name="T7" fmla="*/ 306 h 333"/>
                  <a:gd name="T8" fmla="*/ 325 w 414"/>
                  <a:gd name="T9" fmla="*/ 310 h 333"/>
                  <a:gd name="T10" fmla="*/ 335 w 414"/>
                  <a:gd name="T11" fmla="*/ 313 h 333"/>
                  <a:gd name="T12" fmla="*/ 343 w 414"/>
                  <a:gd name="T13" fmla="*/ 313 h 333"/>
                  <a:gd name="T14" fmla="*/ 352 w 414"/>
                  <a:gd name="T15" fmla="*/ 312 h 333"/>
                  <a:gd name="T16" fmla="*/ 362 w 414"/>
                  <a:gd name="T17" fmla="*/ 309 h 333"/>
                  <a:gd name="T18" fmla="*/ 371 w 414"/>
                  <a:gd name="T19" fmla="*/ 304 h 333"/>
                  <a:gd name="T20" fmla="*/ 378 w 414"/>
                  <a:gd name="T21" fmla="*/ 297 h 333"/>
                  <a:gd name="T22" fmla="*/ 385 w 414"/>
                  <a:gd name="T23" fmla="*/ 289 h 333"/>
                  <a:gd name="T24" fmla="*/ 385 w 414"/>
                  <a:gd name="T25" fmla="*/ 289 h 333"/>
                  <a:gd name="T26" fmla="*/ 390 w 414"/>
                  <a:gd name="T27" fmla="*/ 279 h 333"/>
                  <a:gd name="T28" fmla="*/ 393 w 414"/>
                  <a:gd name="T29" fmla="*/ 270 h 333"/>
                  <a:gd name="T30" fmla="*/ 394 w 414"/>
                  <a:gd name="T31" fmla="*/ 260 h 333"/>
                  <a:gd name="T32" fmla="*/ 394 w 414"/>
                  <a:gd name="T33" fmla="*/ 251 h 333"/>
                  <a:gd name="T34" fmla="*/ 391 w 414"/>
                  <a:gd name="T35" fmla="*/ 241 h 333"/>
                  <a:gd name="T36" fmla="*/ 387 w 414"/>
                  <a:gd name="T37" fmla="*/ 232 h 333"/>
                  <a:gd name="T38" fmla="*/ 382 w 414"/>
                  <a:gd name="T39" fmla="*/ 225 h 333"/>
                  <a:gd name="T40" fmla="*/ 375 w 414"/>
                  <a:gd name="T41" fmla="*/ 218 h 333"/>
                  <a:gd name="T42" fmla="*/ 69 w 414"/>
                  <a:gd name="T43" fmla="*/ 14 h 333"/>
                  <a:gd name="T44" fmla="*/ 79 w 414"/>
                  <a:gd name="T45" fmla="*/ 0 h 333"/>
                  <a:gd name="T46" fmla="*/ 389 w 414"/>
                  <a:gd name="T47" fmla="*/ 207 h 333"/>
                  <a:gd name="T48" fmla="*/ 389 w 414"/>
                  <a:gd name="T49" fmla="*/ 207 h 333"/>
                  <a:gd name="T50" fmla="*/ 398 w 414"/>
                  <a:gd name="T51" fmla="*/ 216 h 333"/>
                  <a:gd name="T52" fmla="*/ 405 w 414"/>
                  <a:gd name="T53" fmla="*/ 225 h 333"/>
                  <a:gd name="T54" fmla="*/ 410 w 414"/>
                  <a:gd name="T55" fmla="*/ 236 h 333"/>
                  <a:gd name="T56" fmla="*/ 414 w 414"/>
                  <a:gd name="T57" fmla="*/ 248 h 333"/>
                  <a:gd name="T58" fmla="*/ 414 w 414"/>
                  <a:gd name="T59" fmla="*/ 262 h 333"/>
                  <a:gd name="T60" fmla="*/ 413 w 414"/>
                  <a:gd name="T61" fmla="*/ 275 h 333"/>
                  <a:gd name="T62" fmla="*/ 409 w 414"/>
                  <a:gd name="T63" fmla="*/ 287 h 333"/>
                  <a:gd name="T64" fmla="*/ 402 w 414"/>
                  <a:gd name="T65" fmla="*/ 300 h 333"/>
                  <a:gd name="T66" fmla="*/ 402 w 414"/>
                  <a:gd name="T67" fmla="*/ 300 h 333"/>
                  <a:gd name="T68" fmla="*/ 393 w 414"/>
                  <a:gd name="T69" fmla="*/ 312 h 333"/>
                  <a:gd name="T70" fmla="*/ 382 w 414"/>
                  <a:gd name="T71" fmla="*/ 320 h 333"/>
                  <a:gd name="T72" fmla="*/ 371 w 414"/>
                  <a:gd name="T73" fmla="*/ 327 h 333"/>
                  <a:gd name="T74" fmla="*/ 359 w 414"/>
                  <a:gd name="T75" fmla="*/ 331 h 333"/>
                  <a:gd name="T76" fmla="*/ 347 w 414"/>
                  <a:gd name="T77" fmla="*/ 333 h 333"/>
                  <a:gd name="T78" fmla="*/ 335 w 414"/>
                  <a:gd name="T79" fmla="*/ 332 h 333"/>
                  <a:gd name="T80" fmla="*/ 322 w 414"/>
                  <a:gd name="T81" fmla="*/ 329 h 333"/>
                  <a:gd name="T82" fmla="*/ 310 w 414"/>
                  <a:gd name="T83" fmla="*/ 323 h 333"/>
                  <a:gd name="T84" fmla="*/ 0 w 414"/>
                  <a:gd name="T85" fmla="*/ 117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14" h="333">
                    <a:moveTo>
                      <a:pt x="0" y="117"/>
                    </a:moveTo>
                    <a:lnTo>
                      <a:pt x="10" y="102"/>
                    </a:lnTo>
                    <a:lnTo>
                      <a:pt x="316" y="306"/>
                    </a:lnTo>
                    <a:lnTo>
                      <a:pt x="316" y="306"/>
                    </a:lnTo>
                    <a:lnTo>
                      <a:pt x="325" y="310"/>
                    </a:lnTo>
                    <a:lnTo>
                      <a:pt x="335" y="313"/>
                    </a:lnTo>
                    <a:lnTo>
                      <a:pt x="343" y="313"/>
                    </a:lnTo>
                    <a:lnTo>
                      <a:pt x="352" y="312"/>
                    </a:lnTo>
                    <a:lnTo>
                      <a:pt x="362" y="309"/>
                    </a:lnTo>
                    <a:lnTo>
                      <a:pt x="371" y="304"/>
                    </a:lnTo>
                    <a:lnTo>
                      <a:pt x="378" y="297"/>
                    </a:lnTo>
                    <a:lnTo>
                      <a:pt x="385" y="289"/>
                    </a:lnTo>
                    <a:lnTo>
                      <a:pt x="385" y="289"/>
                    </a:lnTo>
                    <a:lnTo>
                      <a:pt x="390" y="279"/>
                    </a:lnTo>
                    <a:lnTo>
                      <a:pt x="393" y="270"/>
                    </a:lnTo>
                    <a:lnTo>
                      <a:pt x="394" y="260"/>
                    </a:lnTo>
                    <a:lnTo>
                      <a:pt x="394" y="251"/>
                    </a:lnTo>
                    <a:lnTo>
                      <a:pt x="391" y="241"/>
                    </a:lnTo>
                    <a:lnTo>
                      <a:pt x="387" y="232"/>
                    </a:lnTo>
                    <a:lnTo>
                      <a:pt x="382" y="225"/>
                    </a:lnTo>
                    <a:lnTo>
                      <a:pt x="375" y="218"/>
                    </a:lnTo>
                    <a:lnTo>
                      <a:pt x="69" y="14"/>
                    </a:lnTo>
                    <a:lnTo>
                      <a:pt x="79" y="0"/>
                    </a:lnTo>
                    <a:lnTo>
                      <a:pt x="389" y="207"/>
                    </a:lnTo>
                    <a:lnTo>
                      <a:pt x="389" y="207"/>
                    </a:lnTo>
                    <a:lnTo>
                      <a:pt x="398" y="216"/>
                    </a:lnTo>
                    <a:lnTo>
                      <a:pt x="405" y="225"/>
                    </a:lnTo>
                    <a:lnTo>
                      <a:pt x="410" y="236"/>
                    </a:lnTo>
                    <a:lnTo>
                      <a:pt x="414" y="248"/>
                    </a:lnTo>
                    <a:lnTo>
                      <a:pt x="414" y="262"/>
                    </a:lnTo>
                    <a:lnTo>
                      <a:pt x="413" y="275"/>
                    </a:lnTo>
                    <a:lnTo>
                      <a:pt x="409" y="287"/>
                    </a:lnTo>
                    <a:lnTo>
                      <a:pt x="402" y="300"/>
                    </a:lnTo>
                    <a:lnTo>
                      <a:pt x="402" y="300"/>
                    </a:lnTo>
                    <a:lnTo>
                      <a:pt x="393" y="312"/>
                    </a:lnTo>
                    <a:lnTo>
                      <a:pt x="382" y="320"/>
                    </a:lnTo>
                    <a:lnTo>
                      <a:pt x="371" y="327"/>
                    </a:lnTo>
                    <a:lnTo>
                      <a:pt x="359" y="331"/>
                    </a:lnTo>
                    <a:lnTo>
                      <a:pt x="347" y="333"/>
                    </a:lnTo>
                    <a:lnTo>
                      <a:pt x="335" y="332"/>
                    </a:lnTo>
                    <a:lnTo>
                      <a:pt x="322" y="329"/>
                    </a:lnTo>
                    <a:lnTo>
                      <a:pt x="310" y="323"/>
                    </a:lnTo>
                    <a:lnTo>
                      <a:pt x="0" y="11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5" name="Freeform 149"/>
              <p:cNvSpPr/>
              <p:nvPr/>
            </p:nvSpPr>
            <p:spPr bwMode="auto">
              <a:xfrm>
                <a:off x="3190876" y="1230313"/>
                <a:ext cx="176213" cy="246063"/>
              </a:xfrm>
              <a:custGeom>
                <a:avLst/>
                <a:gdLst>
                  <a:gd name="T0" fmla="*/ 5 w 111"/>
                  <a:gd name="T1" fmla="*/ 154 h 155"/>
                  <a:gd name="T2" fmla="*/ 5 w 111"/>
                  <a:gd name="T3" fmla="*/ 154 h 155"/>
                  <a:gd name="T4" fmla="*/ 9 w 111"/>
                  <a:gd name="T5" fmla="*/ 155 h 155"/>
                  <a:gd name="T6" fmla="*/ 15 w 111"/>
                  <a:gd name="T7" fmla="*/ 155 h 155"/>
                  <a:gd name="T8" fmla="*/ 19 w 111"/>
                  <a:gd name="T9" fmla="*/ 154 h 155"/>
                  <a:gd name="T10" fmla="*/ 23 w 111"/>
                  <a:gd name="T11" fmla="*/ 150 h 155"/>
                  <a:gd name="T12" fmla="*/ 110 w 111"/>
                  <a:gd name="T13" fmla="*/ 20 h 155"/>
                  <a:gd name="T14" fmla="*/ 110 w 111"/>
                  <a:gd name="T15" fmla="*/ 20 h 155"/>
                  <a:gd name="T16" fmla="*/ 111 w 111"/>
                  <a:gd name="T17" fmla="*/ 15 h 155"/>
                  <a:gd name="T18" fmla="*/ 111 w 111"/>
                  <a:gd name="T19" fmla="*/ 11 h 155"/>
                  <a:gd name="T20" fmla="*/ 110 w 111"/>
                  <a:gd name="T21" fmla="*/ 5 h 155"/>
                  <a:gd name="T22" fmla="*/ 106 w 111"/>
                  <a:gd name="T23" fmla="*/ 2 h 155"/>
                  <a:gd name="T24" fmla="*/ 106 w 111"/>
                  <a:gd name="T25" fmla="*/ 2 h 155"/>
                  <a:gd name="T26" fmla="*/ 101 w 111"/>
                  <a:gd name="T27" fmla="*/ 0 h 155"/>
                  <a:gd name="T28" fmla="*/ 96 w 111"/>
                  <a:gd name="T29" fmla="*/ 0 h 155"/>
                  <a:gd name="T30" fmla="*/ 92 w 111"/>
                  <a:gd name="T31" fmla="*/ 2 h 155"/>
                  <a:gd name="T32" fmla="*/ 89 w 111"/>
                  <a:gd name="T33" fmla="*/ 5 h 155"/>
                  <a:gd name="T34" fmla="*/ 1 w 111"/>
                  <a:gd name="T35" fmla="*/ 136 h 155"/>
                  <a:gd name="T36" fmla="*/ 1 w 111"/>
                  <a:gd name="T37" fmla="*/ 136 h 155"/>
                  <a:gd name="T38" fmla="*/ 0 w 111"/>
                  <a:gd name="T39" fmla="*/ 140 h 155"/>
                  <a:gd name="T40" fmla="*/ 0 w 111"/>
                  <a:gd name="T41" fmla="*/ 146 h 155"/>
                  <a:gd name="T42" fmla="*/ 1 w 111"/>
                  <a:gd name="T43" fmla="*/ 150 h 155"/>
                  <a:gd name="T44" fmla="*/ 5 w 111"/>
                  <a:gd name="T45" fmla="*/ 154 h 155"/>
                  <a:gd name="T46" fmla="*/ 5 w 111"/>
                  <a:gd name="T47" fmla="*/ 154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1" h="155">
                    <a:moveTo>
                      <a:pt x="5" y="154"/>
                    </a:moveTo>
                    <a:lnTo>
                      <a:pt x="5" y="154"/>
                    </a:lnTo>
                    <a:lnTo>
                      <a:pt x="9" y="155"/>
                    </a:lnTo>
                    <a:lnTo>
                      <a:pt x="15" y="155"/>
                    </a:lnTo>
                    <a:lnTo>
                      <a:pt x="19" y="154"/>
                    </a:lnTo>
                    <a:lnTo>
                      <a:pt x="23" y="150"/>
                    </a:lnTo>
                    <a:lnTo>
                      <a:pt x="110" y="20"/>
                    </a:lnTo>
                    <a:lnTo>
                      <a:pt x="110" y="20"/>
                    </a:lnTo>
                    <a:lnTo>
                      <a:pt x="111" y="15"/>
                    </a:lnTo>
                    <a:lnTo>
                      <a:pt x="111" y="11"/>
                    </a:lnTo>
                    <a:lnTo>
                      <a:pt x="110" y="5"/>
                    </a:lnTo>
                    <a:lnTo>
                      <a:pt x="106" y="2"/>
                    </a:lnTo>
                    <a:lnTo>
                      <a:pt x="106" y="2"/>
                    </a:lnTo>
                    <a:lnTo>
                      <a:pt x="101" y="0"/>
                    </a:lnTo>
                    <a:lnTo>
                      <a:pt x="96" y="0"/>
                    </a:lnTo>
                    <a:lnTo>
                      <a:pt x="92" y="2"/>
                    </a:lnTo>
                    <a:lnTo>
                      <a:pt x="89" y="5"/>
                    </a:lnTo>
                    <a:lnTo>
                      <a:pt x="1" y="136"/>
                    </a:lnTo>
                    <a:lnTo>
                      <a:pt x="1" y="136"/>
                    </a:lnTo>
                    <a:lnTo>
                      <a:pt x="0" y="140"/>
                    </a:lnTo>
                    <a:lnTo>
                      <a:pt x="0" y="146"/>
                    </a:lnTo>
                    <a:lnTo>
                      <a:pt x="1" y="150"/>
                    </a:lnTo>
                    <a:lnTo>
                      <a:pt x="5" y="154"/>
                    </a:lnTo>
                    <a:lnTo>
                      <a:pt x="5" y="154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6" name="Freeform 150"/>
              <p:cNvSpPr/>
              <p:nvPr/>
            </p:nvSpPr>
            <p:spPr bwMode="auto">
              <a:xfrm>
                <a:off x="3287713" y="1400175"/>
                <a:ext cx="504825" cy="323850"/>
              </a:xfrm>
              <a:custGeom>
                <a:avLst/>
                <a:gdLst>
                  <a:gd name="T0" fmla="*/ 0 w 318"/>
                  <a:gd name="T1" fmla="*/ 19 h 204"/>
                  <a:gd name="T2" fmla="*/ 11 w 318"/>
                  <a:gd name="T3" fmla="*/ 0 h 204"/>
                  <a:gd name="T4" fmla="*/ 284 w 318"/>
                  <a:gd name="T5" fmla="*/ 182 h 204"/>
                  <a:gd name="T6" fmla="*/ 284 w 318"/>
                  <a:gd name="T7" fmla="*/ 182 h 204"/>
                  <a:gd name="T8" fmla="*/ 292 w 318"/>
                  <a:gd name="T9" fmla="*/ 186 h 204"/>
                  <a:gd name="T10" fmla="*/ 302 w 318"/>
                  <a:gd name="T11" fmla="*/ 188 h 204"/>
                  <a:gd name="T12" fmla="*/ 310 w 318"/>
                  <a:gd name="T13" fmla="*/ 188 h 204"/>
                  <a:gd name="T14" fmla="*/ 318 w 318"/>
                  <a:gd name="T15" fmla="*/ 185 h 204"/>
                  <a:gd name="T16" fmla="*/ 318 w 318"/>
                  <a:gd name="T17" fmla="*/ 185 h 204"/>
                  <a:gd name="T18" fmla="*/ 317 w 318"/>
                  <a:gd name="T19" fmla="*/ 186 h 204"/>
                  <a:gd name="T20" fmla="*/ 317 w 318"/>
                  <a:gd name="T21" fmla="*/ 186 h 204"/>
                  <a:gd name="T22" fmla="*/ 313 w 318"/>
                  <a:gd name="T23" fmla="*/ 192 h 204"/>
                  <a:gd name="T24" fmla="*/ 307 w 318"/>
                  <a:gd name="T25" fmla="*/ 197 h 204"/>
                  <a:gd name="T26" fmla="*/ 302 w 318"/>
                  <a:gd name="T27" fmla="*/ 200 h 204"/>
                  <a:gd name="T28" fmla="*/ 295 w 318"/>
                  <a:gd name="T29" fmla="*/ 203 h 204"/>
                  <a:gd name="T30" fmla="*/ 288 w 318"/>
                  <a:gd name="T31" fmla="*/ 204 h 204"/>
                  <a:gd name="T32" fmla="*/ 282 w 318"/>
                  <a:gd name="T33" fmla="*/ 203 h 204"/>
                  <a:gd name="T34" fmla="*/ 276 w 318"/>
                  <a:gd name="T35" fmla="*/ 201 h 204"/>
                  <a:gd name="T36" fmla="*/ 269 w 318"/>
                  <a:gd name="T37" fmla="*/ 199 h 204"/>
                  <a:gd name="T38" fmla="*/ 0 w 318"/>
                  <a:gd name="T39" fmla="*/ 19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18" h="204">
                    <a:moveTo>
                      <a:pt x="0" y="19"/>
                    </a:moveTo>
                    <a:lnTo>
                      <a:pt x="11" y="0"/>
                    </a:lnTo>
                    <a:lnTo>
                      <a:pt x="284" y="182"/>
                    </a:lnTo>
                    <a:lnTo>
                      <a:pt x="284" y="182"/>
                    </a:lnTo>
                    <a:lnTo>
                      <a:pt x="292" y="186"/>
                    </a:lnTo>
                    <a:lnTo>
                      <a:pt x="302" y="188"/>
                    </a:lnTo>
                    <a:lnTo>
                      <a:pt x="310" y="188"/>
                    </a:lnTo>
                    <a:lnTo>
                      <a:pt x="318" y="185"/>
                    </a:lnTo>
                    <a:lnTo>
                      <a:pt x="318" y="185"/>
                    </a:lnTo>
                    <a:lnTo>
                      <a:pt x="317" y="186"/>
                    </a:lnTo>
                    <a:lnTo>
                      <a:pt x="317" y="186"/>
                    </a:lnTo>
                    <a:lnTo>
                      <a:pt x="313" y="192"/>
                    </a:lnTo>
                    <a:lnTo>
                      <a:pt x="307" y="197"/>
                    </a:lnTo>
                    <a:lnTo>
                      <a:pt x="302" y="200"/>
                    </a:lnTo>
                    <a:lnTo>
                      <a:pt x="295" y="203"/>
                    </a:lnTo>
                    <a:lnTo>
                      <a:pt x="288" y="204"/>
                    </a:lnTo>
                    <a:lnTo>
                      <a:pt x="282" y="203"/>
                    </a:lnTo>
                    <a:lnTo>
                      <a:pt x="276" y="201"/>
                    </a:lnTo>
                    <a:lnTo>
                      <a:pt x="269" y="199"/>
                    </a:lnTo>
                    <a:lnTo>
                      <a:pt x="0" y="19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1" name="Freeform 151"/>
            <p:cNvSpPr>
              <a:spLocks noEditPoints="1"/>
            </p:cNvSpPr>
            <p:nvPr/>
          </p:nvSpPr>
          <p:spPr bwMode="auto">
            <a:xfrm>
              <a:off x="1464599" y="3905740"/>
              <a:ext cx="281225" cy="487431"/>
            </a:xfrm>
            <a:custGeom>
              <a:avLst/>
              <a:gdLst>
                <a:gd name="T0" fmla="*/ 144 w 240"/>
                <a:gd name="T1" fmla="*/ 352 h 416"/>
                <a:gd name="T2" fmla="*/ 154 w 240"/>
                <a:gd name="T3" fmla="*/ 354 h 416"/>
                <a:gd name="T4" fmla="*/ 164 w 240"/>
                <a:gd name="T5" fmla="*/ 359 h 416"/>
                <a:gd name="T6" fmla="*/ 171 w 240"/>
                <a:gd name="T7" fmla="*/ 366 h 416"/>
                <a:gd name="T8" fmla="*/ 175 w 240"/>
                <a:gd name="T9" fmla="*/ 375 h 416"/>
                <a:gd name="T10" fmla="*/ 176 w 240"/>
                <a:gd name="T11" fmla="*/ 382 h 416"/>
                <a:gd name="T12" fmla="*/ 175 w 240"/>
                <a:gd name="T13" fmla="*/ 394 h 416"/>
                <a:gd name="T14" fmla="*/ 168 w 240"/>
                <a:gd name="T15" fmla="*/ 405 h 416"/>
                <a:gd name="T16" fmla="*/ 158 w 240"/>
                <a:gd name="T17" fmla="*/ 413 h 416"/>
                <a:gd name="T18" fmla="*/ 152 w 240"/>
                <a:gd name="T19" fmla="*/ 415 h 416"/>
                <a:gd name="T20" fmla="*/ 144 w 240"/>
                <a:gd name="T21" fmla="*/ 352 h 416"/>
                <a:gd name="T22" fmla="*/ 144 w 240"/>
                <a:gd name="T23" fmla="*/ 325 h 416"/>
                <a:gd name="T24" fmla="*/ 144 w 240"/>
                <a:gd name="T25" fmla="*/ 141 h 416"/>
                <a:gd name="T26" fmla="*/ 163 w 240"/>
                <a:gd name="T27" fmla="*/ 160 h 416"/>
                <a:gd name="T28" fmla="*/ 175 w 240"/>
                <a:gd name="T29" fmla="*/ 189 h 416"/>
                <a:gd name="T30" fmla="*/ 188 w 240"/>
                <a:gd name="T31" fmla="*/ 243 h 416"/>
                <a:gd name="T32" fmla="*/ 192 w 240"/>
                <a:gd name="T33" fmla="*/ 251 h 416"/>
                <a:gd name="T34" fmla="*/ 205 w 240"/>
                <a:gd name="T35" fmla="*/ 260 h 416"/>
                <a:gd name="T36" fmla="*/ 225 w 240"/>
                <a:gd name="T37" fmla="*/ 264 h 416"/>
                <a:gd name="T38" fmla="*/ 240 w 240"/>
                <a:gd name="T39" fmla="*/ 300 h 416"/>
                <a:gd name="T40" fmla="*/ 135 w 240"/>
                <a:gd name="T41" fmla="*/ 352 h 416"/>
                <a:gd name="T42" fmla="*/ 144 w 240"/>
                <a:gd name="T43" fmla="*/ 352 h 416"/>
                <a:gd name="T44" fmla="*/ 144 w 240"/>
                <a:gd name="T45" fmla="*/ 416 h 416"/>
                <a:gd name="T46" fmla="*/ 134 w 240"/>
                <a:gd name="T47" fmla="*/ 415 h 416"/>
                <a:gd name="T48" fmla="*/ 125 w 240"/>
                <a:gd name="T49" fmla="*/ 409 h 416"/>
                <a:gd name="T50" fmla="*/ 118 w 240"/>
                <a:gd name="T51" fmla="*/ 403 h 416"/>
                <a:gd name="T52" fmla="*/ 112 w 240"/>
                <a:gd name="T53" fmla="*/ 392 h 416"/>
                <a:gd name="T54" fmla="*/ 112 w 240"/>
                <a:gd name="T55" fmla="*/ 386 h 416"/>
                <a:gd name="T56" fmla="*/ 114 w 240"/>
                <a:gd name="T57" fmla="*/ 374 h 416"/>
                <a:gd name="T58" fmla="*/ 121 w 240"/>
                <a:gd name="T59" fmla="*/ 363 h 416"/>
                <a:gd name="T60" fmla="*/ 130 w 240"/>
                <a:gd name="T61" fmla="*/ 355 h 416"/>
                <a:gd name="T62" fmla="*/ 135 w 240"/>
                <a:gd name="T63" fmla="*/ 352 h 416"/>
                <a:gd name="T64" fmla="*/ 144 w 240"/>
                <a:gd name="T65" fmla="*/ 141 h 416"/>
                <a:gd name="T66" fmla="*/ 122 w 240"/>
                <a:gd name="T67" fmla="*/ 130 h 416"/>
                <a:gd name="T68" fmla="*/ 98 w 240"/>
                <a:gd name="T69" fmla="*/ 126 h 416"/>
                <a:gd name="T70" fmla="*/ 69 w 240"/>
                <a:gd name="T71" fmla="*/ 19 h 416"/>
                <a:gd name="T72" fmla="*/ 65 w 240"/>
                <a:gd name="T73" fmla="*/ 10 h 416"/>
                <a:gd name="T74" fmla="*/ 58 w 240"/>
                <a:gd name="T75" fmla="*/ 4 h 416"/>
                <a:gd name="T76" fmla="*/ 49 w 240"/>
                <a:gd name="T77" fmla="*/ 0 h 416"/>
                <a:gd name="T78" fmla="*/ 39 w 240"/>
                <a:gd name="T79" fmla="*/ 2 h 416"/>
                <a:gd name="T80" fmla="*/ 34 w 240"/>
                <a:gd name="T81" fmla="*/ 3 h 416"/>
                <a:gd name="T82" fmla="*/ 26 w 240"/>
                <a:gd name="T83" fmla="*/ 10 h 416"/>
                <a:gd name="T84" fmla="*/ 22 w 240"/>
                <a:gd name="T85" fmla="*/ 18 h 416"/>
                <a:gd name="T86" fmla="*/ 20 w 240"/>
                <a:gd name="T87" fmla="*/ 27 h 416"/>
                <a:gd name="T88" fmla="*/ 49 w 240"/>
                <a:gd name="T89" fmla="*/ 139 h 416"/>
                <a:gd name="T90" fmla="*/ 38 w 240"/>
                <a:gd name="T91" fmla="*/ 145 h 416"/>
                <a:gd name="T92" fmla="*/ 20 w 240"/>
                <a:gd name="T93" fmla="*/ 164 h 416"/>
                <a:gd name="T94" fmla="*/ 11 w 240"/>
                <a:gd name="T95" fmla="*/ 187 h 416"/>
                <a:gd name="T96" fmla="*/ 8 w 240"/>
                <a:gd name="T97" fmla="*/ 216 h 416"/>
                <a:gd name="T98" fmla="*/ 11 w 240"/>
                <a:gd name="T99" fmla="*/ 232 h 416"/>
                <a:gd name="T100" fmla="*/ 26 w 240"/>
                <a:gd name="T101" fmla="*/ 285 h 416"/>
                <a:gd name="T102" fmla="*/ 26 w 240"/>
                <a:gd name="T103" fmla="*/ 294 h 416"/>
                <a:gd name="T104" fmla="*/ 20 w 240"/>
                <a:gd name="T105" fmla="*/ 308 h 416"/>
                <a:gd name="T106" fmla="*/ 5 w 240"/>
                <a:gd name="T107" fmla="*/ 321 h 416"/>
                <a:gd name="T108" fmla="*/ 10 w 240"/>
                <a:gd name="T109" fmla="*/ 361 h 416"/>
                <a:gd name="T110" fmla="*/ 144 w 240"/>
                <a:gd name="T111" fmla="*/ 141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0" h="416">
                  <a:moveTo>
                    <a:pt x="144" y="352"/>
                  </a:moveTo>
                  <a:lnTo>
                    <a:pt x="144" y="352"/>
                  </a:lnTo>
                  <a:lnTo>
                    <a:pt x="149" y="352"/>
                  </a:lnTo>
                  <a:lnTo>
                    <a:pt x="154" y="354"/>
                  </a:lnTo>
                  <a:lnTo>
                    <a:pt x="160" y="355"/>
                  </a:lnTo>
                  <a:lnTo>
                    <a:pt x="164" y="359"/>
                  </a:lnTo>
                  <a:lnTo>
                    <a:pt x="168" y="362"/>
                  </a:lnTo>
                  <a:lnTo>
                    <a:pt x="171" y="366"/>
                  </a:lnTo>
                  <a:lnTo>
                    <a:pt x="173" y="371"/>
                  </a:lnTo>
                  <a:lnTo>
                    <a:pt x="175" y="375"/>
                  </a:lnTo>
                  <a:lnTo>
                    <a:pt x="175" y="375"/>
                  </a:lnTo>
                  <a:lnTo>
                    <a:pt x="176" y="382"/>
                  </a:lnTo>
                  <a:lnTo>
                    <a:pt x="176" y="389"/>
                  </a:lnTo>
                  <a:lnTo>
                    <a:pt x="175" y="394"/>
                  </a:lnTo>
                  <a:lnTo>
                    <a:pt x="172" y="400"/>
                  </a:lnTo>
                  <a:lnTo>
                    <a:pt x="168" y="405"/>
                  </a:lnTo>
                  <a:lnTo>
                    <a:pt x="164" y="409"/>
                  </a:lnTo>
                  <a:lnTo>
                    <a:pt x="158" y="413"/>
                  </a:lnTo>
                  <a:lnTo>
                    <a:pt x="152" y="415"/>
                  </a:lnTo>
                  <a:lnTo>
                    <a:pt x="152" y="415"/>
                  </a:lnTo>
                  <a:lnTo>
                    <a:pt x="144" y="416"/>
                  </a:lnTo>
                  <a:lnTo>
                    <a:pt x="144" y="352"/>
                  </a:lnTo>
                  <a:lnTo>
                    <a:pt x="144" y="352"/>
                  </a:lnTo>
                  <a:close/>
                  <a:moveTo>
                    <a:pt x="144" y="325"/>
                  </a:moveTo>
                  <a:lnTo>
                    <a:pt x="144" y="141"/>
                  </a:lnTo>
                  <a:lnTo>
                    <a:pt x="144" y="141"/>
                  </a:lnTo>
                  <a:lnTo>
                    <a:pt x="154" y="149"/>
                  </a:lnTo>
                  <a:lnTo>
                    <a:pt x="163" y="160"/>
                  </a:lnTo>
                  <a:lnTo>
                    <a:pt x="169" y="174"/>
                  </a:lnTo>
                  <a:lnTo>
                    <a:pt x="175" y="189"/>
                  </a:lnTo>
                  <a:lnTo>
                    <a:pt x="175" y="189"/>
                  </a:lnTo>
                  <a:lnTo>
                    <a:pt x="188" y="243"/>
                  </a:lnTo>
                  <a:lnTo>
                    <a:pt x="188" y="243"/>
                  </a:lnTo>
                  <a:lnTo>
                    <a:pt x="192" y="251"/>
                  </a:lnTo>
                  <a:lnTo>
                    <a:pt x="198" y="256"/>
                  </a:lnTo>
                  <a:lnTo>
                    <a:pt x="205" y="260"/>
                  </a:lnTo>
                  <a:lnTo>
                    <a:pt x="211" y="263"/>
                  </a:lnTo>
                  <a:lnTo>
                    <a:pt x="225" y="264"/>
                  </a:lnTo>
                  <a:lnTo>
                    <a:pt x="230" y="264"/>
                  </a:lnTo>
                  <a:lnTo>
                    <a:pt x="240" y="300"/>
                  </a:lnTo>
                  <a:lnTo>
                    <a:pt x="144" y="325"/>
                  </a:lnTo>
                  <a:close/>
                  <a:moveTo>
                    <a:pt x="135" y="352"/>
                  </a:moveTo>
                  <a:lnTo>
                    <a:pt x="135" y="352"/>
                  </a:lnTo>
                  <a:lnTo>
                    <a:pt x="144" y="352"/>
                  </a:lnTo>
                  <a:lnTo>
                    <a:pt x="144" y="416"/>
                  </a:lnTo>
                  <a:lnTo>
                    <a:pt x="144" y="416"/>
                  </a:lnTo>
                  <a:lnTo>
                    <a:pt x="138" y="416"/>
                  </a:lnTo>
                  <a:lnTo>
                    <a:pt x="134" y="415"/>
                  </a:lnTo>
                  <a:lnTo>
                    <a:pt x="129" y="412"/>
                  </a:lnTo>
                  <a:lnTo>
                    <a:pt x="125" y="409"/>
                  </a:lnTo>
                  <a:lnTo>
                    <a:pt x="121" y="407"/>
                  </a:lnTo>
                  <a:lnTo>
                    <a:pt x="118" y="403"/>
                  </a:lnTo>
                  <a:lnTo>
                    <a:pt x="115" y="397"/>
                  </a:lnTo>
                  <a:lnTo>
                    <a:pt x="112" y="392"/>
                  </a:lnTo>
                  <a:lnTo>
                    <a:pt x="112" y="392"/>
                  </a:lnTo>
                  <a:lnTo>
                    <a:pt x="112" y="386"/>
                  </a:lnTo>
                  <a:lnTo>
                    <a:pt x="112" y="380"/>
                  </a:lnTo>
                  <a:lnTo>
                    <a:pt x="114" y="374"/>
                  </a:lnTo>
                  <a:lnTo>
                    <a:pt x="117" y="367"/>
                  </a:lnTo>
                  <a:lnTo>
                    <a:pt x="121" y="363"/>
                  </a:lnTo>
                  <a:lnTo>
                    <a:pt x="125" y="359"/>
                  </a:lnTo>
                  <a:lnTo>
                    <a:pt x="130" y="355"/>
                  </a:lnTo>
                  <a:lnTo>
                    <a:pt x="135" y="352"/>
                  </a:lnTo>
                  <a:lnTo>
                    <a:pt x="135" y="352"/>
                  </a:lnTo>
                  <a:close/>
                  <a:moveTo>
                    <a:pt x="144" y="141"/>
                  </a:moveTo>
                  <a:lnTo>
                    <a:pt x="144" y="141"/>
                  </a:lnTo>
                  <a:lnTo>
                    <a:pt x="133" y="134"/>
                  </a:lnTo>
                  <a:lnTo>
                    <a:pt x="122" y="130"/>
                  </a:lnTo>
                  <a:lnTo>
                    <a:pt x="110" y="128"/>
                  </a:lnTo>
                  <a:lnTo>
                    <a:pt x="98" y="126"/>
                  </a:lnTo>
                  <a:lnTo>
                    <a:pt x="69" y="19"/>
                  </a:lnTo>
                  <a:lnTo>
                    <a:pt x="69" y="19"/>
                  </a:lnTo>
                  <a:lnTo>
                    <a:pt x="68" y="15"/>
                  </a:lnTo>
                  <a:lnTo>
                    <a:pt x="65" y="10"/>
                  </a:lnTo>
                  <a:lnTo>
                    <a:pt x="61" y="7"/>
                  </a:lnTo>
                  <a:lnTo>
                    <a:pt x="58" y="4"/>
                  </a:lnTo>
                  <a:lnTo>
                    <a:pt x="53" y="2"/>
                  </a:lnTo>
                  <a:lnTo>
                    <a:pt x="49" y="0"/>
                  </a:lnTo>
                  <a:lnTo>
                    <a:pt x="43" y="0"/>
                  </a:lnTo>
                  <a:lnTo>
                    <a:pt x="39" y="2"/>
                  </a:lnTo>
                  <a:lnTo>
                    <a:pt x="39" y="2"/>
                  </a:lnTo>
                  <a:lnTo>
                    <a:pt x="34" y="3"/>
                  </a:lnTo>
                  <a:lnTo>
                    <a:pt x="30" y="6"/>
                  </a:lnTo>
                  <a:lnTo>
                    <a:pt x="26" y="10"/>
                  </a:lnTo>
                  <a:lnTo>
                    <a:pt x="23" y="13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20" y="27"/>
                  </a:lnTo>
                  <a:lnTo>
                    <a:pt x="20" y="32"/>
                  </a:lnTo>
                  <a:lnTo>
                    <a:pt x="49" y="139"/>
                  </a:lnTo>
                  <a:lnTo>
                    <a:pt x="49" y="139"/>
                  </a:lnTo>
                  <a:lnTo>
                    <a:pt x="38" y="145"/>
                  </a:lnTo>
                  <a:lnTo>
                    <a:pt x="28" y="155"/>
                  </a:lnTo>
                  <a:lnTo>
                    <a:pt x="20" y="164"/>
                  </a:lnTo>
                  <a:lnTo>
                    <a:pt x="15" y="175"/>
                  </a:lnTo>
                  <a:lnTo>
                    <a:pt x="11" y="187"/>
                  </a:lnTo>
                  <a:lnTo>
                    <a:pt x="8" y="201"/>
                  </a:lnTo>
                  <a:lnTo>
                    <a:pt x="8" y="216"/>
                  </a:lnTo>
                  <a:lnTo>
                    <a:pt x="11" y="232"/>
                  </a:lnTo>
                  <a:lnTo>
                    <a:pt x="11" y="232"/>
                  </a:lnTo>
                  <a:lnTo>
                    <a:pt x="26" y="285"/>
                  </a:lnTo>
                  <a:lnTo>
                    <a:pt x="26" y="285"/>
                  </a:lnTo>
                  <a:lnTo>
                    <a:pt x="26" y="285"/>
                  </a:lnTo>
                  <a:lnTo>
                    <a:pt x="26" y="294"/>
                  </a:lnTo>
                  <a:lnTo>
                    <a:pt x="24" y="301"/>
                  </a:lnTo>
                  <a:lnTo>
                    <a:pt x="20" y="308"/>
                  </a:lnTo>
                  <a:lnTo>
                    <a:pt x="15" y="313"/>
                  </a:lnTo>
                  <a:lnTo>
                    <a:pt x="5" y="321"/>
                  </a:lnTo>
                  <a:lnTo>
                    <a:pt x="0" y="324"/>
                  </a:lnTo>
                  <a:lnTo>
                    <a:pt x="10" y="361"/>
                  </a:lnTo>
                  <a:lnTo>
                    <a:pt x="144" y="325"/>
                  </a:lnTo>
                  <a:lnTo>
                    <a:pt x="144" y="141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Freeform 152"/>
            <p:cNvSpPr>
              <a:spLocks noEditPoints="1"/>
            </p:cNvSpPr>
            <p:nvPr/>
          </p:nvSpPr>
          <p:spPr bwMode="auto">
            <a:xfrm>
              <a:off x="3215230" y="3268328"/>
              <a:ext cx="404263" cy="439392"/>
            </a:xfrm>
            <a:custGeom>
              <a:avLst/>
              <a:gdLst>
                <a:gd name="T0" fmla="*/ 268 w 345"/>
                <a:gd name="T1" fmla="*/ 172 h 375"/>
                <a:gd name="T2" fmla="*/ 258 w 345"/>
                <a:gd name="T3" fmla="*/ 130 h 375"/>
                <a:gd name="T4" fmla="*/ 264 w 345"/>
                <a:gd name="T5" fmla="*/ 252 h 375"/>
                <a:gd name="T6" fmla="*/ 296 w 345"/>
                <a:gd name="T7" fmla="*/ 291 h 375"/>
                <a:gd name="T8" fmla="*/ 281 w 345"/>
                <a:gd name="T9" fmla="*/ 295 h 375"/>
                <a:gd name="T10" fmla="*/ 281 w 345"/>
                <a:gd name="T11" fmla="*/ 50 h 375"/>
                <a:gd name="T12" fmla="*/ 296 w 345"/>
                <a:gd name="T13" fmla="*/ 53 h 375"/>
                <a:gd name="T14" fmla="*/ 264 w 345"/>
                <a:gd name="T15" fmla="*/ 94 h 375"/>
                <a:gd name="T16" fmla="*/ 284 w 345"/>
                <a:gd name="T17" fmla="*/ 172 h 375"/>
                <a:gd name="T18" fmla="*/ 336 w 345"/>
                <a:gd name="T19" fmla="*/ 164 h 375"/>
                <a:gd name="T20" fmla="*/ 344 w 345"/>
                <a:gd name="T21" fmla="*/ 176 h 375"/>
                <a:gd name="T22" fmla="*/ 289 w 345"/>
                <a:gd name="T23" fmla="*/ 180 h 375"/>
                <a:gd name="T24" fmla="*/ 173 w 345"/>
                <a:gd name="T25" fmla="*/ 77 h 375"/>
                <a:gd name="T26" fmla="*/ 243 w 345"/>
                <a:gd name="T27" fmla="*/ 108 h 375"/>
                <a:gd name="T28" fmla="*/ 245 w 345"/>
                <a:gd name="T29" fmla="*/ 236 h 375"/>
                <a:gd name="T30" fmla="*/ 222 w 345"/>
                <a:gd name="T31" fmla="*/ 345 h 375"/>
                <a:gd name="T32" fmla="*/ 178 w 345"/>
                <a:gd name="T33" fmla="*/ 375 h 375"/>
                <a:gd name="T34" fmla="*/ 207 w 345"/>
                <a:gd name="T35" fmla="*/ 242 h 375"/>
                <a:gd name="T36" fmla="*/ 238 w 345"/>
                <a:gd name="T37" fmla="*/ 211 h 375"/>
                <a:gd name="T38" fmla="*/ 248 w 345"/>
                <a:gd name="T39" fmla="*/ 157 h 375"/>
                <a:gd name="T40" fmla="*/ 203 w 345"/>
                <a:gd name="T41" fmla="*/ 103 h 375"/>
                <a:gd name="T42" fmla="*/ 173 w 345"/>
                <a:gd name="T43" fmla="*/ 77 h 375"/>
                <a:gd name="T44" fmla="*/ 250 w 345"/>
                <a:gd name="T45" fmla="*/ 91 h 375"/>
                <a:gd name="T46" fmla="*/ 258 w 345"/>
                <a:gd name="T47" fmla="*/ 73 h 375"/>
                <a:gd name="T48" fmla="*/ 250 w 345"/>
                <a:gd name="T49" fmla="*/ 255 h 375"/>
                <a:gd name="T50" fmla="*/ 258 w 345"/>
                <a:gd name="T51" fmla="*/ 249 h 375"/>
                <a:gd name="T52" fmla="*/ 180 w 345"/>
                <a:gd name="T53" fmla="*/ 6 h 375"/>
                <a:gd name="T54" fmla="*/ 176 w 345"/>
                <a:gd name="T55" fmla="*/ 60 h 375"/>
                <a:gd name="T56" fmla="*/ 157 w 345"/>
                <a:gd name="T57" fmla="*/ 374 h 375"/>
                <a:gd name="T58" fmla="*/ 120 w 345"/>
                <a:gd name="T59" fmla="*/ 337 h 375"/>
                <a:gd name="T60" fmla="*/ 93 w 345"/>
                <a:gd name="T61" fmla="*/ 224 h 375"/>
                <a:gd name="T62" fmla="*/ 111 w 345"/>
                <a:gd name="T63" fmla="*/ 100 h 375"/>
                <a:gd name="T64" fmla="*/ 173 w 345"/>
                <a:gd name="T65" fmla="*/ 96 h 375"/>
                <a:gd name="T66" fmla="*/ 119 w 345"/>
                <a:gd name="T67" fmla="*/ 119 h 375"/>
                <a:gd name="T68" fmla="*/ 97 w 345"/>
                <a:gd name="T69" fmla="*/ 183 h 375"/>
                <a:gd name="T70" fmla="*/ 126 w 345"/>
                <a:gd name="T71" fmla="*/ 232 h 375"/>
                <a:gd name="T72" fmla="*/ 139 w 345"/>
                <a:gd name="T73" fmla="*/ 290 h 375"/>
                <a:gd name="T74" fmla="*/ 173 w 345"/>
                <a:gd name="T75" fmla="*/ 60 h 375"/>
                <a:gd name="T76" fmla="*/ 164 w 345"/>
                <a:gd name="T77" fmla="*/ 54 h 375"/>
                <a:gd name="T78" fmla="*/ 169 w 345"/>
                <a:gd name="T79" fmla="*/ 0 h 375"/>
                <a:gd name="T80" fmla="*/ 93 w 345"/>
                <a:gd name="T81" fmla="*/ 264 h 375"/>
                <a:gd name="T82" fmla="*/ 93 w 345"/>
                <a:gd name="T83" fmla="*/ 252 h 375"/>
                <a:gd name="T84" fmla="*/ 86 w 345"/>
                <a:gd name="T85" fmla="*/ 96 h 375"/>
                <a:gd name="T86" fmla="*/ 94 w 345"/>
                <a:gd name="T87" fmla="*/ 84 h 375"/>
                <a:gd name="T88" fmla="*/ 82 w 345"/>
                <a:gd name="T89" fmla="*/ 203 h 375"/>
                <a:gd name="T90" fmla="*/ 80 w 345"/>
                <a:gd name="T91" fmla="*/ 152 h 375"/>
                <a:gd name="T92" fmla="*/ 86 w 345"/>
                <a:gd name="T93" fmla="*/ 96 h 375"/>
                <a:gd name="T94" fmla="*/ 50 w 345"/>
                <a:gd name="T95" fmla="*/ 64 h 375"/>
                <a:gd name="T96" fmla="*/ 53 w 345"/>
                <a:gd name="T97" fmla="*/ 49 h 375"/>
                <a:gd name="T98" fmla="*/ 86 w 345"/>
                <a:gd name="T99" fmla="*/ 249 h 375"/>
                <a:gd name="T100" fmla="*/ 53 w 345"/>
                <a:gd name="T101" fmla="*/ 297 h 375"/>
                <a:gd name="T102" fmla="*/ 50 w 345"/>
                <a:gd name="T103" fmla="*/ 282 h 375"/>
                <a:gd name="T104" fmla="*/ 86 w 345"/>
                <a:gd name="T105" fmla="*/ 249 h 375"/>
                <a:gd name="T106" fmla="*/ 57 w 345"/>
                <a:gd name="T107" fmla="*/ 167 h 375"/>
                <a:gd name="T108" fmla="*/ 54 w 345"/>
                <a:gd name="T109" fmla="*/ 180 h 375"/>
                <a:gd name="T110" fmla="*/ 0 w 345"/>
                <a:gd name="T111" fmla="*/ 176 h 375"/>
                <a:gd name="T112" fmla="*/ 8 w 345"/>
                <a:gd name="T113" fmla="*/ 16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5" h="375">
                  <a:moveTo>
                    <a:pt x="258" y="130"/>
                  </a:moveTo>
                  <a:lnTo>
                    <a:pt x="258" y="130"/>
                  </a:lnTo>
                  <a:lnTo>
                    <a:pt x="262" y="141"/>
                  </a:lnTo>
                  <a:lnTo>
                    <a:pt x="266" y="150"/>
                  </a:lnTo>
                  <a:lnTo>
                    <a:pt x="268" y="161"/>
                  </a:lnTo>
                  <a:lnTo>
                    <a:pt x="268" y="172"/>
                  </a:lnTo>
                  <a:lnTo>
                    <a:pt x="268" y="172"/>
                  </a:lnTo>
                  <a:lnTo>
                    <a:pt x="268" y="184"/>
                  </a:lnTo>
                  <a:lnTo>
                    <a:pt x="266" y="194"/>
                  </a:lnTo>
                  <a:lnTo>
                    <a:pt x="262" y="205"/>
                  </a:lnTo>
                  <a:lnTo>
                    <a:pt x="258" y="214"/>
                  </a:lnTo>
                  <a:lnTo>
                    <a:pt x="258" y="130"/>
                  </a:lnTo>
                  <a:lnTo>
                    <a:pt x="258" y="130"/>
                  </a:lnTo>
                  <a:close/>
                  <a:moveTo>
                    <a:pt x="258" y="272"/>
                  </a:moveTo>
                  <a:lnTo>
                    <a:pt x="258" y="249"/>
                  </a:lnTo>
                  <a:lnTo>
                    <a:pt x="258" y="249"/>
                  </a:lnTo>
                  <a:lnTo>
                    <a:pt x="261" y="251"/>
                  </a:lnTo>
                  <a:lnTo>
                    <a:pt x="264" y="252"/>
                  </a:lnTo>
                  <a:lnTo>
                    <a:pt x="264" y="252"/>
                  </a:lnTo>
                  <a:lnTo>
                    <a:pt x="295" y="282"/>
                  </a:lnTo>
                  <a:lnTo>
                    <a:pt x="295" y="282"/>
                  </a:lnTo>
                  <a:lnTo>
                    <a:pt x="296" y="286"/>
                  </a:lnTo>
                  <a:lnTo>
                    <a:pt x="296" y="289"/>
                  </a:lnTo>
                  <a:lnTo>
                    <a:pt x="296" y="291"/>
                  </a:lnTo>
                  <a:lnTo>
                    <a:pt x="295" y="295"/>
                  </a:lnTo>
                  <a:lnTo>
                    <a:pt x="295" y="295"/>
                  </a:lnTo>
                  <a:lnTo>
                    <a:pt x="291" y="297"/>
                  </a:lnTo>
                  <a:lnTo>
                    <a:pt x="288" y="298"/>
                  </a:lnTo>
                  <a:lnTo>
                    <a:pt x="284" y="297"/>
                  </a:lnTo>
                  <a:lnTo>
                    <a:pt x="281" y="295"/>
                  </a:lnTo>
                  <a:lnTo>
                    <a:pt x="258" y="272"/>
                  </a:lnTo>
                  <a:lnTo>
                    <a:pt x="258" y="272"/>
                  </a:lnTo>
                  <a:close/>
                  <a:moveTo>
                    <a:pt x="258" y="96"/>
                  </a:moveTo>
                  <a:lnTo>
                    <a:pt x="258" y="73"/>
                  </a:lnTo>
                  <a:lnTo>
                    <a:pt x="281" y="50"/>
                  </a:lnTo>
                  <a:lnTo>
                    <a:pt x="281" y="50"/>
                  </a:lnTo>
                  <a:lnTo>
                    <a:pt x="284" y="49"/>
                  </a:lnTo>
                  <a:lnTo>
                    <a:pt x="288" y="48"/>
                  </a:lnTo>
                  <a:lnTo>
                    <a:pt x="291" y="49"/>
                  </a:lnTo>
                  <a:lnTo>
                    <a:pt x="295" y="50"/>
                  </a:lnTo>
                  <a:lnTo>
                    <a:pt x="295" y="50"/>
                  </a:lnTo>
                  <a:lnTo>
                    <a:pt x="296" y="53"/>
                  </a:lnTo>
                  <a:lnTo>
                    <a:pt x="296" y="57"/>
                  </a:lnTo>
                  <a:lnTo>
                    <a:pt x="296" y="60"/>
                  </a:lnTo>
                  <a:lnTo>
                    <a:pt x="295" y="6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64" y="94"/>
                  </a:lnTo>
                  <a:lnTo>
                    <a:pt x="261" y="95"/>
                  </a:lnTo>
                  <a:lnTo>
                    <a:pt x="258" y="96"/>
                  </a:lnTo>
                  <a:lnTo>
                    <a:pt x="258" y="96"/>
                  </a:lnTo>
                  <a:close/>
                  <a:moveTo>
                    <a:pt x="284" y="172"/>
                  </a:moveTo>
                  <a:lnTo>
                    <a:pt x="284" y="172"/>
                  </a:lnTo>
                  <a:lnTo>
                    <a:pt x="284" y="172"/>
                  </a:lnTo>
                  <a:lnTo>
                    <a:pt x="285" y="169"/>
                  </a:lnTo>
                  <a:lnTo>
                    <a:pt x="287" y="167"/>
                  </a:lnTo>
                  <a:lnTo>
                    <a:pt x="289" y="164"/>
                  </a:lnTo>
                  <a:lnTo>
                    <a:pt x="294" y="164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40" y="164"/>
                  </a:lnTo>
                  <a:lnTo>
                    <a:pt x="342" y="167"/>
                  </a:lnTo>
                  <a:lnTo>
                    <a:pt x="344" y="169"/>
                  </a:lnTo>
                  <a:lnTo>
                    <a:pt x="345" y="172"/>
                  </a:lnTo>
                  <a:lnTo>
                    <a:pt x="345" y="172"/>
                  </a:lnTo>
                  <a:lnTo>
                    <a:pt x="344" y="176"/>
                  </a:lnTo>
                  <a:lnTo>
                    <a:pt x="342" y="179"/>
                  </a:lnTo>
                  <a:lnTo>
                    <a:pt x="340" y="180"/>
                  </a:lnTo>
                  <a:lnTo>
                    <a:pt x="336" y="182"/>
                  </a:lnTo>
                  <a:lnTo>
                    <a:pt x="294" y="182"/>
                  </a:lnTo>
                  <a:lnTo>
                    <a:pt x="294" y="182"/>
                  </a:lnTo>
                  <a:lnTo>
                    <a:pt x="289" y="180"/>
                  </a:lnTo>
                  <a:lnTo>
                    <a:pt x="287" y="179"/>
                  </a:lnTo>
                  <a:lnTo>
                    <a:pt x="285" y="176"/>
                  </a:lnTo>
                  <a:lnTo>
                    <a:pt x="284" y="172"/>
                  </a:lnTo>
                  <a:lnTo>
                    <a:pt x="284" y="172"/>
                  </a:lnTo>
                  <a:close/>
                  <a:moveTo>
                    <a:pt x="173" y="77"/>
                  </a:moveTo>
                  <a:lnTo>
                    <a:pt x="173" y="77"/>
                  </a:lnTo>
                  <a:lnTo>
                    <a:pt x="187" y="79"/>
                  </a:lnTo>
                  <a:lnTo>
                    <a:pt x="200" y="81"/>
                  </a:lnTo>
                  <a:lnTo>
                    <a:pt x="212" y="85"/>
                  </a:lnTo>
                  <a:lnTo>
                    <a:pt x="224" y="92"/>
                  </a:lnTo>
                  <a:lnTo>
                    <a:pt x="235" y="100"/>
                  </a:lnTo>
                  <a:lnTo>
                    <a:pt x="243" y="108"/>
                  </a:lnTo>
                  <a:lnTo>
                    <a:pt x="252" y="119"/>
                  </a:lnTo>
                  <a:lnTo>
                    <a:pt x="258" y="130"/>
                  </a:lnTo>
                  <a:lnTo>
                    <a:pt x="258" y="214"/>
                  </a:lnTo>
                  <a:lnTo>
                    <a:pt x="258" y="214"/>
                  </a:lnTo>
                  <a:lnTo>
                    <a:pt x="252" y="225"/>
                  </a:lnTo>
                  <a:lnTo>
                    <a:pt x="245" y="236"/>
                  </a:lnTo>
                  <a:lnTo>
                    <a:pt x="235" y="245"/>
                  </a:lnTo>
                  <a:lnTo>
                    <a:pt x="224" y="252"/>
                  </a:lnTo>
                  <a:lnTo>
                    <a:pt x="224" y="328"/>
                  </a:lnTo>
                  <a:lnTo>
                    <a:pt x="224" y="328"/>
                  </a:lnTo>
                  <a:lnTo>
                    <a:pt x="224" y="337"/>
                  </a:lnTo>
                  <a:lnTo>
                    <a:pt x="222" y="345"/>
                  </a:lnTo>
                  <a:lnTo>
                    <a:pt x="216" y="354"/>
                  </a:lnTo>
                  <a:lnTo>
                    <a:pt x="211" y="360"/>
                  </a:lnTo>
                  <a:lnTo>
                    <a:pt x="204" y="367"/>
                  </a:lnTo>
                  <a:lnTo>
                    <a:pt x="196" y="371"/>
                  </a:lnTo>
                  <a:lnTo>
                    <a:pt x="188" y="374"/>
                  </a:lnTo>
                  <a:lnTo>
                    <a:pt x="178" y="375"/>
                  </a:lnTo>
                  <a:lnTo>
                    <a:pt x="173" y="375"/>
                  </a:lnTo>
                  <a:lnTo>
                    <a:pt x="173" y="290"/>
                  </a:lnTo>
                  <a:lnTo>
                    <a:pt x="206" y="290"/>
                  </a:lnTo>
                  <a:lnTo>
                    <a:pt x="206" y="247"/>
                  </a:lnTo>
                  <a:lnTo>
                    <a:pt x="206" y="247"/>
                  </a:lnTo>
                  <a:lnTo>
                    <a:pt x="207" y="242"/>
                  </a:lnTo>
                  <a:lnTo>
                    <a:pt x="211" y="238"/>
                  </a:lnTo>
                  <a:lnTo>
                    <a:pt x="211" y="238"/>
                  </a:lnTo>
                  <a:lnTo>
                    <a:pt x="219" y="233"/>
                  </a:lnTo>
                  <a:lnTo>
                    <a:pt x="226" y="226"/>
                  </a:lnTo>
                  <a:lnTo>
                    <a:pt x="233" y="219"/>
                  </a:lnTo>
                  <a:lnTo>
                    <a:pt x="238" y="211"/>
                  </a:lnTo>
                  <a:lnTo>
                    <a:pt x="242" y="202"/>
                  </a:lnTo>
                  <a:lnTo>
                    <a:pt x="246" y="192"/>
                  </a:lnTo>
                  <a:lnTo>
                    <a:pt x="248" y="183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48" y="157"/>
                  </a:lnTo>
                  <a:lnTo>
                    <a:pt x="242" y="144"/>
                  </a:lnTo>
                  <a:lnTo>
                    <a:pt x="235" y="130"/>
                  </a:lnTo>
                  <a:lnTo>
                    <a:pt x="226" y="119"/>
                  </a:lnTo>
                  <a:lnTo>
                    <a:pt x="226" y="119"/>
                  </a:lnTo>
                  <a:lnTo>
                    <a:pt x="215" y="110"/>
                  </a:lnTo>
                  <a:lnTo>
                    <a:pt x="203" y="103"/>
                  </a:lnTo>
                  <a:lnTo>
                    <a:pt x="188" y="99"/>
                  </a:lnTo>
                  <a:lnTo>
                    <a:pt x="173" y="96"/>
                  </a:lnTo>
                  <a:lnTo>
                    <a:pt x="173" y="96"/>
                  </a:lnTo>
                  <a:lnTo>
                    <a:pt x="173" y="77"/>
                  </a:lnTo>
                  <a:lnTo>
                    <a:pt x="173" y="77"/>
                  </a:lnTo>
                  <a:lnTo>
                    <a:pt x="173" y="77"/>
                  </a:lnTo>
                  <a:close/>
                  <a:moveTo>
                    <a:pt x="258" y="73"/>
                  </a:moveTo>
                  <a:lnTo>
                    <a:pt x="252" y="81"/>
                  </a:lnTo>
                  <a:lnTo>
                    <a:pt x="252" y="81"/>
                  </a:lnTo>
                  <a:lnTo>
                    <a:pt x="250" y="84"/>
                  </a:lnTo>
                  <a:lnTo>
                    <a:pt x="249" y="87"/>
                  </a:lnTo>
                  <a:lnTo>
                    <a:pt x="250" y="91"/>
                  </a:lnTo>
                  <a:lnTo>
                    <a:pt x="252" y="94"/>
                  </a:lnTo>
                  <a:lnTo>
                    <a:pt x="252" y="94"/>
                  </a:lnTo>
                  <a:lnTo>
                    <a:pt x="254" y="95"/>
                  </a:lnTo>
                  <a:lnTo>
                    <a:pt x="258" y="96"/>
                  </a:lnTo>
                  <a:lnTo>
                    <a:pt x="258" y="73"/>
                  </a:lnTo>
                  <a:lnTo>
                    <a:pt x="258" y="73"/>
                  </a:lnTo>
                  <a:close/>
                  <a:moveTo>
                    <a:pt x="258" y="249"/>
                  </a:moveTo>
                  <a:lnTo>
                    <a:pt x="258" y="249"/>
                  </a:lnTo>
                  <a:lnTo>
                    <a:pt x="254" y="251"/>
                  </a:lnTo>
                  <a:lnTo>
                    <a:pt x="252" y="252"/>
                  </a:lnTo>
                  <a:lnTo>
                    <a:pt x="252" y="252"/>
                  </a:lnTo>
                  <a:lnTo>
                    <a:pt x="250" y="255"/>
                  </a:lnTo>
                  <a:lnTo>
                    <a:pt x="249" y="259"/>
                  </a:lnTo>
                  <a:lnTo>
                    <a:pt x="250" y="261"/>
                  </a:lnTo>
                  <a:lnTo>
                    <a:pt x="252" y="264"/>
                  </a:lnTo>
                  <a:lnTo>
                    <a:pt x="258" y="272"/>
                  </a:lnTo>
                  <a:lnTo>
                    <a:pt x="258" y="249"/>
                  </a:lnTo>
                  <a:lnTo>
                    <a:pt x="258" y="249"/>
                  </a:lnTo>
                  <a:close/>
                  <a:moveTo>
                    <a:pt x="173" y="60"/>
                  </a:moveTo>
                  <a:lnTo>
                    <a:pt x="173" y="0"/>
                  </a:lnTo>
                  <a:lnTo>
                    <a:pt x="173" y="0"/>
                  </a:lnTo>
                  <a:lnTo>
                    <a:pt x="176" y="1"/>
                  </a:lnTo>
                  <a:lnTo>
                    <a:pt x="178" y="3"/>
                  </a:lnTo>
                  <a:lnTo>
                    <a:pt x="180" y="6"/>
                  </a:lnTo>
                  <a:lnTo>
                    <a:pt x="181" y="8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80" y="54"/>
                  </a:lnTo>
                  <a:lnTo>
                    <a:pt x="178" y="57"/>
                  </a:lnTo>
                  <a:lnTo>
                    <a:pt x="176" y="60"/>
                  </a:lnTo>
                  <a:lnTo>
                    <a:pt x="173" y="60"/>
                  </a:lnTo>
                  <a:lnTo>
                    <a:pt x="173" y="60"/>
                  </a:lnTo>
                  <a:close/>
                  <a:moveTo>
                    <a:pt x="173" y="375"/>
                  </a:moveTo>
                  <a:lnTo>
                    <a:pt x="166" y="375"/>
                  </a:lnTo>
                  <a:lnTo>
                    <a:pt x="166" y="375"/>
                  </a:lnTo>
                  <a:lnTo>
                    <a:pt x="157" y="374"/>
                  </a:lnTo>
                  <a:lnTo>
                    <a:pt x="147" y="371"/>
                  </a:lnTo>
                  <a:lnTo>
                    <a:pt x="139" y="367"/>
                  </a:lnTo>
                  <a:lnTo>
                    <a:pt x="132" y="360"/>
                  </a:lnTo>
                  <a:lnTo>
                    <a:pt x="127" y="354"/>
                  </a:lnTo>
                  <a:lnTo>
                    <a:pt x="123" y="345"/>
                  </a:lnTo>
                  <a:lnTo>
                    <a:pt x="120" y="337"/>
                  </a:lnTo>
                  <a:lnTo>
                    <a:pt x="119" y="328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09" y="244"/>
                  </a:lnTo>
                  <a:lnTo>
                    <a:pt x="100" y="234"/>
                  </a:lnTo>
                  <a:lnTo>
                    <a:pt x="93" y="224"/>
                  </a:lnTo>
                  <a:lnTo>
                    <a:pt x="86" y="213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93" y="121"/>
                  </a:lnTo>
                  <a:lnTo>
                    <a:pt x="101" y="110"/>
                  </a:lnTo>
                  <a:lnTo>
                    <a:pt x="111" y="100"/>
                  </a:lnTo>
                  <a:lnTo>
                    <a:pt x="122" y="92"/>
                  </a:lnTo>
                  <a:lnTo>
                    <a:pt x="132" y="85"/>
                  </a:lnTo>
                  <a:lnTo>
                    <a:pt x="146" y="81"/>
                  </a:lnTo>
                  <a:lnTo>
                    <a:pt x="158" y="79"/>
                  </a:lnTo>
                  <a:lnTo>
                    <a:pt x="173" y="77"/>
                  </a:lnTo>
                  <a:lnTo>
                    <a:pt x="173" y="96"/>
                  </a:lnTo>
                  <a:lnTo>
                    <a:pt x="173" y="96"/>
                  </a:lnTo>
                  <a:lnTo>
                    <a:pt x="158" y="99"/>
                  </a:lnTo>
                  <a:lnTo>
                    <a:pt x="143" y="103"/>
                  </a:lnTo>
                  <a:lnTo>
                    <a:pt x="131" y="110"/>
                  </a:lnTo>
                  <a:lnTo>
                    <a:pt x="119" y="119"/>
                  </a:lnTo>
                  <a:lnTo>
                    <a:pt x="119" y="119"/>
                  </a:lnTo>
                  <a:lnTo>
                    <a:pt x="109" y="130"/>
                  </a:lnTo>
                  <a:lnTo>
                    <a:pt x="103" y="144"/>
                  </a:lnTo>
                  <a:lnTo>
                    <a:pt x="99" y="157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7" y="183"/>
                  </a:lnTo>
                  <a:lnTo>
                    <a:pt x="100" y="192"/>
                  </a:lnTo>
                  <a:lnTo>
                    <a:pt x="103" y="202"/>
                  </a:lnTo>
                  <a:lnTo>
                    <a:pt x="107" y="210"/>
                  </a:lnTo>
                  <a:lnTo>
                    <a:pt x="112" y="218"/>
                  </a:lnTo>
                  <a:lnTo>
                    <a:pt x="119" y="226"/>
                  </a:lnTo>
                  <a:lnTo>
                    <a:pt x="126" y="232"/>
                  </a:lnTo>
                  <a:lnTo>
                    <a:pt x="134" y="237"/>
                  </a:lnTo>
                  <a:lnTo>
                    <a:pt x="134" y="237"/>
                  </a:lnTo>
                  <a:lnTo>
                    <a:pt x="134" y="237"/>
                  </a:lnTo>
                  <a:lnTo>
                    <a:pt x="138" y="241"/>
                  </a:lnTo>
                  <a:lnTo>
                    <a:pt x="139" y="247"/>
                  </a:lnTo>
                  <a:lnTo>
                    <a:pt x="139" y="290"/>
                  </a:lnTo>
                  <a:lnTo>
                    <a:pt x="173" y="290"/>
                  </a:lnTo>
                  <a:lnTo>
                    <a:pt x="173" y="375"/>
                  </a:lnTo>
                  <a:lnTo>
                    <a:pt x="173" y="375"/>
                  </a:lnTo>
                  <a:close/>
                  <a:moveTo>
                    <a:pt x="173" y="0"/>
                  </a:moveTo>
                  <a:lnTo>
                    <a:pt x="173" y="60"/>
                  </a:lnTo>
                  <a:lnTo>
                    <a:pt x="173" y="60"/>
                  </a:lnTo>
                  <a:lnTo>
                    <a:pt x="172" y="60"/>
                  </a:lnTo>
                  <a:lnTo>
                    <a:pt x="172" y="60"/>
                  </a:lnTo>
                  <a:lnTo>
                    <a:pt x="172" y="60"/>
                  </a:lnTo>
                  <a:lnTo>
                    <a:pt x="169" y="60"/>
                  </a:lnTo>
                  <a:lnTo>
                    <a:pt x="166" y="58"/>
                  </a:lnTo>
                  <a:lnTo>
                    <a:pt x="164" y="54"/>
                  </a:lnTo>
                  <a:lnTo>
                    <a:pt x="164" y="52"/>
                  </a:lnTo>
                  <a:lnTo>
                    <a:pt x="164" y="8"/>
                  </a:lnTo>
                  <a:lnTo>
                    <a:pt x="164" y="8"/>
                  </a:lnTo>
                  <a:lnTo>
                    <a:pt x="164" y="6"/>
                  </a:lnTo>
                  <a:lnTo>
                    <a:pt x="166" y="3"/>
                  </a:lnTo>
                  <a:lnTo>
                    <a:pt x="169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3" y="0"/>
                  </a:lnTo>
                  <a:lnTo>
                    <a:pt x="173" y="0"/>
                  </a:lnTo>
                  <a:close/>
                  <a:moveTo>
                    <a:pt x="86" y="271"/>
                  </a:moveTo>
                  <a:lnTo>
                    <a:pt x="93" y="264"/>
                  </a:lnTo>
                  <a:lnTo>
                    <a:pt x="93" y="264"/>
                  </a:lnTo>
                  <a:lnTo>
                    <a:pt x="94" y="261"/>
                  </a:lnTo>
                  <a:lnTo>
                    <a:pt x="96" y="259"/>
                  </a:lnTo>
                  <a:lnTo>
                    <a:pt x="94" y="255"/>
                  </a:lnTo>
                  <a:lnTo>
                    <a:pt x="93" y="252"/>
                  </a:lnTo>
                  <a:lnTo>
                    <a:pt x="93" y="252"/>
                  </a:lnTo>
                  <a:lnTo>
                    <a:pt x="90" y="251"/>
                  </a:lnTo>
                  <a:lnTo>
                    <a:pt x="86" y="249"/>
                  </a:lnTo>
                  <a:lnTo>
                    <a:pt x="86" y="271"/>
                  </a:lnTo>
                  <a:lnTo>
                    <a:pt x="86" y="271"/>
                  </a:lnTo>
                  <a:close/>
                  <a:moveTo>
                    <a:pt x="86" y="96"/>
                  </a:moveTo>
                  <a:lnTo>
                    <a:pt x="86" y="96"/>
                  </a:lnTo>
                  <a:lnTo>
                    <a:pt x="90" y="95"/>
                  </a:lnTo>
                  <a:lnTo>
                    <a:pt x="93" y="94"/>
                  </a:lnTo>
                  <a:lnTo>
                    <a:pt x="93" y="94"/>
                  </a:lnTo>
                  <a:lnTo>
                    <a:pt x="94" y="91"/>
                  </a:lnTo>
                  <a:lnTo>
                    <a:pt x="96" y="87"/>
                  </a:lnTo>
                  <a:lnTo>
                    <a:pt x="94" y="84"/>
                  </a:lnTo>
                  <a:lnTo>
                    <a:pt x="93" y="81"/>
                  </a:lnTo>
                  <a:lnTo>
                    <a:pt x="86" y="75"/>
                  </a:lnTo>
                  <a:lnTo>
                    <a:pt x="86" y="96"/>
                  </a:lnTo>
                  <a:close/>
                  <a:moveTo>
                    <a:pt x="86" y="213"/>
                  </a:moveTo>
                  <a:lnTo>
                    <a:pt x="86" y="213"/>
                  </a:lnTo>
                  <a:lnTo>
                    <a:pt x="82" y="203"/>
                  </a:lnTo>
                  <a:lnTo>
                    <a:pt x="80" y="194"/>
                  </a:lnTo>
                  <a:lnTo>
                    <a:pt x="78" y="183"/>
                  </a:lnTo>
                  <a:lnTo>
                    <a:pt x="77" y="172"/>
                  </a:lnTo>
                  <a:lnTo>
                    <a:pt x="77" y="172"/>
                  </a:lnTo>
                  <a:lnTo>
                    <a:pt x="78" y="161"/>
                  </a:lnTo>
                  <a:lnTo>
                    <a:pt x="80" y="152"/>
                  </a:lnTo>
                  <a:lnTo>
                    <a:pt x="82" y="141"/>
                  </a:lnTo>
                  <a:lnTo>
                    <a:pt x="86" y="131"/>
                  </a:lnTo>
                  <a:lnTo>
                    <a:pt x="86" y="213"/>
                  </a:lnTo>
                  <a:lnTo>
                    <a:pt x="86" y="213"/>
                  </a:lnTo>
                  <a:close/>
                  <a:moveTo>
                    <a:pt x="86" y="75"/>
                  </a:moveTo>
                  <a:lnTo>
                    <a:pt x="86" y="96"/>
                  </a:lnTo>
                  <a:lnTo>
                    <a:pt x="86" y="96"/>
                  </a:lnTo>
                  <a:lnTo>
                    <a:pt x="84" y="95"/>
                  </a:lnTo>
                  <a:lnTo>
                    <a:pt x="80" y="94"/>
                  </a:lnTo>
                  <a:lnTo>
                    <a:pt x="80" y="94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48" y="60"/>
                  </a:lnTo>
                  <a:lnTo>
                    <a:pt x="47" y="57"/>
                  </a:lnTo>
                  <a:lnTo>
                    <a:pt x="48" y="53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3" y="49"/>
                  </a:lnTo>
                  <a:lnTo>
                    <a:pt x="57" y="48"/>
                  </a:lnTo>
                  <a:lnTo>
                    <a:pt x="59" y="49"/>
                  </a:lnTo>
                  <a:lnTo>
                    <a:pt x="62" y="50"/>
                  </a:lnTo>
                  <a:lnTo>
                    <a:pt x="86" y="75"/>
                  </a:lnTo>
                  <a:lnTo>
                    <a:pt x="86" y="75"/>
                  </a:lnTo>
                  <a:close/>
                  <a:moveTo>
                    <a:pt x="86" y="249"/>
                  </a:moveTo>
                  <a:lnTo>
                    <a:pt x="86" y="271"/>
                  </a:lnTo>
                  <a:lnTo>
                    <a:pt x="62" y="295"/>
                  </a:lnTo>
                  <a:lnTo>
                    <a:pt x="62" y="295"/>
                  </a:lnTo>
                  <a:lnTo>
                    <a:pt x="59" y="297"/>
                  </a:lnTo>
                  <a:lnTo>
                    <a:pt x="57" y="298"/>
                  </a:lnTo>
                  <a:lnTo>
                    <a:pt x="53" y="297"/>
                  </a:lnTo>
                  <a:lnTo>
                    <a:pt x="50" y="295"/>
                  </a:lnTo>
                  <a:lnTo>
                    <a:pt x="50" y="295"/>
                  </a:lnTo>
                  <a:lnTo>
                    <a:pt x="48" y="291"/>
                  </a:lnTo>
                  <a:lnTo>
                    <a:pt x="47" y="289"/>
                  </a:lnTo>
                  <a:lnTo>
                    <a:pt x="48" y="286"/>
                  </a:lnTo>
                  <a:lnTo>
                    <a:pt x="50" y="282"/>
                  </a:lnTo>
                  <a:lnTo>
                    <a:pt x="80" y="252"/>
                  </a:lnTo>
                  <a:lnTo>
                    <a:pt x="80" y="252"/>
                  </a:lnTo>
                  <a:lnTo>
                    <a:pt x="80" y="252"/>
                  </a:lnTo>
                  <a:lnTo>
                    <a:pt x="84" y="251"/>
                  </a:lnTo>
                  <a:lnTo>
                    <a:pt x="86" y="249"/>
                  </a:lnTo>
                  <a:lnTo>
                    <a:pt x="86" y="249"/>
                  </a:lnTo>
                  <a:close/>
                  <a:moveTo>
                    <a:pt x="8" y="164"/>
                  </a:moveTo>
                  <a:lnTo>
                    <a:pt x="8" y="164"/>
                  </a:lnTo>
                  <a:lnTo>
                    <a:pt x="51" y="164"/>
                  </a:lnTo>
                  <a:lnTo>
                    <a:pt x="51" y="164"/>
                  </a:lnTo>
                  <a:lnTo>
                    <a:pt x="54" y="164"/>
                  </a:lnTo>
                  <a:lnTo>
                    <a:pt x="57" y="167"/>
                  </a:lnTo>
                  <a:lnTo>
                    <a:pt x="59" y="169"/>
                  </a:lnTo>
                  <a:lnTo>
                    <a:pt x="59" y="172"/>
                  </a:lnTo>
                  <a:lnTo>
                    <a:pt x="59" y="172"/>
                  </a:lnTo>
                  <a:lnTo>
                    <a:pt x="59" y="176"/>
                  </a:lnTo>
                  <a:lnTo>
                    <a:pt x="57" y="179"/>
                  </a:lnTo>
                  <a:lnTo>
                    <a:pt x="54" y="180"/>
                  </a:lnTo>
                  <a:lnTo>
                    <a:pt x="51" y="182"/>
                  </a:lnTo>
                  <a:lnTo>
                    <a:pt x="8" y="182"/>
                  </a:lnTo>
                  <a:lnTo>
                    <a:pt x="8" y="182"/>
                  </a:lnTo>
                  <a:lnTo>
                    <a:pt x="5" y="180"/>
                  </a:lnTo>
                  <a:lnTo>
                    <a:pt x="2" y="179"/>
                  </a:lnTo>
                  <a:lnTo>
                    <a:pt x="0" y="176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0" y="169"/>
                  </a:lnTo>
                  <a:lnTo>
                    <a:pt x="2" y="167"/>
                  </a:lnTo>
                  <a:lnTo>
                    <a:pt x="5" y="164"/>
                  </a:lnTo>
                  <a:lnTo>
                    <a:pt x="8" y="164"/>
                  </a:lnTo>
                  <a:lnTo>
                    <a:pt x="8" y="16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3" name="Freeform 153"/>
            <p:cNvSpPr>
              <a:spLocks noEditPoints="1"/>
            </p:cNvSpPr>
            <p:nvPr/>
          </p:nvSpPr>
          <p:spPr bwMode="auto">
            <a:xfrm>
              <a:off x="1742309" y="2128255"/>
              <a:ext cx="380827" cy="372603"/>
            </a:xfrm>
            <a:custGeom>
              <a:avLst/>
              <a:gdLst>
                <a:gd name="T0" fmla="*/ 200 w 325"/>
                <a:gd name="T1" fmla="*/ 35 h 318"/>
                <a:gd name="T2" fmla="*/ 214 w 325"/>
                <a:gd name="T3" fmla="*/ 29 h 318"/>
                <a:gd name="T4" fmla="*/ 215 w 325"/>
                <a:gd name="T5" fmla="*/ 16 h 318"/>
                <a:gd name="T6" fmla="*/ 321 w 325"/>
                <a:gd name="T7" fmla="*/ 177 h 318"/>
                <a:gd name="T8" fmla="*/ 325 w 325"/>
                <a:gd name="T9" fmla="*/ 196 h 318"/>
                <a:gd name="T10" fmla="*/ 314 w 325"/>
                <a:gd name="T11" fmla="*/ 218 h 318"/>
                <a:gd name="T12" fmla="*/ 291 w 325"/>
                <a:gd name="T13" fmla="*/ 158 h 318"/>
                <a:gd name="T14" fmla="*/ 293 w 325"/>
                <a:gd name="T15" fmla="*/ 154 h 318"/>
                <a:gd name="T16" fmla="*/ 194 w 325"/>
                <a:gd name="T17" fmla="*/ 174 h 318"/>
                <a:gd name="T18" fmla="*/ 276 w 325"/>
                <a:gd name="T19" fmla="*/ 126 h 318"/>
                <a:gd name="T20" fmla="*/ 194 w 325"/>
                <a:gd name="T21" fmla="*/ 168 h 318"/>
                <a:gd name="T22" fmla="*/ 261 w 325"/>
                <a:gd name="T23" fmla="*/ 98 h 318"/>
                <a:gd name="T24" fmla="*/ 257 w 325"/>
                <a:gd name="T25" fmla="*/ 96 h 318"/>
                <a:gd name="T26" fmla="*/ 244 w 325"/>
                <a:gd name="T27" fmla="*/ 73 h 318"/>
                <a:gd name="T28" fmla="*/ 244 w 325"/>
                <a:gd name="T29" fmla="*/ 67 h 318"/>
                <a:gd name="T30" fmla="*/ 15 w 325"/>
                <a:gd name="T31" fmla="*/ 116 h 318"/>
                <a:gd name="T32" fmla="*/ 16 w 325"/>
                <a:gd name="T33" fmla="*/ 126 h 318"/>
                <a:gd name="T34" fmla="*/ 34 w 325"/>
                <a:gd name="T35" fmla="*/ 131 h 318"/>
                <a:gd name="T36" fmla="*/ 41 w 325"/>
                <a:gd name="T37" fmla="*/ 117 h 318"/>
                <a:gd name="T38" fmla="*/ 31 w 325"/>
                <a:gd name="T39" fmla="*/ 107 h 318"/>
                <a:gd name="T40" fmla="*/ 51 w 325"/>
                <a:gd name="T41" fmla="*/ 107 h 318"/>
                <a:gd name="T42" fmla="*/ 64 w 325"/>
                <a:gd name="T43" fmla="*/ 113 h 318"/>
                <a:gd name="T44" fmla="*/ 76 w 325"/>
                <a:gd name="T45" fmla="*/ 104 h 318"/>
                <a:gd name="T46" fmla="*/ 70 w 325"/>
                <a:gd name="T47" fmla="*/ 89 h 318"/>
                <a:gd name="T48" fmla="*/ 85 w 325"/>
                <a:gd name="T49" fmla="*/ 81 h 318"/>
                <a:gd name="T50" fmla="*/ 95 w 325"/>
                <a:gd name="T51" fmla="*/ 93 h 318"/>
                <a:gd name="T52" fmla="*/ 108 w 325"/>
                <a:gd name="T53" fmla="*/ 88 h 318"/>
                <a:gd name="T54" fmla="*/ 110 w 325"/>
                <a:gd name="T55" fmla="*/ 74 h 318"/>
                <a:gd name="T56" fmla="*/ 121 w 325"/>
                <a:gd name="T57" fmla="*/ 56 h 318"/>
                <a:gd name="T58" fmla="*/ 125 w 325"/>
                <a:gd name="T59" fmla="*/ 71 h 318"/>
                <a:gd name="T60" fmla="*/ 140 w 325"/>
                <a:gd name="T61" fmla="*/ 73 h 318"/>
                <a:gd name="T62" fmla="*/ 145 w 325"/>
                <a:gd name="T63" fmla="*/ 54 h 318"/>
                <a:gd name="T64" fmla="*/ 156 w 325"/>
                <a:gd name="T65" fmla="*/ 38 h 318"/>
                <a:gd name="T66" fmla="*/ 157 w 325"/>
                <a:gd name="T67" fmla="*/ 47 h 318"/>
                <a:gd name="T68" fmla="*/ 175 w 325"/>
                <a:gd name="T69" fmla="*/ 52 h 318"/>
                <a:gd name="T70" fmla="*/ 181 w 325"/>
                <a:gd name="T71" fmla="*/ 40 h 318"/>
                <a:gd name="T72" fmla="*/ 172 w 325"/>
                <a:gd name="T73" fmla="*/ 28 h 318"/>
                <a:gd name="T74" fmla="*/ 192 w 325"/>
                <a:gd name="T75" fmla="*/ 28 h 318"/>
                <a:gd name="T76" fmla="*/ 47 w 325"/>
                <a:gd name="T77" fmla="*/ 174 h 318"/>
                <a:gd name="T78" fmla="*/ 46 w 325"/>
                <a:gd name="T79" fmla="*/ 178 h 318"/>
                <a:gd name="T80" fmla="*/ 194 w 325"/>
                <a:gd name="T81" fmla="*/ 100 h 318"/>
                <a:gd name="T82" fmla="*/ 62 w 325"/>
                <a:gd name="T83" fmla="*/ 204 h 318"/>
                <a:gd name="T84" fmla="*/ 66 w 325"/>
                <a:gd name="T85" fmla="*/ 208 h 318"/>
                <a:gd name="T86" fmla="*/ 80 w 325"/>
                <a:gd name="T87" fmla="*/ 231 h 318"/>
                <a:gd name="T88" fmla="*/ 79 w 325"/>
                <a:gd name="T89" fmla="*/ 235 h 318"/>
                <a:gd name="T90" fmla="*/ 194 w 325"/>
                <a:gd name="T91" fmla="*/ 174 h 318"/>
                <a:gd name="T92" fmla="*/ 93 w 325"/>
                <a:gd name="T93" fmla="*/ 261 h 318"/>
                <a:gd name="T94" fmla="*/ 98 w 325"/>
                <a:gd name="T95" fmla="*/ 265 h 318"/>
                <a:gd name="T96" fmla="*/ 142 w 325"/>
                <a:gd name="T97" fmla="*/ 314 h 318"/>
                <a:gd name="T98" fmla="*/ 123 w 325"/>
                <a:gd name="T99" fmla="*/ 318 h 318"/>
                <a:gd name="T100" fmla="*/ 102 w 325"/>
                <a:gd name="T101" fmla="*/ 306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25" h="318">
                  <a:moveTo>
                    <a:pt x="194" y="31"/>
                  </a:moveTo>
                  <a:lnTo>
                    <a:pt x="194" y="31"/>
                  </a:lnTo>
                  <a:lnTo>
                    <a:pt x="196" y="33"/>
                  </a:lnTo>
                  <a:lnTo>
                    <a:pt x="200" y="35"/>
                  </a:lnTo>
                  <a:lnTo>
                    <a:pt x="206" y="35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14" y="29"/>
                  </a:lnTo>
                  <a:lnTo>
                    <a:pt x="215" y="25"/>
                  </a:lnTo>
                  <a:lnTo>
                    <a:pt x="217" y="20"/>
                  </a:lnTo>
                  <a:lnTo>
                    <a:pt x="215" y="16"/>
                  </a:lnTo>
                  <a:lnTo>
                    <a:pt x="215" y="16"/>
                  </a:lnTo>
                  <a:lnTo>
                    <a:pt x="211" y="12"/>
                  </a:lnTo>
                  <a:lnTo>
                    <a:pt x="207" y="9"/>
                  </a:lnTo>
                  <a:lnTo>
                    <a:pt x="223" y="0"/>
                  </a:lnTo>
                  <a:lnTo>
                    <a:pt x="321" y="177"/>
                  </a:lnTo>
                  <a:lnTo>
                    <a:pt x="321" y="177"/>
                  </a:lnTo>
                  <a:lnTo>
                    <a:pt x="324" y="182"/>
                  </a:lnTo>
                  <a:lnTo>
                    <a:pt x="325" y="189"/>
                  </a:lnTo>
                  <a:lnTo>
                    <a:pt x="325" y="196"/>
                  </a:lnTo>
                  <a:lnTo>
                    <a:pt x="324" y="201"/>
                  </a:lnTo>
                  <a:lnTo>
                    <a:pt x="322" y="208"/>
                  </a:lnTo>
                  <a:lnTo>
                    <a:pt x="318" y="212"/>
                  </a:lnTo>
                  <a:lnTo>
                    <a:pt x="314" y="218"/>
                  </a:lnTo>
                  <a:lnTo>
                    <a:pt x="309" y="222"/>
                  </a:lnTo>
                  <a:lnTo>
                    <a:pt x="194" y="285"/>
                  </a:lnTo>
                  <a:lnTo>
                    <a:pt x="194" y="212"/>
                  </a:lnTo>
                  <a:lnTo>
                    <a:pt x="291" y="158"/>
                  </a:lnTo>
                  <a:lnTo>
                    <a:pt x="291" y="158"/>
                  </a:lnTo>
                  <a:lnTo>
                    <a:pt x="293" y="155"/>
                  </a:lnTo>
                  <a:lnTo>
                    <a:pt x="293" y="154"/>
                  </a:lnTo>
                  <a:lnTo>
                    <a:pt x="293" y="154"/>
                  </a:lnTo>
                  <a:lnTo>
                    <a:pt x="291" y="153"/>
                  </a:lnTo>
                  <a:lnTo>
                    <a:pt x="288" y="153"/>
                  </a:lnTo>
                  <a:lnTo>
                    <a:pt x="194" y="205"/>
                  </a:lnTo>
                  <a:lnTo>
                    <a:pt x="194" y="174"/>
                  </a:lnTo>
                  <a:lnTo>
                    <a:pt x="275" y="130"/>
                  </a:lnTo>
                  <a:lnTo>
                    <a:pt x="275" y="130"/>
                  </a:lnTo>
                  <a:lnTo>
                    <a:pt x="276" y="127"/>
                  </a:lnTo>
                  <a:lnTo>
                    <a:pt x="276" y="126"/>
                  </a:lnTo>
                  <a:lnTo>
                    <a:pt x="276" y="126"/>
                  </a:lnTo>
                  <a:lnTo>
                    <a:pt x="275" y="124"/>
                  </a:lnTo>
                  <a:lnTo>
                    <a:pt x="272" y="124"/>
                  </a:lnTo>
                  <a:lnTo>
                    <a:pt x="194" y="168"/>
                  </a:lnTo>
                  <a:lnTo>
                    <a:pt x="194" y="138"/>
                  </a:lnTo>
                  <a:lnTo>
                    <a:pt x="260" y="101"/>
                  </a:lnTo>
                  <a:lnTo>
                    <a:pt x="260" y="101"/>
                  </a:lnTo>
                  <a:lnTo>
                    <a:pt x="261" y="98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59" y="96"/>
                  </a:lnTo>
                  <a:lnTo>
                    <a:pt x="257" y="96"/>
                  </a:lnTo>
                  <a:lnTo>
                    <a:pt x="194" y="131"/>
                  </a:lnTo>
                  <a:lnTo>
                    <a:pt x="194" y="100"/>
                  </a:lnTo>
                  <a:lnTo>
                    <a:pt x="244" y="73"/>
                  </a:lnTo>
                  <a:lnTo>
                    <a:pt x="244" y="73"/>
                  </a:lnTo>
                  <a:lnTo>
                    <a:pt x="245" y="70"/>
                  </a:lnTo>
                  <a:lnTo>
                    <a:pt x="245" y="69"/>
                  </a:lnTo>
                  <a:lnTo>
                    <a:pt x="245" y="69"/>
                  </a:lnTo>
                  <a:lnTo>
                    <a:pt x="244" y="67"/>
                  </a:lnTo>
                  <a:lnTo>
                    <a:pt x="241" y="67"/>
                  </a:lnTo>
                  <a:lnTo>
                    <a:pt x="194" y="93"/>
                  </a:lnTo>
                  <a:lnTo>
                    <a:pt x="194" y="31"/>
                  </a:lnTo>
                  <a:close/>
                  <a:moveTo>
                    <a:pt x="15" y="116"/>
                  </a:moveTo>
                  <a:lnTo>
                    <a:pt x="15" y="116"/>
                  </a:lnTo>
                  <a:lnTo>
                    <a:pt x="15" y="120"/>
                  </a:lnTo>
                  <a:lnTo>
                    <a:pt x="16" y="126"/>
                  </a:lnTo>
                  <a:lnTo>
                    <a:pt x="16" y="126"/>
                  </a:lnTo>
                  <a:lnTo>
                    <a:pt x="19" y="130"/>
                  </a:lnTo>
                  <a:lnTo>
                    <a:pt x="24" y="132"/>
                  </a:lnTo>
                  <a:lnTo>
                    <a:pt x="28" y="132"/>
                  </a:lnTo>
                  <a:lnTo>
                    <a:pt x="34" y="131"/>
                  </a:lnTo>
                  <a:lnTo>
                    <a:pt x="34" y="131"/>
                  </a:lnTo>
                  <a:lnTo>
                    <a:pt x="38" y="127"/>
                  </a:lnTo>
                  <a:lnTo>
                    <a:pt x="41" y="123"/>
                  </a:lnTo>
                  <a:lnTo>
                    <a:pt x="41" y="117"/>
                  </a:lnTo>
                  <a:lnTo>
                    <a:pt x="39" y="113"/>
                  </a:lnTo>
                  <a:lnTo>
                    <a:pt x="39" y="113"/>
                  </a:lnTo>
                  <a:lnTo>
                    <a:pt x="35" y="109"/>
                  </a:lnTo>
                  <a:lnTo>
                    <a:pt x="31" y="107"/>
                  </a:lnTo>
                  <a:lnTo>
                    <a:pt x="50" y="96"/>
                  </a:lnTo>
                  <a:lnTo>
                    <a:pt x="50" y="96"/>
                  </a:lnTo>
                  <a:lnTo>
                    <a:pt x="50" y="101"/>
                  </a:lnTo>
                  <a:lnTo>
                    <a:pt x="51" y="107"/>
                  </a:lnTo>
                  <a:lnTo>
                    <a:pt x="51" y="107"/>
                  </a:lnTo>
                  <a:lnTo>
                    <a:pt x="54" y="111"/>
                  </a:lnTo>
                  <a:lnTo>
                    <a:pt x="60" y="112"/>
                  </a:lnTo>
                  <a:lnTo>
                    <a:pt x="64" y="113"/>
                  </a:lnTo>
                  <a:lnTo>
                    <a:pt x="69" y="111"/>
                  </a:lnTo>
                  <a:lnTo>
                    <a:pt x="69" y="111"/>
                  </a:lnTo>
                  <a:lnTo>
                    <a:pt x="73" y="108"/>
                  </a:lnTo>
                  <a:lnTo>
                    <a:pt x="76" y="104"/>
                  </a:lnTo>
                  <a:lnTo>
                    <a:pt x="76" y="98"/>
                  </a:lnTo>
                  <a:lnTo>
                    <a:pt x="75" y="93"/>
                  </a:lnTo>
                  <a:lnTo>
                    <a:pt x="75" y="93"/>
                  </a:lnTo>
                  <a:lnTo>
                    <a:pt x="70" y="89"/>
                  </a:lnTo>
                  <a:lnTo>
                    <a:pt x="66" y="88"/>
                  </a:lnTo>
                  <a:lnTo>
                    <a:pt x="85" y="77"/>
                  </a:lnTo>
                  <a:lnTo>
                    <a:pt x="85" y="77"/>
                  </a:lnTo>
                  <a:lnTo>
                    <a:pt x="85" y="81"/>
                  </a:lnTo>
                  <a:lnTo>
                    <a:pt x="87" y="86"/>
                  </a:lnTo>
                  <a:lnTo>
                    <a:pt x="87" y="86"/>
                  </a:lnTo>
                  <a:lnTo>
                    <a:pt x="89" y="90"/>
                  </a:lnTo>
                  <a:lnTo>
                    <a:pt x="95" y="93"/>
                  </a:lnTo>
                  <a:lnTo>
                    <a:pt x="99" y="93"/>
                  </a:lnTo>
                  <a:lnTo>
                    <a:pt x="104" y="92"/>
                  </a:lnTo>
                  <a:lnTo>
                    <a:pt x="104" y="92"/>
                  </a:lnTo>
                  <a:lnTo>
                    <a:pt x="108" y="88"/>
                  </a:lnTo>
                  <a:lnTo>
                    <a:pt x="111" y="84"/>
                  </a:lnTo>
                  <a:lnTo>
                    <a:pt x="111" y="78"/>
                  </a:lnTo>
                  <a:lnTo>
                    <a:pt x="110" y="74"/>
                  </a:lnTo>
                  <a:lnTo>
                    <a:pt x="110" y="74"/>
                  </a:lnTo>
                  <a:lnTo>
                    <a:pt x="106" y="70"/>
                  </a:lnTo>
                  <a:lnTo>
                    <a:pt x="102" y="67"/>
                  </a:lnTo>
                  <a:lnTo>
                    <a:pt x="121" y="56"/>
                  </a:lnTo>
                  <a:lnTo>
                    <a:pt x="121" y="56"/>
                  </a:lnTo>
                  <a:lnTo>
                    <a:pt x="121" y="62"/>
                  </a:lnTo>
                  <a:lnTo>
                    <a:pt x="122" y="67"/>
                  </a:lnTo>
                  <a:lnTo>
                    <a:pt x="122" y="67"/>
                  </a:lnTo>
                  <a:lnTo>
                    <a:pt x="125" y="71"/>
                  </a:lnTo>
                  <a:lnTo>
                    <a:pt x="130" y="73"/>
                  </a:lnTo>
                  <a:lnTo>
                    <a:pt x="134" y="74"/>
                  </a:lnTo>
                  <a:lnTo>
                    <a:pt x="140" y="73"/>
                  </a:lnTo>
                  <a:lnTo>
                    <a:pt x="140" y="73"/>
                  </a:lnTo>
                  <a:lnTo>
                    <a:pt x="144" y="69"/>
                  </a:lnTo>
                  <a:lnTo>
                    <a:pt x="146" y="65"/>
                  </a:lnTo>
                  <a:lnTo>
                    <a:pt x="146" y="59"/>
                  </a:lnTo>
                  <a:lnTo>
                    <a:pt x="145" y="54"/>
                  </a:lnTo>
                  <a:lnTo>
                    <a:pt x="145" y="54"/>
                  </a:lnTo>
                  <a:lnTo>
                    <a:pt x="141" y="50"/>
                  </a:lnTo>
                  <a:lnTo>
                    <a:pt x="137" y="48"/>
                  </a:lnTo>
                  <a:lnTo>
                    <a:pt x="156" y="38"/>
                  </a:lnTo>
                  <a:lnTo>
                    <a:pt x="156" y="38"/>
                  </a:lnTo>
                  <a:lnTo>
                    <a:pt x="154" y="43"/>
                  </a:lnTo>
                  <a:lnTo>
                    <a:pt x="157" y="47"/>
                  </a:lnTo>
                  <a:lnTo>
                    <a:pt x="157" y="47"/>
                  </a:lnTo>
                  <a:lnTo>
                    <a:pt x="160" y="51"/>
                  </a:lnTo>
                  <a:lnTo>
                    <a:pt x="164" y="54"/>
                  </a:lnTo>
                  <a:lnTo>
                    <a:pt x="169" y="54"/>
                  </a:lnTo>
                  <a:lnTo>
                    <a:pt x="175" y="52"/>
                  </a:lnTo>
                  <a:lnTo>
                    <a:pt x="175" y="52"/>
                  </a:lnTo>
                  <a:lnTo>
                    <a:pt x="179" y="50"/>
                  </a:lnTo>
                  <a:lnTo>
                    <a:pt x="180" y="44"/>
                  </a:lnTo>
                  <a:lnTo>
                    <a:pt x="181" y="40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76" y="31"/>
                  </a:lnTo>
                  <a:lnTo>
                    <a:pt x="172" y="28"/>
                  </a:lnTo>
                  <a:lnTo>
                    <a:pt x="191" y="19"/>
                  </a:lnTo>
                  <a:lnTo>
                    <a:pt x="191" y="19"/>
                  </a:lnTo>
                  <a:lnTo>
                    <a:pt x="190" y="23"/>
                  </a:lnTo>
                  <a:lnTo>
                    <a:pt x="192" y="28"/>
                  </a:lnTo>
                  <a:lnTo>
                    <a:pt x="192" y="28"/>
                  </a:lnTo>
                  <a:lnTo>
                    <a:pt x="194" y="31"/>
                  </a:lnTo>
                  <a:lnTo>
                    <a:pt x="194" y="93"/>
                  </a:lnTo>
                  <a:lnTo>
                    <a:pt x="47" y="174"/>
                  </a:lnTo>
                  <a:lnTo>
                    <a:pt x="47" y="174"/>
                  </a:lnTo>
                  <a:lnTo>
                    <a:pt x="46" y="176"/>
                  </a:lnTo>
                  <a:lnTo>
                    <a:pt x="46" y="178"/>
                  </a:lnTo>
                  <a:lnTo>
                    <a:pt x="46" y="178"/>
                  </a:lnTo>
                  <a:lnTo>
                    <a:pt x="49" y="180"/>
                  </a:lnTo>
                  <a:lnTo>
                    <a:pt x="50" y="180"/>
                  </a:lnTo>
                  <a:lnTo>
                    <a:pt x="50" y="180"/>
                  </a:lnTo>
                  <a:lnTo>
                    <a:pt x="194" y="100"/>
                  </a:lnTo>
                  <a:lnTo>
                    <a:pt x="194" y="131"/>
                  </a:lnTo>
                  <a:lnTo>
                    <a:pt x="64" y="203"/>
                  </a:lnTo>
                  <a:lnTo>
                    <a:pt x="64" y="203"/>
                  </a:lnTo>
                  <a:lnTo>
                    <a:pt x="62" y="204"/>
                  </a:lnTo>
                  <a:lnTo>
                    <a:pt x="62" y="207"/>
                  </a:lnTo>
                  <a:lnTo>
                    <a:pt x="62" y="207"/>
                  </a:lnTo>
                  <a:lnTo>
                    <a:pt x="64" y="208"/>
                  </a:lnTo>
                  <a:lnTo>
                    <a:pt x="66" y="208"/>
                  </a:lnTo>
                  <a:lnTo>
                    <a:pt x="66" y="208"/>
                  </a:lnTo>
                  <a:lnTo>
                    <a:pt x="194" y="138"/>
                  </a:lnTo>
                  <a:lnTo>
                    <a:pt x="194" y="168"/>
                  </a:lnTo>
                  <a:lnTo>
                    <a:pt x="80" y="231"/>
                  </a:lnTo>
                  <a:lnTo>
                    <a:pt x="80" y="231"/>
                  </a:lnTo>
                  <a:lnTo>
                    <a:pt x="77" y="233"/>
                  </a:lnTo>
                  <a:lnTo>
                    <a:pt x="79" y="235"/>
                  </a:lnTo>
                  <a:lnTo>
                    <a:pt x="79" y="235"/>
                  </a:lnTo>
                  <a:lnTo>
                    <a:pt x="80" y="237"/>
                  </a:lnTo>
                  <a:lnTo>
                    <a:pt x="83" y="237"/>
                  </a:lnTo>
                  <a:lnTo>
                    <a:pt x="83" y="237"/>
                  </a:lnTo>
                  <a:lnTo>
                    <a:pt x="194" y="174"/>
                  </a:lnTo>
                  <a:lnTo>
                    <a:pt x="194" y="205"/>
                  </a:lnTo>
                  <a:lnTo>
                    <a:pt x="95" y="260"/>
                  </a:lnTo>
                  <a:lnTo>
                    <a:pt x="95" y="260"/>
                  </a:lnTo>
                  <a:lnTo>
                    <a:pt x="93" y="261"/>
                  </a:lnTo>
                  <a:lnTo>
                    <a:pt x="93" y="264"/>
                  </a:lnTo>
                  <a:lnTo>
                    <a:pt x="93" y="264"/>
                  </a:lnTo>
                  <a:lnTo>
                    <a:pt x="96" y="265"/>
                  </a:lnTo>
                  <a:lnTo>
                    <a:pt x="98" y="265"/>
                  </a:lnTo>
                  <a:lnTo>
                    <a:pt x="98" y="265"/>
                  </a:lnTo>
                  <a:lnTo>
                    <a:pt x="194" y="212"/>
                  </a:lnTo>
                  <a:lnTo>
                    <a:pt x="194" y="285"/>
                  </a:lnTo>
                  <a:lnTo>
                    <a:pt x="142" y="314"/>
                  </a:lnTo>
                  <a:lnTo>
                    <a:pt x="142" y="314"/>
                  </a:lnTo>
                  <a:lnTo>
                    <a:pt x="137" y="316"/>
                  </a:lnTo>
                  <a:lnTo>
                    <a:pt x="130" y="318"/>
                  </a:lnTo>
                  <a:lnTo>
                    <a:pt x="123" y="318"/>
                  </a:lnTo>
                  <a:lnTo>
                    <a:pt x="118" y="316"/>
                  </a:lnTo>
                  <a:lnTo>
                    <a:pt x="111" y="314"/>
                  </a:lnTo>
                  <a:lnTo>
                    <a:pt x="107" y="311"/>
                  </a:lnTo>
                  <a:lnTo>
                    <a:pt x="102" y="306"/>
                  </a:lnTo>
                  <a:lnTo>
                    <a:pt x="98" y="300"/>
                  </a:lnTo>
                  <a:lnTo>
                    <a:pt x="0" y="124"/>
                  </a:lnTo>
                  <a:lnTo>
                    <a:pt x="15" y="116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4" name="Freeform 154"/>
            <p:cNvSpPr>
              <a:spLocks noEditPoints="1"/>
            </p:cNvSpPr>
            <p:nvPr/>
          </p:nvSpPr>
          <p:spPr bwMode="auto">
            <a:xfrm>
              <a:off x="3080473" y="3717094"/>
              <a:ext cx="360907" cy="378461"/>
            </a:xfrm>
            <a:custGeom>
              <a:avLst/>
              <a:gdLst>
                <a:gd name="T0" fmla="*/ 306 w 308"/>
                <a:gd name="T1" fmla="*/ 96 h 323"/>
                <a:gd name="T2" fmla="*/ 218 w 308"/>
                <a:gd name="T3" fmla="*/ 308 h 323"/>
                <a:gd name="T4" fmla="*/ 227 w 308"/>
                <a:gd name="T5" fmla="*/ 224 h 323"/>
                <a:gd name="T6" fmla="*/ 233 w 308"/>
                <a:gd name="T7" fmla="*/ 209 h 323"/>
                <a:gd name="T8" fmla="*/ 246 w 308"/>
                <a:gd name="T9" fmla="*/ 184 h 323"/>
                <a:gd name="T10" fmla="*/ 250 w 308"/>
                <a:gd name="T11" fmla="*/ 159 h 323"/>
                <a:gd name="T12" fmla="*/ 280 w 308"/>
                <a:gd name="T13" fmla="*/ 109 h 323"/>
                <a:gd name="T14" fmla="*/ 218 w 308"/>
                <a:gd name="T15" fmla="*/ 75 h 323"/>
                <a:gd name="T16" fmla="*/ 201 w 308"/>
                <a:gd name="T17" fmla="*/ 320 h 323"/>
                <a:gd name="T18" fmla="*/ 197 w 308"/>
                <a:gd name="T19" fmla="*/ 289 h 323"/>
                <a:gd name="T20" fmla="*/ 208 w 308"/>
                <a:gd name="T21" fmla="*/ 262 h 323"/>
                <a:gd name="T22" fmla="*/ 218 w 308"/>
                <a:gd name="T23" fmla="*/ 248 h 323"/>
                <a:gd name="T24" fmla="*/ 203 w 308"/>
                <a:gd name="T25" fmla="*/ 161 h 323"/>
                <a:gd name="T26" fmla="*/ 189 w 308"/>
                <a:gd name="T27" fmla="*/ 184 h 323"/>
                <a:gd name="T28" fmla="*/ 186 w 308"/>
                <a:gd name="T29" fmla="*/ 202 h 323"/>
                <a:gd name="T30" fmla="*/ 185 w 308"/>
                <a:gd name="T31" fmla="*/ 155 h 323"/>
                <a:gd name="T32" fmla="*/ 180 w 308"/>
                <a:gd name="T33" fmla="*/ 26 h 323"/>
                <a:gd name="T34" fmla="*/ 174 w 308"/>
                <a:gd name="T35" fmla="*/ 318 h 323"/>
                <a:gd name="T36" fmla="*/ 147 w 308"/>
                <a:gd name="T37" fmla="*/ 218 h 323"/>
                <a:gd name="T38" fmla="*/ 166 w 308"/>
                <a:gd name="T39" fmla="*/ 199 h 323"/>
                <a:gd name="T40" fmla="*/ 147 w 308"/>
                <a:gd name="T41" fmla="*/ 170 h 323"/>
                <a:gd name="T42" fmla="*/ 180 w 308"/>
                <a:gd name="T43" fmla="*/ 170 h 323"/>
                <a:gd name="T44" fmla="*/ 170 w 308"/>
                <a:gd name="T45" fmla="*/ 225 h 323"/>
                <a:gd name="T46" fmla="*/ 168 w 308"/>
                <a:gd name="T47" fmla="*/ 243 h 323"/>
                <a:gd name="T48" fmla="*/ 151 w 308"/>
                <a:gd name="T49" fmla="*/ 263 h 323"/>
                <a:gd name="T50" fmla="*/ 180 w 308"/>
                <a:gd name="T51" fmla="*/ 321 h 323"/>
                <a:gd name="T52" fmla="*/ 147 w 308"/>
                <a:gd name="T53" fmla="*/ 10 h 323"/>
                <a:gd name="T54" fmla="*/ 119 w 308"/>
                <a:gd name="T55" fmla="*/ 0 h 323"/>
                <a:gd name="T56" fmla="*/ 132 w 308"/>
                <a:gd name="T57" fmla="*/ 260 h 323"/>
                <a:gd name="T58" fmla="*/ 147 w 308"/>
                <a:gd name="T59" fmla="*/ 306 h 323"/>
                <a:gd name="T60" fmla="*/ 139 w 308"/>
                <a:gd name="T61" fmla="*/ 134 h 323"/>
                <a:gd name="T62" fmla="*/ 128 w 308"/>
                <a:gd name="T63" fmla="*/ 159 h 323"/>
                <a:gd name="T64" fmla="*/ 121 w 308"/>
                <a:gd name="T65" fmla="*/ 174 h 323"/>
                <a:gd name="T66" fmla="*/ 123 w 308"/>
                <a:gd name="T67" fmla="*/ 125 h 323"/>
                <a:gd name="T68" fmla="*/ 147 w 308"/>
                <a:gd name="T69" fmla="*/ 235 h 323"/>
                <a:gd name="T70" fmla="*/ 98 w 308"/>
                <a:gd name="T71" fmla="*/ 283 h 323"/>
                <a:gd name="T72" fmla="*/ 103 w 308"/>
                <a:gd name="T73" fmla="*/ 4 h 323"/>
                <a:gd name="T74" fmla="*/ 111 w 308"/>
                <a:gd name="T75" fmla="*/ 34 h 323"/>
                <a:gd name="T76" fmla="*/ 119 w 308"/>
                <a:gd name="T77" fmla="*/ 122 h 323"/>
                <a:gd name="T78" fmla="*/ 119 w 308"/>
                <a:gd name="T79" fmla="*/ 141 h 323"/>
                <a:gd name="T80" fmla="*/ 109 w 308"/>
                <a:gd name="T81" fmla="*/ 197 h 323"/>
                <a:gd name="T82" fmla="*/ 107 w 308"/>
                <a:gd name="T83" fmla="*/ 214 h 323"/>
                <a:gd name="T84" fmla="*/ 105 w 308"/>
                <a:gd name="T85" fmla="*/ 171 h 323"/>
                <a:gd name="T86" fmla="*/ 98 w 308"/>
                <a:gd name="T87" fmla="*/ 147 h 323"/>
                <a:gd name="T88" fmla="*/ 119 w 308"/>
                <a:gd name="T89" fmla="*/ 141 h 323"/>
                <a:gd name="T90" fmla="*/ 86 w 308"/>
                <a:gd name="T91" fmla="*/ 206 h 323"/>
                <a:gd name="T92" fmla="*/ 97 w 308"/>
                <a:gd name="T93" fmla="*/ 188 h 323"/>
                <a:gd name="T94" fmla="*/ 90 w 308"/>
                <a:gd name="T95" fmla="*/ 239 h 323"/>
                <a:gd name="T96" fmla="*/ 86 w 308"/>
                <a:gd name="T97" fmla="*/ 22 h 323"/>
                <a:gd name="T98" fmla="*/ 93 w 308"/>
                <a:gd name="T99" fmla="*/ 68 h 323"/>
                <a:gd name="T100" fmla="*/ 86 w 308"/>
                <a:gd name="T101" fmla="*/ 22 h 323"/>
                <a:gd name="T102" fmla="*/ 86 w 308"/>
                <a:gd name="T103" fmla="*/ 278 h 323"/>
                <a:gd name="T104" fmla="*/ 77 w 308"/>
                <a:gd name="T105" fmla="*/ 230 h 323"/>
                <a:gd name="T106" fmla="*/ 86 w 308"/>
                <a:gd name="T107" fmla="*/ 107 h 323"/>
                <a:gd name="T108" fmla="*/ 67 w 308"/>
                <a:gd name="T109" fmla="*/ 126 h 323"/>
                <a:gd name="T110" fmla="*/ 86 w 308"/>
                <a:gd name="T111" fmla="*/ 141 h 323"/>
                <a:gd name="T112" fmla="*/ 58 w 308"/>
                <a:gd name="T113" fmla="*/ 83 h 323"/>
                <a:gd name="T114" fmla="*/ 86 w 308"/>
                <a:gd name="T115" fmla="*/ 190 h 323"/>
                <a:gd name="T116" fmla="*/ 2 w 308"/>
                <a:gd name="T117" fmla="*/ 226 h 323"/>
                <a:gd name="T118" fmla="*/ 58 w 308"/>
                <a:gd name="T119" fmla="*/ 147 h 323"/>
                <a:gd name="T120" fmla="*/ 50 w 308"/>
                <a:gd name="T121" fmla="*/ 172 h 323"/>
                <a:gd name="T122" fmla="*/ 42 w 308"/>
                <a:gd name="T123" fmla="*/ 186 h 323"/>
                <a:gd name="T124" fmla="*/ 29 w 308"/>
                <a:gd name="T125" fmla="*/ 21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8" h="323">
                  <a:moveTo>
                    <a:pt x="218" y="44"/>
                  </a:moveTo>
                  <a:lnTo>
                    <a:pt x="288" y="76"/>
                  </a:lnTo>
                  <a:lnTo>
                    <a:pt x="288" y="76"/>
                  </a:lnTo>
                  <a:lnTo>
                    <a:pt x="293" y="80"/>
                  </a:lnTo>
                  <a:lnTo>
                    <a:pt x="299" y="84"/>
                  </a:lnTo>
                  <a:lnTo>
                    <a:pt x="303" y="90"/>
                  </a:lnTo>
                  <a:lnTo>
                    <a:pt x="306" y="96"/>
                  </a:lnTo>
                  <a:lnTo>
                    <a:pt x="308" y="103"/>
                  </a:lnTo>
                  <a:lnTo>
                    <a:pt x="308" y="110"/>
                  </a:lnTo>
                  <a:lnTo>
                    <a:pt x="307" y="117"/>
                  </a:lnTo>
                  <a:lnTo>
                    <a:pt x="304" y="124"/>
                  </a:lnTo>
                  <a:lnTo>
                    <a:pt x="222" y="301"/>
                  </a:lnTo>
                  <a:lnTo>
                    <a:pt x="222" y="301"/>
                  </a:lnTo>
                  <a:lnTo>
                    <a:pt x="218" y="308"/>
                  </a:lnTo>
                  <a:lnTo>
                    <a:pt x="218" y="248"/>
                  </a:lnTo>
                  <a:lnTo>
                    <a:pt x="218" y="248"/>
                  </a:lnTo>
                  <a:lnTo>
                    <a:pt x="219" y="245"/>
                  </a:lnTo>
                  <a:lnTo>
                    <a:pt x="227" y="228"/>
                  </a:lnTo>
                  <a:lnTo>
                    <a:pt x="227" y="228"/>
                  </a:lnTo>
                  <a:lnTo>
                    <a:pt x="228" y="226"/>
                  </a:lnTo>
                  <a:lnTo>
                    <a:pt x="227" y="224"/>
                  </a:lnTo>
                  <a:lnTo>
                    <a:pt x="227" y="222"/>
                  </a:lnTo>
                  <a:lnTo>
                    <a:pt x="224" y="221"/>
                  </a:lnTo>
                  <a:lnTo>
                    <a:pt x="218" y="217"/>
                  </a:lnTo>
                  <a:lnTo>
                    <a:pt x="218" y="202"/>
                  </a:lnTo>
                  <a:lnTo>
                    <a:pt x="230" y="209"/>
                  </a:lnTo>
                  <a:lnTo>
                    <a:pt x="230" y="209"/>
                  </a:lnTo>
                  <a:lnTo>
                    <a:pt x="233" y="209"/>
                  </a:lnTo>
                  <a:lnTo>
                    <a:pt x="235" y="209"/>
                  </a:lnTo>
                  <a:lnTo>
                    <a:pt x="237" y="207"/>
                  </a:lnTo>
                  <a:lnTo>
                    <a:pt x="238" y="206"/>
                  </a:lnTo>
                  <a:lnTo>
                    <a:pt x="246" y="188"/>
                  </a:lnTo>
                  <a:lnTo>
                    <a:pt x="246" y="188"/>
                  </a:lnTo>
                  <a:lnTo>
                    <a:pt x="247" y="186"/>
                  </a:lnTo>
                  <a:lnTo>
                    <a:pt x="246" y="184"/>
                  </a:lnTo>
                  <a:lnTo>
                    <a:pt x="246" y="182"/>
                  </a:lnTo>
                  <a:lnTo>
                    <a:pt x="243" y="180"/>
                  </a:lnTo>
                  <a:lnTo>
                    <a:pt x="218" y="168"/>
                  </a:lnTo>
                  <a:lnTo>
                    <a:pt x="218" y="145"/>
                  </a:lnTo>
                  <a:lnTo>
                    <a:pt x="243" y="157"/>
                  </a:lnTo>
                  <a:lnTo>
                    <a:pt x="243" y="157"/>
                  </a:lnTo>
                  <a:lnTo>
                    <a:pt x="250" y="159"/>
                  </a:lnTo>
                  <a:lnTo>
                    <a:pt x="257" y="157"/>
                  </a:lnTo>
                  <a:lnTo>
                    <a:pt x="262" y="155"/>
                  </a:lnTo>
                  <a:lnTo>
                    <a:pt x="266" y="149"/>
                  </a:lnTo>
                  <a:lnTo>
                    <a:pt x="279" y="122"/>
                  </a:lnTo>
                  <a:lnTo>
                    <a:pt x="279" y="122"/>
                  </a:lnTo>
                  <a:lnTo>
                    <a:pt x="280" y="115"/>
                  </a:lnTo>
                  <a:lnTo>
                    <a:pt x="280" y="109"/>
                  </a:lnTo>
                  <a:lnTo>
                    <a:pt x="276" y="103"/>
                  </a:lnTo>
                  <a:lnTo>
                    <a:pt x="270" y="99"/>
                  </a:lnTo>
                  <a:lnTo>
                    <a:pt x="218" y="75"/>
                  </a:lnTo>
                  <a:lnTo>
                    <a:pt x="218" y="44"/>
                  </a:lnTo>
                  <a:close/>
                  <a:moveTo>
                    <a:pt x="180" y="26"/>
                  </a:moveTo>
                  <a:lnTo>
                    <a:pt x="218" y="44"/>
                  </a:lnTo>
                  <a:lnTo>
                    <a:pt x="218" y="75"/>
                  </a:lnTo>
                  <a:lnTo>
                    <a:pt x="180" y="57"/>
                  </a:lnTo>
                  <a:lnTo>
                    <a:pt x="180" y="26"/>
                  </a:lnTo>
                  <a:lnTo>
                    <a:pt x="180" y="26"/>
                  </a:lnTo>
                  <a:close/>
                  <a:moveTo>
                    <a:pt x="218" y="308"/>
                  </a:moveTo>
                  <a:lnTo>
                    <a:pt x="218" y="308"/>
                  </a:lnTo>
                  <a:lnTo>
                    <a:pt x="211" y="316"/>
                  </a:lnTo>
                  <a:lnTo>
                    <a:pt x="201" y="320"/>
                  </a:lnTo>
                  <a:lnTo>
                    <a:pt x="191" y="323"/>
                  </a:lnTo>
                  <a:lnTo>
                    <a:pt x="180" y="321"/>
                  </a:lnTo>
                  <a:lnTo>
                    <a:pt x="180" y="283"/>
                  </a:lnTo>
                  <a:lnTo>
                    <a:pt x="193" y="289"/>
                  </a:lnTo>
                  <a:lnTo>
                    <a:pt x="193" y="289"/>
                  </a:lnTo>
                  <a:lnTo>
                    <a:pt x="195" y="289"/>
                  </a:lnTo>
                  <a:lnTo>
                    <a:pt x="197" y="289"/>
                  </a:lnTo>
                  <a:lnTo>
                    <a:pt x="199" y="287"/>
                  </a:lnTo>
                  <a:lnTo>
                    <a:pt x="200" y="286"/>
                  </a:lnTo>
                  <a:lnTo>
                    <a:pt x="208" y="268"/>
                  </a:lnTo>
                  <a:lnTo>
                    <a:pt x="208" y="268"/>
                  </a:lnTo>
                  <a:lnTo>
                    <a:pt x="209" y="266"/>
                  </a:lnTo>
                  <a:lnTo>
                    <a:pt x="209" y="264"/>
                  </a:lnTo>
                  <a:lnTo>
                    <a:pt x="208" y="262"/>
                  </a:lnTo>
                  <a:lnTo>
                    <a:pt x="205" y="260"/>
                  </a:lnTo>
                  <a:lnTo>
                    <a:pt x="180" y="249"/>
                  </a:lnTo>
                  <a:lnTo>
                    <a:pt x="180" y="235"/>
                  </a:lnTo>
                  <a:lnTo>
                    <a:pt x="212" y="248"/>
                  </a:lnTo>
                  <a:lnTo>
                    <a:pt x="212" y="248"/>
                  </a:lnTo>
                  <a:lnTo>
                    <a:pt x="215" y="249"/>
                  </a:lnTo>
                  <a:lnTo>
                    <a:pt x="218" y="248"/>
                  </a:lnTo>
                  <a:lnTo>
                    <a:pt x="218" y="308"/>
                  </a:lnTo>
                  <a:lnTo>
                    <a:pt x="218" y="308"/>
                  </a:lnTo>
                  <a:close/>
                  <a:moveTo>
                    <a:pt x="218" y="145"/>
                  </a:moveTo>
                  <a:lnTo>
                    <a:pt x="218" y="168"/>
                  </a:lnTo>
                  <a:lnTo>
                    <a:pt x="205" y="163"/>
                  </a:lnTo>
                  <a:lnTo>
                    <a:pt x="205" y="163"/>
                  </a:lnTo>
                  <a:lnTo>
                    <a:pt x="203" y="161"/>
                  </a:lnTo>
                  <a:lnTo>
                    <a:pt x="201" y="163"/>
                  </a:lnTo>
                  <a:lnTo>
                    <a:pt x="199" y="164"/>
                  </a:lnTo>
                  <a:lnTo>
                    <a:pt x="197" y="165"/>
                  </a:lnTo>
                  <a:lnTo>
                    <a:pt x="189" y="183"/>
                  </a:lnTo>
                  <a:lnTo>
                    <a:pt x="189" y="183"/>
                  </a:lnTo>
                  <a:lnTo>
                    <a:pt x="189" y="183"/>
                  </a:lnTo>
                  <a:lnTo>
                    <a:pt x="189" y="184"/>
                  </a:lnTo>
                  <a:lnTo>
                    <a:pt x="189" y="187"/>
                  </a:lnTo>
                  <a:lnTo>
                    <a:pt x="191" y="190"/>
                  </a:lnTo>
                  <a:lnTo>
                    <a:pt x="192" y="191"/>
                  </a:lnTo>
                  <a:lnTo>
                    <a:pt x="218" y="202"/>
                  </a:lnTo>
                  <a:lnTo>
                    <a:pt x="218" y="217"/>
                  </a:lnTo>
                  <a:lnTo>
                    <a:pt x="186" y="202"/>
                  </a:lnTo>
                  <a:lnTo>
                    <a:pt x="186" y="202"/>
                  </a:lnTo>
                  <a:lnTo>
                    <a:pt x="184" y="202"/>
                  </a:lnTo>
                  <a:lnTo>
                    <a:pt x="180" y="203"/>
                  </a:lnTo>
                  <a:lnTo>
                    <a:pt x="180" y="170"/>
                  </a:lnTo>
                  <a:lnTo>
                    <a:pt x="185" y="160"/>
                  </a:lnTo>
                  <a:lnTo>
                    <a:pt x="185" y="160"/>
                  </a:lnTo>
                  <a:lnTo>
                    <a:pt x="185" y="157"/>
                  </a:lnTo>
                  <a:lnTo>
                    <a:pt x="185" y="155"/>
                  </a:lnTo>
                  <a:lnTo>
                    <a:pt x="184" y="153"/>
                  </a:lnTo>
                  <a:lnTo>
                    <a:pt x="182" y="152"/>
                  </a:lnTo>
                  <a:lnTo>
                    <a:pt x="180" y="151"/>
                  </a:lnTo>
                  <a:lnTo>
                    <a:pt x="180" y="128"/>
                  </a:lnTo>
                  <a:lnTo>
                    <a:pt x="218" y="145"/>
                  </a:lnTo>
                  <a:close/>
                  <a:moveTo>
                    <a:pt x="147" y="10"/>
                  </a:moveTo>
                  <a:lnTo>
                    <a:pt x="180" y="26"/>
                  </a:lnTo>
                  <a:lnTo>
                    <a:pt x="180" y="57"/>
                  </a:lnTo>
                  <a:lnTo>
                    <a:pt x="147" y="41"/>
                  </a:lnTo>
                  <a:lnTo>
                    <a:pt x="147" y="10"/>
                  </a:lnTo>
                  <a:lnTo>
                    <a:pt x="147" y="10"/>
                  </a:lnTo>
                  <a:close/>
                  <a:moveTo>
                    <a:pt x="180" y="321"/>
                  </a:moveTo>
                  <a:lnTo>
                    <a:pt x="180" y="321"/>
                  </a:lnTo>
                  <a:lnTo>
                    <a:pt x="174" y="318"/>
                  </a:lnTo>
                  <a:lnTo>
                    <a:pt x="147" y="306"/>
                  </a:lnTo>
                  <a:lnTo>
                    <a:pt x="147" y="240"/>
                  </a:lnTo>
                  <a:lnTo>
                    <a:pt x="147" y="240"/>
                  </a:lnTo>
                  <a:lnTo>
                    <a:pt x="147" y="240"/>
                  </a:lnTo>
                  <a:lnTo>
                    <a:pt x="149" y="237"/>
                  </a:lnTo>
                  <a:lnTo>
                    <a:pt x="147" y="235"/>
                  </a:lnTo>
                  <a:lnTo>
                    <a:pt x="147" y="218"/>
                  </a:lnTo>
                  <a:lnTo>
                    <a:pt x="150" y="220"/>
                  </a:lnTo>
                  <a:lnTo>
                    <a:pt x="150" y="220"/>
                  </a:lnTo>
                  <a:lnTo>
                    <a:pt x="153" y="221"/>
                  </a:lnTo>
                  <a:lnTo>
                    <a:pt x="155" y="220"/>
                  </a:lnTo>
                  <a:lnTo>
                    <a:pt x="157" y="218"/>
                  </a:lnTo>
                  <a:lnTo>
                    <a:pt x="158" y="217"/>
                  </a:lnTo>
                  <a:lnTo>
                    <a:pt x="166" y="199"/>
                  </a:lnTo>
                  <a:lnTo>
                    <a:pt x="166" y="199"/>
                  </a:lnTo>
                  <a:lnTo>
                    <a:pt x="166" y="198"/>
                  </a:lnTo>
                  <a:lnTo>
                    <a:pt x="166" y="195"/>
                  </a:lnTo>
                  <a:lnTo>
                    <a:pt x="165" y="193"/>
                  </a:lnTo>
                  <a:lnTo>
                    <a:pt x="163" y="191"/>
                  </a:lnTo>
                  <a:lnTo>
                    <a:pt x="147" y="184"/>
                  </a:lnTo>
                  <a:lnTo>
                    <a:pt x="147" y="170"/>
                  </a:lnTo>
                  <a:lnTo>
                    <a:pt x="169" y="180"/>
                  </a:lnTo>
                  <a:lnTo>
                    <a:pt x="169" y="180"/>
                  </a:lnTo>
                  <a:lnTo>
                    <a:pt x="172" y="180"/>
                  </a:lnTo>
                  <a:lnTo>
                    <a:pt x="173" y="180"/>
                  </a:lnTo>
                  <a:lnTo>
                    <a:pt x="176" y="179"/>
                  </a:lnTo>
                  <a:lnTo>
                    <a:pt x="177" y="176"/>
                  </a:lnTo>
                  <a:lnTo>
                    <a:pt x="180" y="170"/>
                  </a:lnTo>
                  <a:lnTo>
                    <a:pt x="180" y="203"/>
                  </a:lnTo>
                  <a:lnTo>
                    <a:pt x="180" y="203"/>
                  </a:lnTo>
                  <a:lnTo>
                    <a:pt x="178" y="206"/>
                  </a:lnTo>
                  <a:lnTo>
                    <a:pt x="170" y="222"/>
                  </a:lnTo>
                  <a:lnTo>
                    <a:pt x="170" y="222"/>
                  </a:lnTo>
                  <a:lnTo>
                    <a:pt x="170" y="222"/>
                  </a:lnTo>
                  <a:lnTo>
                    <a:pt x="170" y="225"/>
                  </a:lnTo>
                  <a:lnTo>
                    <a:pt x="170" y="228"/>
                  </a:lnTo>
                  <a:lnTo>
                    <a:pt x="172" y="229"/>
                  </a:lnTo>
                  <a:lnTo>
                    <a:pt x="173" y="230"/>
                  </a:lnTo>
                  <a:lnTo>
                    <a:pt x="180" y="235"/>
                  </a:lnTo>
                  <a:lnTo>
                    <a:pt x="180" y="249"/>
                  </a:lnTo>
                  <a:lnTo>
                    <a:pt x="168" y="243"/>
                  </a:lnTo>
                  <a:lnTo>
                    <a:pt x="168" y="243"/>
                  </a:lnTo>
                  <a:lnTo>
                    <a:pt x="166" y="243"/>
                  </a:lnTo>
                  <a:lnTo>
                    <a:pt x="163" y="243"/>
                  </a:lnTo>
                  <a:lnTo>
                    <a:pt x="162" y="244"/>
                  </a:lnTo>
                  <a:lnTo>
                    <a:pt x="161" y="245"/>
                  </a:lnTo>
                  <a:lnTo>
                    <a:pt x="151" y="263"/>
                  </a:lnTo>
                  <a:lnTo>
                    <a:pt x="151" y="263"/>
                  </a:lnTo>
                  <a:lnTo>
                    <a:pt x="151" y="263"/>
                  </a:lnTo>
                  <a:lnTo>
                    <a:pt x="151" y="266"/>
                  </a:lnTo>
                  <a:lnTo>
                    <a:pt x="151" y="267"/>
                  </a:lnTo>
                  <a:lnTo>
                    <a:pt x="153" y="270"/>
                  </a:lnTo>
                  <a:lnTo>
                    <a:pt x="155" y="271"/>
                  </a:lnTo>
                  <a:lnTo>
                    <a:pt x="180" y="283"/>
                  </a:lnTo>
                  <a:lnTo>
                    <a:pt x="180" y="321"/>
                  </a:lnTo>
                  <a:lnTo>
                    <a:pt x="180" y="321"/>
                  </a:lnTo>
                  <a:close/>
                  <a:moveTo>
                    <a:pt x="180" y="128"/>
                  </a:moveTo>
                  <a:lnTo>
                    <a:pt x="180" y="151"/>
                  </a:lnTo>
                  <a:lnTo>
                    <a:pt x="147" y="136"/>
                  </a:lnTo>
                  <a:lnTo>
                    <a:pt x="147" y="113"/>
                  </a:lnTo>
                  <a:lnTo>
                    <a:pt x="180" y="128"/>
                  </a:lnTo>
                  <a:close/>
                  <a:moveTo>
                    <a:pt x="135" y="4"/>
                  </a:moveTo>
                  <a:lnTo>
                    <a:pt x="147" y="10"/>
                  </a:lnTo>
                  <a:lnTo>
                    <a:pt x="147" y="41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4" y="31"/>
                  </a:lnTo>
                  <a:lnTo>
                    <a:pt x="119" y="31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7" y="2"/>
                  </a:lnTo>
                  <a:lnTo>
                    <a:pt x="135" y="4"/>
                  </a:lnTo>
                  <a:lnTo>
                    <a:pt x="135" y="4"/>
                  </a:lnTo>
                  <a:close/>
                  <a:moveTo>
                    <a:pt x="147" y="306"/>
                  </a:moveTo>
                  <a:lnTo>
                    <a:pt x="119" y="293"/>
                  </a:lnTo>
                  <a:lnTo>
                    <a:pt x="119" y="253"/>
                  </a:lnTo>
                  <a:lnTo>
                    <a:pt x="132" y="260"/>
                  </a:lnTo>
                  <a:lnTo>
                    <a:pt x="132" y="260"/>
                  </a:lnTo>
                  <a:lnTo>
                    <a:pt x="134" y="260"/>
                  </a:lnTo>
                  <a:lnTo>
                    <a:pt x="136" y="260"/>
                  </a:lnTo>
                  <a:lnTo>
                    <a:pt x="138" y="259"/>
                  </a:lnTo>
                  <a:lnTo>
                    <a:pt x="139" y="258"/>
                  </a:lnTo>
                  <a:lnTo>
                    <a:pt x="147" y="240"/>
                  </a:lnTo>
                  <a:lnTo>
                    <a:pt x="147" y="306"/>
                  </a:lnTo>
                  <a:lnTo>
                    <a:pt x="147" y="306"/>
                  </a:lnTo>
                  <a:close/>
                  <a:moveTo>
                    <a:pt x="147" y="113"/>
                  </a:moveTo>
                  <a:lnTo>
                    <a:pt x="147" y="136"/>
                  </a:lnTo>
                  <a:lnTo>
                    <a:pt x="144" y="134"/>
                  </a:lnTo>
                  <a:lnTo>
                    <a:pt x="144" y="134"/>
                  </a:lnTo>
                  <a:lnTo>
                    <a:pt x="142" y="133"/>
                  </a:lnTo>
                  <a:lnTo>
                    <a:pt x="139" y="134"/>
                  </a:lnTo>
                  <a:lnTo>
                    <a:pt x="138" y="134"/>
                  </a:lnTo>
                  <a:lnTo>
                    <a:pt x="136" y="137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6"/>
                  </a:lnTo>
                  <a:lnTo>
                    <a:pt x="128" y="159"/>
                  </a:lnTo>
                  <a:lnTo>
                    <a:pt x="130" y="160"/>
                  </a:lnTo>
                  <a:lnTo>
                    <a:pt x="131" y="161"/>
                  </a:lnTo>
                  <a:lnTo>
                    <a:pt x="147" y="170"/>
                  </a:lnTo>
                  <a:lnTo>
                    <a:pt x="147" y="184"/>
                  </a:lnTo>
                  <a:lnTo>
                    <a:pt x="126" y="174"/>
                  </a:lnTo>
                  <a:lnTo>
                    <a:pt x="126" y="174"/>
                  </a:lnTo>
                  <a:lnTo>
                    <a:pt x="121" y="174"/>
                  </a:lnTo>
                  <a:lnTo>
                    <a:pt x="119" y="175"/>
                  </a:lnTo>
                  <a:lnTo>
                    <a:pt x="119" y="141"/>
                  </a:lnTo>
                  <a:lnTo>
                    <a:pt x="124" y="130"/>
                  </a:lnTo>
                  <a:lnTo>
                    <a:pt x="124" y="130"/>
                  </a:lnTo>
                  <a:lnTo>
                    <a:pt x="124" y="129"/>
                  </a:lnTo>
                  <a:lnTo>
                    <a:pt x="124" y="126"/>
                  </a:lnTo>
                  <a:lnTo>
                    <a:pt x="123" y="125"/>
                  </a:lnTo>
                  <a:lnTo>
                    <a:pt x="121" y="124"/>
                  </a:lnTo>
                  <a:lnTo>
                    <a:pt x="119" y="122"/>
                  </a:lnTo>
                  <a:lnTo>
                    <a:pt x="119" y="99"/>
                  </a:lnTo>
                  <a:lnTo>
                    <a:pt x="147" y="113"/>
                  </a:lnTo>
                  <a:lnTo>
                    <a:pt x="147" y="113"/>
                  </a:lnTo>
                  <a:close/>
                  <a:moveTo>
                    <a:pt x="147" y="218"/>
                  </a:moveTo>
                  <a:lnTo>
                    <a:pt x="147" y="235"/>
                  </a:lnTo>
                  <a:lnTo>
                    <a:pt x="147" y="235"/>
                  </a:lnTo>
                  <a:lnTo>
                    <a:pt x="144" y="232"/>
                  </a:lnTo>
                  <a:lnTo>
                    <a:pt x="119" y="220"/>
                  </a:lnTo>
                  <a:lnTo>
                    <a:pt x="119" y="205"/>
                  </a:lnTo>
                  <a:lnTo>
                    <a:pt x="147" y="218"/>
                  </a:lnTo>
                  <a:close/>
                  <a:moveTo>
                    <a:pt x="119" y="293"/>
                  </a:moveTo>
                  <a:lnTo>
                    <a:pt x="98" y="283"/>
                  </a:lnTo>
                  <a:lnTo>
                    <a:pt x="98" y="244"/>
                  </a:lnTo>
                  <a:lnTo>
                    <a:pt x="119" y="253"/>
                  </a:lnTo>
                  <a:lnTo>
                    <a:pt x="119" y="293"/>
                  </a:lnTo>
                  <a:lnTo>
                    <a:pt x="119" y="293"/>
                  </a:lnTo>
                  <a:close/>
                  <a:moveTo>
                    <a:pt x="98" y="7"/>
                  </a:moveTo>
                  <a:lnTo>
                    <a:pt x="98" y="7"/>
                  </a:lnTo>
                  <a:lnTo>
                    <a:pt x="103" y="4"/>
                  </a:lnTo>
                  <a:lnTo>
                    <a:pt x="108" y="3"/>
                  </a:lnTo>
                  <a:lnTo>
                    <a:pt x="113" y="2"/>
                  </a:lnTo>
                  <a:lnTo>
                    <a:pt x="119" y="0"/>
                  </a:lnTo>
                  <a:lnTo>
                    <a:pt x="119" y="31"/>
                  </a:lnTo>
                  <a:lnTo>
                    <a:pt x="119" y="31"/>
                  </a:lnTo>
                  <a:lnTo>
                    <a:pt x="115" y="33"/>
                  </a:lnTo>
                  <a:lnTo>
                    <a:pt x="111" y="34"/>
                  </a:lnTo>
                  <a:lnTo>
                    <a:pt x="108" y="37"/>
                  </a:lnTo>
                  <a:lnTo>
                    <a:pt x="105" y="41"/>
                  </a:lnTo>
                  <a:lnTo>
                    <a:pt x="98" y="56"/>
                  </a:lnTo>
                  <a:lnTo>
                    <a:pt x="98" y="7"/>
                  </a:lnTo>
                  <a:lnTo>
                    <a:pt x="98" y="7"/>
                  </a:lnTo>
                  <a:close/>
                  <a:moveTo>
                    <a:pt x="119" y="99"/>
                  </a:moveTo>
                  <a:lnTo>
                    <a:pt x="119" y="122"/>
                  </a:lnTo>
                  <a:lnTo>
                    <a:pt x="98" y="113"/>
                  </a:lnTo>
                  <a:lnTo>
                    <a:pt x="98" y="90"/>
                  </a:lnTo>
                  <a:lnTo>
                    <a:pt x="98" y="90"/>
                  </a:lnTo>
                  <a:lnTo>
                    <a:pt x="101" y="91"/>
                  </a:lnTo>
                  <a:lnTo>
                    <a:pt x="119" y="99"/>
                  </a:lnTo>
                  <a:lnTo>
                    <a:pt x="119" y="99"/>
                  </a:lnTo>
                  <a:close/>
                  <a:moveTo>
                    <a:pt x="119" y="141"/>
                  </a:moveTo>
                  <a:lnTo>
                    <a:pt x="119" y="175"/>
                  </a:lnTo>
                  <a:lnTo>
                    <a:pt x="119" y="175"/>
                  </a:lnTo>
                  <a:lnTo>
                    <a:pt x="117" y="176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7"/>
                  </a:lnTo>
                  <a:lnTo>
                    <a:pt x="109" y="199"/>
                  </a:lnTo>
                  <a:lnTo>
                    <a:pt x="111" y="201"/>
                  </a:lnTo>
                  <a:lnTo>
                    <a:pt x="112" y="202"/>
                  </a:lnTo>
                  <a:lnTo>
                    <a:pt x="119" y="205"/>
                  </a:lnTo>
                  <a:lnTo>
                    <a:pt x="119" y="220"/>
                  </a:lnTo>
                  <a:lnTo>
                    <a:pt x="107" y="214"/>
                  </a:lnTo>
                  <a:lnTo>
                    <a:pt x="107" y="214"/>
                  </a:lnTo>
                  <a:lnTo>
                    <a:pt x="104" y="214"/>
                  </a:lnTo>
                  <a:lnTo>
                    <a:pt x="103" y="214"/>
                  </a:lnTo>
                  <a:lnTo>
                    <a:pt x="100" y="216"/>
                  </a:lnTo>
                  <a:lnTo>
                    <a:pt x="98" y="217"/>
                  </a:lnTo>
                  <a:lnTo>
                    <a:pt x="98" y="218"/>
                  </a:lnTo>
                  <a:lnTo>
                    <a:pt x="98" y="186"/>
                  </a:lnTo>
                  <a:lnTo>
                    <a:pt x="105" y="171"/>
                  </a:lnTo>
                  <a:lnTo>
                    <a:pt x="105" y="171"/>
                  </a:lnTo>
                  <a:lnTo>
                    <a:pt x="105" y="168"/>
                  </a:lnTo>
                  <a:lnTo>
                    <a:pt x="105" y="167"/>
                  </a:lnTo>
                  <a:lnTo>
                    <a:pt x="104" y="164"/>
                  </a:lnTo>
                  <a:lnTo>
                    <a:pt x="103" y="163"/>
                  </a:lnTo>
                  <a:lnTo>
                    <a:pt x="98" y="161"/>
                  </a:lnTo>
                  <a:lnTo>
                    <a:pt x="98" y="147"/>
                  </a:lnTo>
                  <a:lnTo>
                    <a:pt x="108" y="152"/>
                  </a:lnTo>
                  <a:lnTo>
                    <a:pt x="108" y="152"/>
                  </a:lnTo>
                  <a:lnTo>
                    <a:pt x="111" y="152"/>
                  </a:lnTo>
                  <a:lnTo>
                    <a:pt x="112" y="152"/>
                  </a:lnTo>
                  <a:lnTo>
                    <a:pt x="115" y="151"/>
                  </a:lnTo>
                  <a:lnTo>
                    <a:pt x="116" y="148"/>
                  </a:lnTo>
                  <a:lnTo>
                    <a:pt x="119" y="141"/>
                  </a:lnTo>
                  <a:close/>
                  <a:moveTo>
                    <a:pt x="98" y="283"/>
                  </a:moveTo>
                  <a:lnTo>
                    <a:pt x="86" y="278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09"/>
                  </a:lnTo>
                  <a:lnTo>
                    <a:pt x="86" y="206"/>
                  </a:lnTo>
                  <a:lnTo>
                    <a:pt x="86" y="190"/>
                  </a:lnTo>
                  <a:lnTo>
                    <a:pt x="89" y="191"/>
                  </a:lnTo>
                  <a:lnTo>
                    <a:pt x="89" y="191"/>
                  </a:lnTo>
                  <a:lnTo>
                    <a:pt x="92" y="191"/>
                  </a:lnTo>
                  <a:lnTo>
                    <a:pt x="93" y="191"/>
                  </a:lnTo>
                  <a:lnTo>
                    <a:pt x="96" y="190"/>
                  </a:lnTo>
                  <a:lnTo>
                    <a:pt x="97" y="188"/>
                  </a:lnTo>
                  <a:lnTo>
                    <a:pt x="98" y="186"/>
                  </a:lnTo>
                  <a:lnTo>
                    <a:pt x="98" y="218"/>
                  </a:lnTo>
                  <a:lnTo>
                    <a:pt x="90" y="235"/>
                  </a:lnTo>
                  <a:lnTo>
                    <a:pt x="90" y="235"/>
                  </a:lnTo>
                  <a:lnTo>
                    <a:pt x="90" y="235"/>
                  </a:lnTo>
                  <a:lnTo>
                    <a:pt x="90" y="237"/>
                  </a:lnTo>
                  <a:lnTo>
                    <a:pt x="90" y="239"/>
                  </a:lnTo>
                  <a:lnTo>
                    <a:pt x="92" y="241"/>
                  </a:lnTo>
                  <a:lnTo>
                    <a:pt x="93" y="243"/>
                  </a:lnTo>
                  <a:lnTo>
                    <a:pt x="98" y="244"/>
                  </a:lnTo>
                  <a:lnTo>
                    <a:pt x="98" y="283"/>
                  </a:lnTo>
                  <a:lnTo>
                    <a:pt x="98" y="283"/>
                  </a:lnTo>
                  <a:close/>
                  <a:moveTo>
                    <a:pt x="86" y="22"/>
                  </a:moveTo>
                  <a:lnTo>
                    <a:pt x="86" y="22"/>
                  </a:lnTo>
                  <a:lnTo>
                    <a:pt x="86" y="22"/>
                  </a:lnTo>
                  <a:lnTo>
                    <a:pt x="92" y="14"/>
                  </a:lnTo>
                  <a:lnTo>
                    <a:pt x="98" y="7"/>
                  </a:lnTo>
                  <a:lnTo>
                    <a:pt x="98" y="56"/>
                  </a:lnTo>
                  <a:lnTo>
                    <a:pt x="93" y="68"/>
                  </a:lnTo>
                  <a:lnTo>
                    <a:pt x="93" y="68"/>
                  </a:lnTo>
                  <a:lnTo>
                    <a:pt x="93" y="68"/>
                  </a:lnTo>
                  <a:lnTo>
                    <a:pt x="92" y="73"/>
                  </a:lnTo>
                  <a:lnTo>
                    <a:pt x="92" y="79"/>
                  </a:lnTo>
                  <a:lnTo>
                    <a:pt x="94" y="84"/>
                  </a:lnTo>
                  <a:lnTo>
                    <a:pt x="98" y="90"/>
                  </a:lnTo>
                  <a:lnTo>
                    <a:pt x="98" y="113"/>
                  </a:lnTo>
                  <a:lnTo>
                    <a:pt x="86" y="107"/>
                  </a:lnTo>
                  <a:lnTo>
                    <a:pt x="86" y="22"/>
                  </a:lnTo>
                  <a:lnTo>
                    <a:pt x="86" y="22"/>
                  </a:lnTo>
                  <a:close/>
                  <a:moveTo>
                    <a:pt x="98" y="147"/>
                  </a:moveTo>
                  <a:lnTo>
                    <a:pt x="98" y="161"/>
                  </a:lnTo>
                  <a:lnTo>
                    <a:pt x="86" y="156"/>
                  </a:lnTo>
                  <a:lnTo>
                    <a:pt x="86" y="141"/>
                  </a:lnTo>
                  <a:lnTo>
                    <a:pt x="98" y="147"/>
                  </a:lnTo>
                  <a:close/>
                  <a:moveTo>
                    <a:pt x="86" y="278"/>
                  </a:moveTo>
                  <a:lnTo>
                    <a:pt x="58" y="264"/>
                  </a:lnTo>
                  <a:lnTo>
                    <a:pt x="58" y="225"/>
                  </a:lnTo>
                  <a:lnTo>
                    <a:pt x="70" y="232"/>
                  </a:lnTo>
                  <a:lnTo>
                    <a:pt x="70" y="232"/>
                  </a:lnTo>
                  <a:lnTo>
                    <a:pt x="73" y="232"/>
                  </a:lnTo>
                  <a:lnTo>
                    <a:pt x="75" y="232"/>
                  </a:lnTo>
                  <a:lnTo>
                    <a:pt x="77" y="230"/>
                  </a:lnTo>
                  <a:lnTo>
                    <a:pt x="78" y="229"/>
                  </a:lnTo>
                  <a:lnTo>
                    <a:pt x="86" y="212"/>
                  </a:lnTo>
                  <a:lnTo>
                    <a:pt x="86" y="278"/>
                  </a:lnTo>
                  <a:lnTo>
                    <a:pt x="86" y="278"/>
                  </a:lnTo>
                  <a:close/>
                  <a:moveTo>
                    <a:pt x="58" y="83"/>
                  </a:moveTo>
                  <a:lnTo>
                    <a:pt x="86" y="22"/>
                  </a:lnTo>
                  <a:lnTo>
                    <a:pt x="86" y="107"/>
                  </a:lnTo>
                  <a:lnTo>
                    <a:pt x="82" y="106"/>
                  </a:lnTo>
                  <a:lnTo>
                    <a:pt x="82" y="106"/>
                  </a:lnTo>
                  <a:lnTo>
                    <a:pt x="81" y="105"/>
                  </a:lnTo>
                  <a:lnTo>
                    <a:pt x="78" y="105"/>
                  </a:lnTo>
                  <a:lnTo>
                    <a:pt x="77" y="106"/>
                  </a:lnTo>
                  <a:lnTo>
                    <a:pt x="75" y="109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6" y="128"/>
                  </a:lnTo>
                  <a:lnTo>
                    <a:pt x="67" y="130"/>
                  </a:lnTo>
                  <a:lnTo>
                    <a:pt x="67" y="132"/>
                  </a:lnTo>
                  <a:lnTo>
                    <a:pt x="70" y="133"/>
                  </a:lnTo>
                  <a:lnTo>
                    <a:pt x="86" y="141"/>
                  </a:lnTo>
                  <a:lnTo>
                    <a:pt x="86" y="156"/>
                  </a:lnTo>
                  <a:lnTo>
                    <a:pt x="65" y="145"/>
                  </a:lnTo>
                  <a:lnTo>
                    <a:pt x="65" y="145"/>
                  </a:lnTo>
                  <a:lnTo>
                    <a:pt x="61" y="145"/>
                  </a:lnTo>
                  <a:lnTo>
                    <a:pt x="58" y="147"/>
                  </a:lnTo>
                  <a:lnTo>
                    <a:pt x="58" y="83"/>
                  </a:lnTo>
                  <a:lnTo>
                    <a:pt x="58" y="83"/>
                  </a:lnTo>
                  <a:close/>
                  <a:moveTo>
                    <a:pt x="86" y="190"/>
                  </a:moveTo>
                  <a:lnTo>
                    <a:pt x="86" y="206"/>
                  </a:lnTo>
                  <a:lnTo>
                    <a:pt x="86" y="206"/>
                  </a:lnTo>
                  <a:lnTo>
                    <a:pt x="84" y="203"/>
                  </a:lnTo>
                  <a:lnTo>
                    <a:pt x="58" y="191"/>
                  </a:lnTo>
                  <a:lnTo>
                    <a:pt x="58" y="176"/>
                  </a:lnTo>
                  <a:lnTo>
                    <a:pt x="86" y="190"/>
                  </a:lnTo>
                  <a:close/>
                  <a:moveTo>
                    <a:pt x="58" y="264"/>
                  </a:moveTo>
                  <a:lnTo>
                    <a:pt x="21" y="247"/>
                  </a:lnTo>
                  <a:lnTo>
                    <a:pt x="21" y="247"/>
                  </a:lnTo>
                  <a:lnTo>
                    <a:pt x="14" y="243"/>
                  </a:lnTo>
                  <a:lnTo>
                    <a:pt x="9" y="239"/>
                  </a:lnTo>
                  <a:lnTo>
                    <a:pt x="5" y="233"/>
                  </a:lnTo>
                  <a:lnTo>
                    <a:pt x="2" y="226"/>
                  </a:lnTo>
                  <a:lnTo>
                    <a:pt x="1" y="220"/>
                  </a:lnTo>
                  <a:lnTo>
                    <a:pt x="0" y="213"/>
                  </a:lnTo>
                  <a:lnTo>
                    <a:pt x="1" y="206"/>
                  </a:lnTo>
                  <a:lnTo>
                    <a:pt x="4" y="199"/>
                  </a:lnTo>
                  <a:lnTo>
                    <a:pt x="58" y="83"/>
                  </a:lnTo>
                  <a:lnTo>
                    <a:pt x="58" y="147"/>
                  </a:lnTo>
                  <a:lnTo>
                    <a:pt x="58" y="147"/>
                  </a:lnTo>
                  <a:lnTo>
                    <a:pt x="56" y="148"/>
                  </a:lnTo>
                  <a:lnTo>
                    <a:pt x="48" y="165"/>
                  </a:lnTo>
                  <a:lnTo>
                    <a:pt x="48" y="165"/>
                  </a:lnTo>
                  <a:lnTo>
                    <a:pt x="48" y="165"/>
                  </a:lnTo>
                  <a:lnTo>
                    <a:pt x="48" y="168"/>
                  </a:lnTo>
                  <a:lnTo>
                    <a:pt x="48" y="170"/>
                  </a:lnTo>
                  <a:lnTo>
                    <a:pt x="50" y="172"/>
                  </a:lnTo>
                  <a:lnTo>
                    <a:pt x="51" y="174"/>
                  </a:lnTo>
                  <a:lnTo>
                    <a:pt x="58" y="176"/>
                  </a:lnTo>
                  <a:lnTo>
                    <a:pt x="58" y="191"/>
                  </a:lnTo>
                  <a:lnTo>
                    <a:pt x="46" y="186"/>
                  </a:lnTo>
                  <a:lnTo>
                    <a:pt x="46" y="186"/>
                  </a:lnTo>
                  <a:lnTo>
                    <a:pt x="43" y="184"/>
                  </a:lnTo>
                  <a:lnTo>
                    <a:pt x="42" y="186"/>
                  </a:lnTo>
                  <a:lnTo>
                    <a:pt x="39" y="187"/>
                  </a:lnTo>
                  <a:lnTo>
                    <a:pt x="38" y="188"/>
                  </a:lnTo>
                  <a:lnTo>
                    <a:pt x="29" y="206"/>
                  </a:lnTo>
                  <a:lnTo>
                    <a:pt x="29" y="206"/>
                  </a:lnTo>
                  <a:lnTo>
                    <a:pt x="29" y="206"/>
                  </a:lnTo>
                  <a:lnTo>
                    <a:pt x="29" y="207"/>
                  </a:lnTo>
                  <a:lnTo>
                    <a:pt x="29" y="210"/>
                  </a:lnTo>
                  <a:lnTo>
                    <a:pt x="31" y="212"/>
                  </a:lnTo>
                  <a:lnTo>
                    <a:pt x="32" y="213"/>
                  </a:lnTo>
                  <a:lnTo>
                    <a:pt x="58" y="225"/>
                  </a:lnTo>
                  <a:lnTo>
                    <a:pt x="58" y="26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55" name="组合 274"/>
            <p:cNvGrpSpPr/>
            <p:nvPr/>
          </p:nvGrpSpPr>
          <p:grpSpPr>
            <a:xfrm>
              <a:off x="1577088" y="2889867"/>
              <a:ext cx="456992" cy="480400"/>
              <a:chOff x="1704976" y="2255838"/>
              <a:chExt cx="619125" cy="650875"/>
            </a:xfrm>
            <a:grpFill/>
          </p:grpSpPr>
          <p:sp>
            <p:nvSpPr>
              <p:cNvPr id="91" name="Rectangle 155"/>
              <p:cNvSpPr>
                <a:spLocks noChangeArrowheads="1"/>
              </p:cNvSpPr>
              <p:nvPr/>
            </p:nvSpPr>
            <p:spPr bwMode="auto">
              <a:xfrm>
                <a:off x="1704976" y="2873375"/>
                <a:ext cx="619125" cy="3333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2" name="Rectangle 156"/>
              <p:cNvSpPr>
                <a:spLocks noChangeArrowheads="1"/>
              </p:cNvSpPr>
              <p:nvPr/>
            </p:nvSpPr>
            <p:spPr bwMode="auto">
              <a:xfrm>
                <a:off x="1730376" y="2811463"/>
                <a:ext cx="568325" cy="3333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3" name="Rectangle 157"/>
              <p:cNvSpPr>
                <a:spLocks noChangeArrowheads="1"/>
              </p:cNvSpPr>
              <p:nvPr/>
            </p:nvSpPr>
            <p:spPr bwMode="auto">
              <a:xfrm>
                <a:off x="1954213" y="2747963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4" name="Rectangle 158"/>
              <p:cNvSpPr>
                <a:spLocks noChangeArrowheads="1"/>
              </p:cNvSpPr>
              <p:nvPr/>
            </p:nvSpPr>
            <p:spPr bwMode="auto">
              <a:xfrm>
                <a:off x="1976438" y="2517775"/>
                <a:ext cx="77788" cy="250825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5" name="Rectangle 159"/>
              <p:cNvSpPr>
                <a:spLocks noChangeArrowheads="1"/>
              </p:cNvSpPr>
              <p:nvPr/>
            </p:nvSpPr>
            <p:spPr bwMode="auto">
              <a:xfrm>
                <a:off x="1954213" y="2505075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6" name="Rectangle 160"/>
              <p:cNvSpPr>
                <a:spLocks noChangeArrowheads="1"/>
              </p:cNvSpPr>
              <p:nvPr/>
            </p:nvSpPr>
            <p:spPr bwMode="auto">
              <a:xfrm>
                <a:off x="1774826" y="2747963"/>
                <a:ext cx="119063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7" name="Rectangle 161"/>
              <p:cNvSpPr>
                <a:spLocks noChangeArrowheads="1"/>
              </p:cNvSpPr>
              <p:nvPr/>
            </p:nvSpPr>
            <p:spPr bwMode="auto">
              <a:xfrm>
                <a:off x="1795463" y="2517775"/>
                <a:ext cx="77788" cy="250825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8" name="Rectangle 162"/>
              <p:cNvSpPr>
                <a:spLocks noChangeArrowheads="1"/>
              </p:cNvSpPr>
              <p:nvPr/>
            </p:nvSpPr>
            <p:spPr bwMode="auto">
              <a:xfrm>
                <a:off x="1774826" y="2505075"/>
                <a:ext cx="119063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9" name="Rectangle 163"/>
              <p:cNvSpPr>
                <a:spLocks noChangeArrowheads="1"/>
              </p:cNvSpPr>
              <p:nvPr/>
            </p:nvSpPr>
            <p:spPr bwMode="auto">
              <a:xfrm>
                <a:off x="2135188" y="2747963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0" name="Rectangle 164"/>
              <p:cNvSpPr>
                <a:spLocks noChangeArrowheads="1"/>
              </p:cNvSpPr>
              <p:nvPr/>
            </p:nvSpPr>
            <p:spPr bwMode="auto">
              <a:xfrm>
                <a:off x="2157413" y="2517775"/>
                <a:ext cx="76200" cy="250825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1" name="Rectangle 165"/>
              <p:cNvSpPr>
                <a:spLocks noChangeArrowheads="1"/>
              </p:cNvSpPr>
              <p:nvPr/>
            </p:nvSpPr>
            <p:spPr bwMode="auto">
              <a:xfrm>
                <a:off x="2135188" y="2505075"/>
                <a:ext cx="120650" cy="3175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2" name="Rectangle 166"/>
              <p:cNvSpPr>
                <a:spLocks noChangeArrowheads="1"/>
              </p:cNvSpPr>
              <p:nvPr/>
            </p:nvSpPr>
            <p:spPr bwMode="auto">
              <a:xfrm>
                <a:off x="1730376" y="2435225"/>
                <a:ext cx="568325" cy="33338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103" name="Freeform 167"/>
              <p:cNvSpPr/>
              <p:nvPr/>
            </p:nvSpPr>
            <p:spPr bwMode="auto">
              <a:xfrm>
                <a:off x="1730376" y="2255838"/>
                <a:ext cx="568325" cy="179388"/>
              </a:xfrm>
              <a:custGeom>
                <a:avLst/>
                <a:gdLst>
                  <a:gd name="T0" fmla="*/ 179 w 358"/>
                  <a:gd name="T1" fmla="*/ 0 h 113"/>
                  <a:gd name="T2" fmla="*/ 0 w 358"/>
                  <a:gd name="T3" fmla="*/ 113 h 113"/>
                  <a:gd name="T4" fmla="*/ 358 w 358"/>
                  <a:gd name="T5" fmla="*/ 113 h 113"/>
                  <a:gd name="T6" fmla="*/ 179 w 358"/>
                  <a:gd name="T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8" h="113">
                    <a:moveTo>
                      <a:pt x="179" y="0"/>
                    </a:moveTo>
                    <a:lnTo>
                      <a:pt x="0" y="113"/>
                    </a:lnTo>
                    <a:lnTo>
                      <a:pt x="358" y="113"/>
                    </a:lnTo>
                    <a:lnTo>
                      <a:pt x="179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6" name="Freeform 168"/>
            <p:cNvSpPr>
              <a:spLocks noEditPoints="1"/>
            </p:cNvSpPr>
            <p:nvPr/>
          </p:nvSpPr>
          <p:spPr bwMode="auto">
            <a:xfrm>
              <a:off x="2585986" y="3009382"/>
              <a:ext cx="582372" cy="380805"/>
            </a:xfrm>
            <a:custGeom>
              <a:avLst/>
              <a:gdLst>
                <a:gd name="T0" fmla="*/ 497 w 497"/>
                <a:gd name="T1" fmla="*/ 0 h 325"/>
                <a:gd name="T2" fmla="*/ 386 w 497"/>
                <a:gd name="T3" fmla="*/ 37 h 325"/>
                <a:gd name="T4" fmla="*/ 386 w 497"/>
                <a:gd name="T5" fmla="*/ 210 h 325"/>
                <a:gd name="T6" fmla="*/ 386 w 497"/>
                <a:gd name="T7" fmla="*/ 210 h 325"/>
                <a:gd name="T8" fmla="*/ 397 w 497"/>
                <a:gd name="T9" fmla="*/ 209 h 325"/>
                <a:gd name="T10" fmla="*/ 405 w 497"/>
                <a:gd name="T11" fmla="*/ 206 h 325"/>
                <a:gd name="T12" fmla="*/ 409 w 497"/>
                <a:gd name="T13" fmla="*/ 204 h 325"/>
                <a:gd name="T14" fmla="*/ 411 w 497"/>
                <a:gd name="T15" fmla="*/ 201 h 325"/>
                <a:gd name="T16" fmla="*/ 413 w 497"/>
                <a:gd name="T17" fmla="*/ 197 h 325"/>
                <a:gd name="T18" fmla="*/ 413 w 497"/>
                <a:gd name="T19" fmla="*/ 194 h 325"/>
                <a:gd name="T20" fmla="*/ 413 w 497"/>
                <a:gd name="T21" fmla="*/ 118 h 325"/>
                <a:gd name="T22" fmla="*/ 399 w 497"/>
                <a:gd name="T23" fmla="*/ 118 h 325"/>
                <a:gd name="T24" fmla="*/ 399 w 497"/>
                <a:gd name="T25" fmla="*/ 86 h 325"/>
                <a:gd name="T26" fmla="*/ 413 w 497"/>
                <a:gd name="T27" fmla="*/ 86 h 325"/>
                <a:gd name="T28" fmla="*/ 447 w 497"/>
                <a:gd name="T29" fmla="*/ 86 h 325"/>
                <a:gd name="T30" fmla="*/ 462 w 497"/>
                <a:gd name="T31" fmla="*/ 86 h 325"/>
                <a:gd name="T32" fmla="*/ 462 w 497"/>
                <a:gd name="T33" fmla="*/ 118 h 325"/>
                <a:gd name="T34" fmla="*/ 447 w 497"/>
                <a:gd name="T35" fmla="*/ 118 h 325"/>
                <a:gd name="T36" fmla="*/ 447 w 497"/>
                <a:gd name="T37" fmla="*/ 194 h 325"/>
                <a:gd name="T38" fmla="*/ 447 w 497"/>
                <a:gd name="T39" fmla="*/ 194 h 325"/>
                <a:gd name="T40" fmla="*/ 446 w 497"/>
                <a:gd name="T41" fmla="*/ 204 h 325"/>
                <a:gd name="T42" fmla="*/ 442 w 497"/>
                <a:gd name="T43" fmla="*/ 212 h 325"/>
                <a:gd name="T44" fmla="*/ 436 w 497"/>
                <a:gd name="T45" fmla="*/ 220 h 325"/>
                <a:gd name="T46" fmla="*/ 430 w 497"/>
                <a:gd name="T47" fmla="*/ 227 h 325"/>
                <a:gd name="T48" fmla="*/ 420 w 497"/>
                <a:gd name="T49" fmla="*/ 232 h 325"/>
                <a:gd name="T50" fmla="*/ 411 w 497"/>
                <a:gd name="T51" fmla="*/ 236 h 325"/>
                <a:gd name="T52" fmla="*/ 399 w 497"/>
                <a:gd name="T53" fmla="*/ 239 h 325"/>
                <a:gd name="T54" fmla="*/ 386 w 497"/>
                <a:gd name="T55" fmla="*/ 239 h 325"/>
                <a:gd name="T56" fmla="*/ 386 w 497"/>
                <a:gd name="T57" fmla="*/ 289 h 325"/>
                <a:gd name="T58" fmla="*/ 497 w 497"/>
                <a:gd name="T59" fmla="*/ 325 h 325"/>
                <a:gd name="T60" fmla="*/ 497 w 497"/>
                <a:gd name="T61" fmla="*/ 0 h 325"/>
                <a:gd name="T62" fmla="*/ 386 w 497"/>
                <a:gd name="T63" fmla="*/ 37 h 325"/>
                <a:gd name="T64" fmla="*/ 0 w 497"/>
                <a:gd name="T65" fmla="*/ 163 h 325"/>
                <a:gd name="T66" fmla="*/ 386 w 497"/>
                <a:gd name="T67" fmla="*/ 289 h 325"/>
                <a:gd name="T68" fmla="*/ 386 w 497"/>
                <a:gd name="T69" fmla="*/ 239 h 325"/>
                <a:gd name="T70" fmla="*/ 386 w 497"/>
                <a:gd name="T71" fmla="*/ 239 h 325"/>
                <a:gd name="T72" fmla="*/ 374 w 497"/>
                <a:gd name="T73" fmla="*/ 239 h 325"/>
                <a:gd name="T74" fmla="*/ 363 w 497"/>
                <a:gd name="T75" fmla="*/ 236 h 325"/>
                <a:gd name="T76" fmla="*/ 353 w 497"/>
                <a:gd name="T77" fmla="*/ 232 h 325"/>
                <a:gd name="T78" fmla="*/ 343 w 497"/>
                <a:gd name="T79" fmla="*/ 227 h 325"/>
                <a:gd name="T80" fmla="*/ 336 w 497"/>
                <a:gd name="T81" fmla="*/ 220 h 325"/>
                <a:gd name="T82" fmla="*/ 331 w 497"/>
                <a:gd name="T83" fmla="*/ 212 h 325"/>
                <a:gd name="T84" fmla="*/ 327 w 497"/>
                <a:gd name="T85" fmla="*/ 204 h 325"/>
                <a:gd name="T86" fmla="*/ 325 w 497"/>
                <a:gd name="T87" fmla="*/ 194 h 325"/>
                <a:gd name="T88" fmla="*/ 325 w 497"/>
                <a:gd name="T89" fmla="*/ 118 h 325"/>
                <a:gd name="T90" fmla="*/ 311 w 497"/>
                <a:gd name="T91" fmla="*/ 118 h 325"/>
                <a:gd name="T92" fmla="*/ 311 w 497"/>
                <a:gd name="T93" fmla="*/ 86 h 325"/>
                <a:gd name="T94" fmla="*/ 325 w 497"/>
                <a:gd name="T95" fmla="*/ 86 h 325"/>
                <a:gd name="T96" fmla="*/ 359 w 497"/>
                <a:gd name="T97" fmla="*/ 86 h 325"/>
                <a:gd name="T98" fmla="*/ 376 w 497"/>
                <a:gd name="T99" fmla="*/ 86 h 325"/>
                <a:gd name="T100" fmla="*/ 376 w 497"/>
                <a:gd name="T101" fmla="*/ 118 h 325"/>
                <a:gd name="T102" fmla="*/ 359 w 497"/>
                <a:gd name="T103" fmla="*/ 118 h 325"/>
                <a:gd name="T104" fmla="*/ 359 w 497"/>
                <a:gd name="T105" fmla="*/ 194 h 325"/>
                <a:gd name="T106" fmla="*/ 359 w 497"/>
                <a:gd name="T107" fmla="*/ 194 h 325"/>
                <a:gd name="T108" fmla="*/ 361 w 497"/>
                <a:gd name="T109" fmla="*/ 197 h 325"/>
                <a:gd name="T110" fmla="*/ 362 w 497"/>
                <a:gd name="T111" fmla="*/ 201 h 325"/>
                <a:gd name="T112" fmla="*/ 365 w 497"/>
                <a:gd name="T113" fmla="*/ 204 h 325"/>
                <a:gd name="T114" fmla="*/ 367 w 497"/>
                <a:gd name="T115" fmla="*/ 206 h 325"/>
                <a:gd name="T116" fmla="*/ 376 w 497"/>
                <a:gd name="T117" fmla="*/ 209 h 325"/>
                <a:gd name="T118" fmla="*/ 386 w 497"/>
                <a:gd name="T119" fmla="*/ 210 h 325"/>
                <a:gd name="T120" fmla="*/ 386 w 497"/>
                <a:gd name="T121" fmla="*/ 3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7" h="325">
                  <a:moveTo>
                    <a:pt x="497" y="0"/>
                  </a:moveTo>
                  <a:lnTo>
                    <a:pt x="386" y="37"/>
                  </a:lnTo>
                  <a:lnTo>
                    <a:pt x="386" y="210"/>
                  </a:lnTo>
                  <a:lnTo>
                    <a:pt x="386" y="210"/>
                  </a:lnTo>
                  <a:lnTo>
                    <a:pt x="397" y="209"/>
                  </a:lnTo>
                  <a:lnTo>
                    <a:pt x="405" y="206"/>
                  </a:lnTo>
                  <a:lnTo>
                    <a:pt x="409" y="204"/>
                  </a:lnTo>
                  <a:lnTo>
                    <a:pt x="411" y="201"/>
                  </a:lnTo>
                  <a:lnTo>
                    <a:pt x="413" y="197"/>
                  </a:lnTo>
                  <a:lnTo>
                    <a:pt x="413" y="194"/>
                  </a:lnTo>
                  <a:lnTo>
                    <a:pt x="413" y="118"/>
                  </a:lnTo>
                  <a:lnTo>
                    <a:pt x="399" y="118"/>
                  </a:lnTo>
                  <a:lnTo>
                    <a:pt x="399" y="86"/>
                  </a:lnTo>
                  <a:lnTo>
                    <a:pt x="413" y="86"/>
                  </a:lnTo>
                  <a:lnTo>
                    <a:pt x="447" y="86"/>
                  </a:lnTo>
                  <a:lnTo>
                    <a:pt x="462" y="86"/>
                  </a:lnTo>
                  <a:lnTo>
                    <a:pt x="462" y="118"/>
                  </a:lnTo>
                  <a:lnTo>
                    <a:pt x="447" y="118"/>
                  </a:lnTo>
                  <a:lnTo>
                    <a:pt x="447" y="194"/>
                  </a:lnTo>
                  <a:lnTo>
                    <a:pt x="447" y="194"/>
                  </a:lnTo>
                  <a:lnTo>
                    <a:pt x="446" y="204"/>
                  </a:lnTo>
                  <a:lnTo>
                    <a:pt x="442" y="212"/>
                  </a:lnTo>
                  <a:lnTo>
                    <a:pt x="436" y="220"/>
                  </a:lnTo>
                  <a:lnTo>
                    <a:pt x="430" y="227"/>
                  </a:lnTo>
                  <a:lnTo>
                    <a:pt x="420" y="232"/>
                  </a:lnTo>
                  <a:lnTo>
                    <a:pt x="411" y="236"/>
                  </a:lnTo>
                  <a:lnTo>
                    <a:pt x="399" y="239"/>
                  </a:lnTo>
                  <a:lnTo>
                    <a:pt x="386" y="239"/>
                  </a:lnTo>
                  <a:lnTo>
                    <a:pt x="386" y="289"/>
                  </a:lnTo>
                  <a:lnTo>
                    <a:pt x="497" y="325"/>
                  </a:lnTo>
                  <a:lnTo>
                    <a:pt x="497" y="0"/>
                  </a:lnTo>
                  <a:close/>
                  <a:moveTo>
                    <a:pt x="386" y="37"/>
                  </a:moveTo>
                  <a:lnTo>
                    <a:pt x="0" y="163"/>
                  </a:lnTo>
                  <a:lnTo>
                    <a:pt x="386" y="289"/>
                  </a:lnTo>
                  <a:lnTo>
                    <a:pt x="386" y="239"/>
                  </a:lnTo>
                  <a:lnTo>
                    <a:pt x="386" y="239"/>
                  </a:lnTo>
                  <a:lnTo>
                    <a:pt x="374" y="239"/>
                  </a:lnTo>
                  <a:lnTo>
                    <a:pt x="363" y="236"/>
                  </a:lnTo>
                  <a:lnTo>
                    <a:pt x="353" y="232"/>
                  </a:lnTo>
                  <a:lnTo>
                    <a:pt x="343" y="227"/>
                  </a:lnTo>
                  <a:lnTo>
                    <a:pt x="336" y="220"/>
                  </a:lnTo>
                  <a:lnTo>
                    <a:pt x="331" y="212"/>
                  </a:lnTo>
                  <a:lnTo>
                    <a:pt x="327" y="204"/>
                  </a:lnTo>
                  <a:lnTo>
                    <a:pt x="325" y="194"/>
                  </a:lnTo>
                  <a:lnTo>
                    <a:pt x="325" y="118"/>
                  </a:lnTo>
                  <a:lnTo>
                    <a:pt x="311" y="118"/>
                  </a:lnTo>
                  <a:lnTo>
                    <a:pt x="311" y="86"/>
                  </a:lnTo>
                  <a:lnTo>
                    <a:pt x="325" y="86"/>
                  </a:lnTo>
                  <a:lnTo>
                    <a:pt x="359" y="86"/>
                  </a:lnTo>
                  <a:lnTo>
                    <a:pt x="376" y="86"/>
                  </a:lnTo>
                  <a:lnTo>
                    <a:pt x="376" y="118"/>
                  </a:lnTo>
                  <a:lnTo>
                    <a:pt x="359" y="118"/>
                  </a:lnTo>
                  <a:lnTo>
                    <a:pt x="359" y="194"/>
                  </a:lnTo>
                  <a:lnTo>
                    <a:pt x="359" y="194"/>
                  </a:lnTo>
                  <a:lnTo>
                    <a:pt x="361" y="197"/>
                  </a:lnTo>
                  <a:lnTo>
                    <a:pt x="362" y="201"/>
                  </a:lnTo>
                  <a:lnTo>
                    <a:pt x="365" y="204"/>
                  </a:lnTo>
                  <a:lnTo>
                    <a:pt x="367" y="206"/>
                  </a:lnTo>
                  <a:lnTo>
                    <a:pt x="376" y="209"/>
                  </a:lnTo>
                  <a:lnTo>
                    <a:pt x="386" y="210"/>
                  </a:lnTo>
                  <a:lnTo>
                    <a:pt x="386" y="37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7" name="Freeform 169"/>
            <p:cNvSpPr>
              <a:spLocks noEditPoints="1"/>
            </p:cNvSpPr>
            <p:nvPr/>
          </p:nvSpPr>
          <p:spPr bwMode="auto">
            <a:xfrm>
              <a:off x="1746997" y="3428853"/>
              <a:ext cx="137097" cy="236685"/>
            </a:xfrm>
            <a:custGeom>
              <a:avLst/>
              <a:gdLst>
                <a:gd name="T0" fmla="*/ 71 w 117"/>
                <a:gd name="T1" fmla="*/ 170 h 202"/>
                <a:gd name="T2" fmla="*/ 80 w 117"/>
                <a:gd name="T3" fmla="*/ 173 h 202"/>
                <a:gd name="T4" fmla="*/ 85 w 117"/>
                <a:gd name="T5" fmla="*/ 181 h 202"/>
                <a:gd name="T6" fmla="*/ 85 w 117"/>
                <a:gd name="T7" fmla="*/ 188 h 202"/>
                <a:gd name="T8" fmla="*/ 80 w 117"/>
                <a:gd name="T9" fmla="*/ 199 h 202"/>
                <a:gd name="T10" fmla="*/ 75 w 117"/>
                <a:gd name="T11" fmla="*/ 202 h 202"/>
                <a:gd name="T12" fmla="*/ 71 w 117"/>
                <a:gd name="T13" fmla="*/ 170 h 202"/>
                <a:gd name="T14" fmla="*/ 71 w 117"/>
                <a:gd name="T15" fmla="*/ 157 h 202"/>
                <a:gd name="T16" fmla="*/ 71 w 117"/>
                <a:gd name="T17" fmla="*/ 68 h 202"/>
                <a:gd name="T18" fmla="*/ 80 w 117"/>
                <a:gd name="T19" fmla="*/ 77 h 202"/>
                <a:gd name="T20" fmla="*/ 85 w 117"/>
                <a:gd name="T21" fmla="*/ 91 h 202"/>
                <a:gd name="T22" fmla="*/ 92 w 117"/>
                <a:gd name="T23" fmla="*/ 116 h 202"/>
                <a:gd name="T24" fmla="*/ 94 w 117"/>
                <a:gd name="T25" fmla="*/ 120 h 202"/>
                <a:gd name="T26" fmla="*/ 100 w 117"/>
                <a:gd name="T27" fmla="*/ 126 h 202"/>
                <a:gd name="T28" fmla="*/ 110 w 117"/>
                <a:gd name="T29" fmla="*/ 127 h 202"/>
                <a:gd name="T30" fmla="*/ 117 w 117"/>
                <a:gd name="T31" fmla="*/ 145 h 202"/>
                <a:gd name="T32" fmla="*/ 66 w 117"/>
                <a:gd name="T33" fmla="*/ 170 h 202"/>
                <a:gd name="T34" fmla="*/ 71 w 117"/>
                <a:gd name="T35" fmla="*/ 170 h 202"/>
                <a:gd name="T36" fmla="*/ 71 w 117"/>
                <a:gd name="T37" fmla="*/ 202 h 202"/>
                <a:gd name="T38" fmla="*/ 61 w 117"/>
                <a:gd name="T39" fmla="*/ 199 h 202"/>
                <a:gd name="T40" fmla="*/ 56 w 117"/>
                <a:gd name="T41" fmla="*/ 189 h 202"/>
                <a:gd name="T42" fmla="*/ 56 w 117"/>
                <a:gd name="T43" fmla="*/ 184 h 202"/>
                <a:gd name="T44" fmla="*/ 61 w 117"/>
                <a:gd name="T45" fmla="*/ 173 h 202"/>
                <a:gd name="T46" fmla="*/ 66 w 117"/>
                <a:gd name="T47" fmla="*/ 170 h 202"/>
                <a:gd name="T48" fmla="*/ 71 w 117"/>
                <a:gd name="T49" fmla="*/ 68 h 202"/>
                <a:gd name="T50" fmla="*/ 60 w 117"/>
                <a:gd name="T51" fmla="*/ 62 h 202"/>
                <a:gd name="T52" fmla="*/ 47 w 117"/>
                <a:gd name="T53" fmla="*/ 61 h 202"/>
                <a:gd name="T54" fmla="*/ 34 w 117"/>
                <a:gd name="T55" fmla="*/ 8 h 202"/>
                <a:gd name="T56" fmla="*/ 29 w 117"/>
                <a:gd name="T57" fmla="*/ 1 h 202"/>
                <a:gd name="T58" fmla="*/ 19 w 117"/>
                <a:gd name="T59" fmla="*/ 0 h 202"/>
                <a:gd name="T60" fmla="*/ 15 w 117"/>
                <a:gd name="T61" fmla="*/ 1 h 202"/>
                <a:gd name="T62" fmla="*/ 10 w 117"/>
                <a:gd name="T63" fmla="*/ 9 h 202"/>
                <a:gd name="T64" fmla="*/ 24 w 117"/>
                <a:gd name="T65" fmla="*/ 66 h 202"/>
                <a:gd name="T66" fmla="*/ 19 w 117"/>
                <a:gd name="T67" fmla="*/ 70 h 202"/>
                <a:gd name="T68" fmla="*/ 11 w 117"/>
                <a:gd name="T69" fmla="*/ 78 h 202"/>
                <a:gd name="T70" fmla="*/ 6 w 117"/>
                <a:gd name="T71" fmla="*/ 91 h 202"/>
                <a:gd name="T72" fmla="*/ 4 w 117"/>
                <a:gd name="T73" fmla="*/ 104 h 202"/>
                <a:gd name="T74" fmla="*/ 6 w 117"/>
                <a:gd name="T75" fmla="*/ 111 h 202"/>
                <a:gd name="T76" fmla="*/ 12 w 117"/>
                <a:gd name="T77" fmla="*/ 138 h 202"/>
                <a:gd name="T78" fmla="*/ 12 w 117"/>
                <a:gd name="T79" fmla="*/ 142 h 202"/>
                <a:gd name="T80" fmla="*/ 10 w 117"/>
                <a:gd name="T81" fmla="*/ 149 h 202"/>
                <a:gd name="T82" fmla="*/ 3 w 117"/>
                <a:gd name="T83" fmla="*/ 156 h 202"/>
                <a:gd name="T84" fmla="*/ 6 w 117"/>
                <a:gd name="T85" fmla="*/ 175 h 202"/>
                <a:gd name="T86" fmla="*/ 71 w 117"/>
                <a:gd name="T87" fmla="*/ 6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7" h="202">
                  <a:moveTo>
                    <a:pt x="71" y="170"/>
                  </a:moveTo>
                  <a:lnTo>
                    <a:pt x="71" y="170"/>
                  </a:lnTo>
                  <a:lnTo>
                    <a:pt x="76" y="170"/>
                  </a:lnTo>
                  <a:lnTo>
                    <a:pt x="80" y="173"/>
                  </a:lnTo>
                  <a:lnTo>
                    <a:pt x="84" y="177"/>
                  </a:lnTo>
                  <a:lnTo>
                    <a:pt x="85" y="181"/>
                  </a:lnTo>
                  <a:lnTo>
                    <a:pt x="85" y="181"/>
                  </a:lnTo>
                  <a:lnTo>
                    <a:pt x="85" y="188"/>
                  </a:lnTo>
                  <a:lnTo>
                    <a:pt x="84" y="193"/>
                  </a:lnTo>
                  <a:lnTo>
                    <a:pt x="80" y="199"/>
                  </a:lnTo>
                  <a:lnTo>
                    <a:pt x="75" y="202"/>
                  </a:lnTo>
                  <a:lnTo>
                    <a:pt x="75" y="202"/>
                  </a:lnTo>
                  <a:lnTo>
                    <a:pt x="71" y="202"/>
                  </a:lnTo>
                  <a:lnTo>
                    <a:pt x="71" y="170"/>
                  </a:lnTo>
                  <a:lnTo>
                    <a:pt x="71" y="170"/>
                  </a:lnTo>
                  <a:close/>
                  <a:moveTo>
                    <a:pt x="71" y="157"/>
                  </a:moveTo>
                  <a:lnTo>
                    <a:pt x="71" y="68"/>
                  </a:lnTo>
                  <a:lnTo>
                    <a:pt x="71" y="68"/>
                  </a:lnTo>
                  <a:lnTo>
                    <a:pt x="76" y="72"/>
                  </a:lnTo>
                  <a:lnTo>
                    <a:pt x="80" y="77"/>
                  </a:lnTo>
                  <a:lnTo>
                    <a:pt x="83" y="84"/>
                  </a:lnTo>
                  <a:lnTo>
                    <a:pt x="85" y="91"/>
                  </a:lnTo>
                  <a:lnTo>
                    <a:pt x="85" y="91"/>
                  </a:lnTo>
                  <a:lnTo>
                    <a:pt x="92" y="116"/>
                  </a:lnTo>
                  <a:lnTo>
                    <a:pt x="92" y="116"/>
                  </a:lnTo>
                  <a:lnTo>
                    <a:pt x="94" y="120"/>
                  </a:lnTo>
                  <a:lnTo>
                    <a:pt x="96" y="123"/>
                  </a:lnTo>
                  <a:lnTo>
                    <a:pt x="100" y="126"/>
                  </a:lnTo>
                  <a:lnTo>
                    <a:pt x="103" y="127"/>
                  </a:lnTo>
                  <a:lnTo>
                    <a:pt x="110" y="127"/>
                  </a:lnTo>
                  <a:lnTo>
                    <a:pt x="112" y="127"/>
                  </a:lnTo>
                  <a:lnTo>
                    <a:pt x="117" y="145"/>
                  </a:lnTo>
                  <a:lnTo>
                    <a:pt x="71" y="157"/>
                  </a:lnTo>
                  <a:close/>
                  <a:moveTo>
                    <a:pt x="66" y="170"/>
                  </a:moveTo>
                  <a:lnTo>
                    <a:pt x="66" y="170"/>
                  </a:lnTo>
                  <a:lnTo>
                    <a:pt x="71" y="170"/>
                  </a:lnTo>
                  <a:lnTo>
                    <a:pt x="71" y="202"/>
                  </a:lnTo>
                  <a:lnTo>
                    <a:pt x="71" y="202"/>
                  </a:lnTo>
                  <a:lnTo>
                    <a:pt x="65" y="200"/>
                  </a:lnTo>
                  <a:lnTo>
                    <a:pt x="61" y="199"/>
                  </a:lnTo>
                  <a:lnTo>
                    <a:pt x="57" y="195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84"/>
                  </a:lnTo>
                  <a:lnTo>
                    <a:pt x="57" y="179"/>
                  </a:lnTo>
                  <a:lnTo>
                    <a:pt x="61" y="173"/>
                  </a:lnTo>
                  <a:lnTo>
                    <a:pt x="66" y="170"/>
                  </a:lnTo>
                  <a:lnTo>
                    <a:pt x="66" y="170"/>
                  </a:lnTo>
                  <a:close/>
                  <a:moveTo>
                    <a:pt x="71" y="68"/>
                  </a:moveTo>
                  <a:lnTo>
                    <a:pt x="71" y="68"/>
                  </a:lnTo>
                  <a:lnTo>
                    <a:pt x="65" y="65"/>
                  </a:lnTo>
                  <a:lnTo>
                    <a:pt x="60" y="62"/>
                  </a:lnTo>
                  <a:lnTo>
                    <a:pt x="54" y="61"/>
                  </a:lnTo>
                  <a:lnTo>
                    <a:pt x="47" y="61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31" y="4"/>
                  </a:lnTo>
                  <a:lnTo>
                    <a:pt x="29" y="1"/>
                  </a:lnTo>
                  <a:lnTo>
                    <a:pt x="24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1"/>
                  </a:lnTo>
                  <a:lnTo>
                    <a:pt x="12" y="5"/>
                  </a:lnTo>
                  <a:lnTo>
                    <a:pt x="10" y="9"/>
                  </a:lnTo>
                  <a:lnTo>
                    <a:pt x="11" y="15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19" y="70"/>
                  </a:lnTo>
                  <a:lnTo>
                    <a:pt x="15" y="74"/>
                  </a:lnTo>
                  <a:lnTo>
                    <a:pt x="11" y="78"/>
                  </a:lnTo>
                  <a:lnTo>
                    <a:pt x="7" y="84"/>
                  </a:lnTo>
                  <a:lnTo>
                    <a:pt x="6" y="91"/>
                  </a:lnTo>
                  <a:lnTo>
                    <a:pt x="4" y="96"/>
                  </a:lnTo>
                  <a:lnTo>
                    <a:pt x="4" y="104"/>
                  </a:lnTo>
                  <a:lnTo>
                    <a:pt x="6" y="111"/>
                  </a:lnTo>
                  <a:lnTo>
                    <a:pt x="6" y="111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2" y="142"/>
                  </a:lnTo>
                  <a:lnTo>
                    <a:pt x="12" y="146"/>
                  </a:lnTo>
                  <a:lnTo>
                    <a:pt x="10" y="149"/>
                  </a:lnTo>
                  <a:lnTo>
                    <a:pt x="8" y="152"/>
                  </a:lnTo>
                  <a:lnTo>
                    <a:pt x="3" y="156"/>
                  </a:lnTo>
                  <a:lnTo>
                    <a:pt x="0" y="157"/>
                  </a:lnTo>
                  <a:lnTo>
                    <a:pt x="6" y="175"/>
                  </a:lnTo>
                  <a:lnTo>
                    <a:pt x="71" y="157"/>
                  </a:lnTo>
                  <a:lnTo>
                    <a:pt x="71" y="68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8" name="Freeform 170"/>
            <p:cNvSpPr>
              <a:spLocks noEditPoints="1"/>
            </p:cNvSpPr>
            <p:nvPr/>
          </p:nvSpPr>
          <p:spPr bwMode="auto">
            <a:xfrm>
              <a:off x="2805108" y="2609828"/>
              <a:ext cx="273024" cy="336281"/>
            </a:xfrm>
            <a:custGeom>
              <a:avLst/>
              <a:gdLst>
                <a:gd name="T0" fmla="*/ 164 w 233"/>
                <a:gd name="T1" fmla="*/ 0 h 287"/>
                <a:gd name="T2" fmla="*/ 233 w 233"/>
                <a:gd name="T3" fmla="*/ 248 h 287"/>
                <a:gd name="T4" fmla="*/ 216 w 233"/>
                <a:gd name="T5" fmla="*/ 280 h 287"/>
                <a:gd name="T6" fmla="*/ 164 w 233"/>
                <a:gd name="T7" fmla="*/ 226 h 287"/>
                <a:gd name="T8" fmla="*/ 179 w 233"/>
                <a:gd name="T9" fmla="*/ 218 h 287"/>
                <a:gd name="T10" fmla="*/ 194 w 233"/>
                <a:gd name="T11" fmla="*/ 191 h 287"/>
                <a:gd name="T12" fmla="*/ 194 w 233"/>
                <a:gd name="T13" fmla="*/ 157 h 287"/>
                <a:gd name="T14" fmla="*/ 178 w 233"/>
                <a:gd name="T15" fmla="*/ 148 h 287"/>
                <a:gd name="T16" fmla="*/ 164 w 233"/>
                <a:gd name="T17" fmla="*/ 118 h 287"/>
                <a:gd name="T18" fmla="*/ 167 w 233"/>
                <a:gd name="T19" fmla="*/ 210 h 287"/>
                <a:gd name="T20" fmla="*/ 180 w 233"/>
                <a:gd name="T21" fmla="*/ 175 h 287"/>
                <a:gd name="T22" fmla="*/ 175 w 233"/>
                <a:gd name="T23" fmla="*/ 160 h 287"/>
                <a:gd name="T24" fmla="*/ 164 w 233"/>
                <a:gd name="T25" fmla="*/ 160 h 287"/>
                <a:gd name="T26" fmla="*/ 133 w 233"/>
                <a:gd name="T27" fmla="*/ 14 h 287"/>
                <a:gd name="T28" fmla="*/ 164 w 233"/>
                <a:gd name="T29" fmla="*/ 118 h 287"/>
                <a:gd name="T30" fmla="*/ 136 w 233"/>
                <a:gd name="T31" fmla="*/ 111 h 287"/>
                <a:gd name="T32" fmla="*/ 133 w 233"/>
                <a:gd name="T33" fmla="*/ 287 h 287"/>
                <a:gd name="T34" fmla="*/ 140 w 233"/>
                <a:gd name="T35" fmla="*/ 224 h 287"/>
                <a:gd name="T36" fmla="*/ 164 w 233"/>
                <a:gd name="T37" fmla="*/ 287 h 287"/>
                <a:gd name="T38" fmla="*/ 153 w 233"/>
                <a:gd name="T39" fmla="*/ 201 h 287"/>
                <a:gd name="T40" fmla="*/ 156 w 233"/>
                <a:gd name="T41" fmla="*/ 210 h 287"/>
                <a:gd name="T42" fmla="*/ 164 w 233"/>
                <a:gd name="T43" fmla="*/ 160 h 287"/>
                <a:gd name="T44" fmla="*/ 96 w 233"/>
                <a:gd name="T45" fmla="*/ 0 h 287"/>
                <a:gd name="T46" fmla="*/ 133 w 233"/>
                <a:gd name="T47" fmla="*/ 110 h 287"/>
                <a:gd name="T48" fmla="*/ 103 w 233"/>
                <a:gd name="T49" fmla="*/ 115 h 287"/>
                <a:gd name="T50" fmla="*/ 96 w 233"/>
                <a:gd name="T51" fmla="*/ 287 h 287"/>
                <a:gd name="T52" fmla="*/ 132 w 233"/>
                <a:gd name="T53" fmla="*/ 198 h 287"/>
                <a:gd name="T54" fmla="*/ 133 w 233"/>
                <a:gd name="T55" fmla="*/ 218 h 287"/>
                <a:gd name="T56" fmla="*/ 101 w 233"/>
                <a:gd name="T57" fmla="*/ 169 h 287"/>
                <a:gd name="T58" fmla="*/ 96 w 233"/>
                <a:gd name="T59" fmla="*/ 160 h 287"/>
                <a:gd name="T60" fmla="*/ 96 w 233"/>
                <a:gd name="T61" fmla="*/ 133 h 287"/>
                <a:gd name="T62" fmla="*/ 82 w 233"/>
                <a:gd name="T63" fmla="*/ 14 h 287"/>
                <a:gd name="T64" fmla="*/ 96 w 233"/>
                <a:gd name="T65" fmla="*/ 121 h 287"/>
                <a:gd name="T66" fmla="*/ 82 w 233"/>
                <a:gd name="T67" fmla="*/ 50 h 287"/>
                <a:gd name="T68" fmla="*/ 82 w 233"/>
                <a:gd name="T69" fmla="*/ 164 h 287"/>
                <a:gd name="T70" fmla="*/ 96 w 233"/>
                <a:gd name="T71" fmla="*/ 226 h 287"/>
                <a:gd name="T72" fmla="*/ 90 w 233"/>
                <a:gd name="T73" fmla="*/ 144 h 287"/>
                <a:gd name="T74" fmla="*/ 40 w 233"/>
                <a:gd name="T75" fmla="*/ 0 h 287"/>
                <a:gd name="T76" fmla="*/ 27 w 233"/>
                <a:gd name="T77" fmla="*/ 15 h 287"/>
                <a:gd name="T78" fmla="*/ 17 w 233"/>
                <a:gd name="T79" fmla="*/ 31 h 287"/>
                <a:gd name="T80" fmla="*/ 82 w 233"/>
                <a:gd name="T81" fmla="*/ 50 h 287"/>
                <a:gd name="T82" fmla="*/ 61 w 233"/>
                <a:gd name="T83" fmla="*/ 155 h 287"/>
                <a:gd name="T84" fmla="*/ 38 w 233"/>
                <a:gd name="T85" fmla="*/ 160 h 287"/>
                <a:gd name="T86" fmla="*/ 29 w 233"/>
                <a:gd name="T87" fmla="*/ 174 h 287"/>
                <a:gd name="T88" fmla="*/ 40 w 233"/>
                <a:gd name="T89" fmla="*/ 183 h 287"/>
                <a:gd name="T90" fmla="*/ 46 w 233"/>
                <a:gd name="T91" fmla="*/ 179 h 287"/>
                <a:gd name="T92" fmla="*/ 45 w 233"/>
                <a:gd name="T93" fmla="*/ 172 h 287"/>
                <a:gd name="T94" fmla="*/ 57 w 233"/>
                <a:gd name="T95" fmla="*/ 164 h 287"/>
                <a:gd name="T96" fmla="*/ 48 w 233"/>
                <a:gd name="T97" fmla="*/ 195 h 287"/>
                <a:gd name="T98" fmla="*/ 41 w 233"/>
                <a:gd name="T99" fmla="*/ 233 h 287"/>
                <a:gd name="T100" fmla="*/ 53 w 233"/>
                <a:gd name="T101" fmla="*/ 244 h 287"/>
                <a:gd name="T102" fmla="*/ 60 w 233"/>
                <a:gd name="T103" fmla="*/ 236 h 287"/>
                <a:gd name="T104" fmla="*/ 73 w 233"/>
                <a:gd name="T105" fmla="*/ 179 h 287"/>
                <a:gd name="T106" fmla="*/ 40 w 233"/>
                <a:gd name="T107" fmla="*/ 287 h 287"/>
                <a:gd name="T108" fmla="*/ 13 w 233"/>
                <a:gd name="T109" fmla="*/ 275 h 287"/>
                <a:gd name="T110" fmla="*/ 0 w 233"/>
                <a:gd name="T111" fmla="*/ 39 h 287"/>
                <a:gd name="T112" fmla="*/ 13 w 233"/>
                <a:gd name="T113" fmla="*/ 12 h 287"/>
                <a:gd name="T114" fmla="*/ 40 w 233"/>
                <a:gd name="T115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3" h="287">
                  <a:moveTo>
                    <a:pt x="164" y="0"/>
                  </a:moveTo>
                  <a:lnTo>
                    <a:pt x="233" y="0"/>
                  </a:lnTo>
                  <a:lnTo>
                    <a:pt x="233" y="14"/>
                  </a:lnTo>
                  <a:lnTo>
                    <a:pt x="164" y="14"/>
                  </a:lnTo>
                  <a:lnTo>
                    <a:pt x="164" y="0"/>
                  </a:lnTo>
                  <a:lnTo>
                    <a:pt x="164" y="0"/>
                  </a:lnTo>
                  <a:close/>
                  <a:moveTo>
                    <a:pt x="164" y="50"/>
                  </a:moveTo>
                  <a:lnTo>
                    <a:pt x="233" y="50"/>
                  </a:lnTo>
                  <a:lnTo>
                    <a:pt x="233" y="248"/>
                  </a:lnTo>
                  <a:lnTo>
                    <a:pt x="233" y="248"/>
                  </a:lnTo>
                  <a:lnTo>
                    <a:pt x="232" y="256"/>
                  </a:lnTo>
                  <a:lnTo>
                    <a:pt x="229" y="263"/>
                  </a:lnTo>
                  <a:lnTo>
                    <a:pt x="226" y="270"/>
                  </a:lnTo>
                  <a:lnTo>
                    <a:pt x="221" y="275"/>
                  </a:lnTo>
                  <a:lnTo>
                    <a:pt x="216" y="280"/>
                  </a:lnTo>
                  <a:lnTo>
                    <a:pt x="209" y="285"/>
                  </a:lnTo>
                  <a:lnTo>
                    <a:pt x="202" y="286"/>
                  </a:lnTo>
                  <a:lnTo>
                    <a:pt x="194" y="287"/>
                  </a:lnTo>
                  <a:lnTo>
                    <a:pt x="164" y="287"/>
                  </a:lnTo>
                  <a:lnTo>
                    <a:pt x="164" y="226"/>
                  </a:lnTo>
                  <a:lnTo>
                    <a:pt x="164" y="226"/>
                  </a:lnTo>
                  <a:lnTo>
                    <a:pt x="168" y="225"/>
                  </a:lnTo>
                  <a:lnTo>
                    <a:pt x="168" y="225"/>
                  </a:lnTo>
                  <a:lnTo>
                    <a:pt x="174" y="222"/>
                  </a:lnTo>
                  <a:lnTo>
                    <a:pt x="179" y="218"/>
                  </a:lnTo>
                  <a:lnTo>
                    <a:pt x="183" y="213"/>
                  </a:lnTo>
                  <a:lnTo>
                    <a:pt x="187" y="207"/>
                  </a:lnTo>
                  <a:lnTo>
                    <a:pt x="187" y="207"/>
                  </a:lnTo>
                  <a:lnTo>
                    <a:pt x="191" y="199"/>
                  </a:lnTo>
                  <a:lnTo>
                    <a:pt x="194" y="191"/>
                  </a:lnTo>
                  <a:lnTo>
                    <a:pt x="195" y="183"/>
                  </a:lnTo>
                  <a:lnTo>
                    <a:pt x="195" y="175"/>
                  </a:lnTo>
                  <a:lnTo>
                    <a:pt x="195" y="175"/>
                  </a:lnTo>
                  <a:lnTo>
                    <a:pt x="195" y="163"/>
                  </a:lnTo>
                  <a:lnTo>
                    <a:pt x="194" y="157"/>
                  </a:lnTo>
                  <a:lnTo>
                    <a:pt x="191" y="155"/>
                  </a:lnTo>
                  <a:lnTo>
                    <a:pt x="189" y="151"/>
                  </a:lnTo>
                  <a:lnTo>
                    <a:pt x="186" y="149"/>
                  </a:lnTo>
                  <a:lnTo>
                    <a:pt x="182" y="148"/>
                  </a:lnTo>
                  <a:lnTo>
                    <a:pt x="178" y="148"/>
                  </a:lnTo>
                  <a:lnTo>
                    <a:pt x="178" y="148"/>
                  </a:lnTo>
                  <a:lnTo>
                    <a:pt x="171" y="149"/>
                  </a:lnTo>
                  <a:lnTo>
                    <a:pt x="164" y="152"/>
                  </a:lnTo>
                  <a:lnTo>
                    <a:pt x="172" y="117"/>
                  </a:lnTo>
                  <a:lnTo>
                    <a:pt x="164" y="118"/>
                  </a:lnTo>
                  <a:lnTo>
                    <a:pt x="164" y="50"/>
                  </a:lnTo>
                  <a:lnTo>
                    <a:pt x="164" y="50"/>
                  </a:lnTo>
                  <a:close/>
                  <a:moveTo>
                    <a:pt x="164" y="211"/>
                  </a:moveTo>
                  <a:lnTo>
                    <a:pt x="164" y="211"/>
                  </a:lnTo>
                  <a:lnTo>
                    <a:pt x="167" y="210"/>
                  </a:lnTo>
                  <a:lnTo>
                    <a:pt x="170" y="207"/>
                  </a:lnTo>
                  <a:lnTo>
                    <a:pt x="175" y="199"/>
                  </a:lnTo>
                  <a:lnTo>
                    <a:pt x="175" y="199"/>
                  </a:lnTo>
                  <a:lnTo>
                    <a:pt x="179" y="187"/>
                  </a:lnTo>
                  <a:lnTo>
                    <a:pt x="180" y="175"/>
                  </a:lnTo>
                  <a:lnTo>
                    <a:pt x="180" y="175"/>
                  </a:lnTo>
                  <a:lnTo>
                    <a:pt x="179" y="165"/>
                  </a:lnTo>
                  <a:lnTo>
                    <a:pt x="178" y="163"/>
                  </a:lnTo>
                  <a:lnTo>
                    <a:pt x="175" y="160"/>
                  </a:lnTo>
                  <a:lnTo>
                    <a:pt x="175" y="160"/>
                  </a:lnTo>
                  <a:lnTo>
                    <a:pt x="172" y="159"/>
                  </a:lnTo>
                  <a:lnTo>
                    <a:pt x="172" y="159"/>
                  </a:lnTo>
                  <a:lnTo>
                    <a:pt x="167" y="159"/>
                  </a:lnTo>
                  <a:lnTo>
                    <a:pt x="167" y="159"/>
                  </a:lnTo>
                  <a:lnTo>
                    <a:pt x="164" y="160"/>
                  </a:lnTo>
                  <a:lnTo>
                    <a:pt x="164" y="211"/>
                  </a:lnTo>
                  <a:close/>
                  <a:moveTo>
                    <a:pt x="133" y="0"/>
                  </a:moveTo>
                  <a:lnTo>
                    <a:pt x="164" y="0"/>
                  </a:lnTo>
                  <a:lnTo>
                    <a:pt x="164" y="14"/>
                  </a:lnTo>
                  <a:lnTo>
                    <a:pt x="133" y="14"/>
                  </a:lnTo>
                  <a:lnTo>
                    <a:pt x="133" y="0"/>
                  </a:lnTo>
                  <a:lnTo>
                    <a:pt x="133" y="0"/>
                  </a:lnTo>
                  <a:close/>
                  <a:moveTo>
                    <a:pt x="133" y="50"/>
                  </a:moveTo>
                  <a:lnTo>
                    <a:pt x="164" y="50"/>
                  </a:lnTo>
                  <a:lnTo>
                    <a:pt x="164" y="118"/>
                  </a:lnTo>
                  <a:lnTo>
                    <a:pt x="149" y="119"/>
                  </a:lnTo>
                  <a:lnTo>
                    <a:pt x="133" y="192"/>
                  </a:lnTo>
                  <a:lnTo>
                    <a:pt x="133" y="122"/>
                  </a:lnTo>
                  <a:lnTo>
                    <a:pt x="136" y="111"/>
                  </a:lnTo>
                  <a:lnTo>
                    <a:pt x="136" y="111"/>
                  </a:lnTo>
                  <a:lnTo>
                    <a:pt x="133" y="110"/>
                  </a:lnTo>
                  <a:lnTo>
                    <a:pt x="133" y="50"/>
                  </a:lnTo>
                  <a:lnTo>
                    <a:pt x="133" y="50"/>
                  </a:lnTo>
                  <a:close/>
                  <a:moveTo>
                    <a:pt x="164" y="287"/>
                  </a:moveTo>
                  <a:lnTo>
                    <a:pt x="133" y="287"/>
                  </a:lnTo>
                  <a:lnTo>
                    <a:pt x="133" y="218"/>
                  </a:lnTo>
                  <a:lnTo>
                    <a:pt x="133" y="218"/>
                  </a:lnTo>
                  <a:lnTo>
                    <a:pt x="137" y="222"/>
                  </a:lnTo>
                  <a:lnTo>
                    <a:pt x="137" y="222"/>
                  </a:lnTo>
                  <a:lnTo>
                    <a:pt x="140" y="224"/>
                  </a:lnTo>
                  <a:lnTo>
                    <a:pt x="143" y="226"/>
                  </a:lnTo>
                  <a:lnTo>
                    <a:pt x="152" y="228"/>
                  </a:lnTo>
                  <a:lnTo>
                    <a:pt x="152" y="228"/>
                  </a:lnTo>
                  <a:lnTo>
                    <a:pt x="164" y="226"/>
                  </a:lnTo>
                  <a:lnTo>
                    <a:pt x="164" y="287"/>
                  </a:lnTo>
                  <a:lnTo>
                    <a:pt x="164" y="287"/>
                  </a:lnTo>
                  <a:close/>
                  <a:moveTo>
                    <a:pt x="164" y="160"/>
                  </a:moveTo>
                  <a:lnTo>
                    <a:pt x="164" y="160"/>
                  </a:lnTo>
                  <a:lnTo>
                    <a:pt x="163" y="161"/>
                  </a:lnTo>
                  <a:lnTo>
                    <a:pt x="153" y="201"/>
                  </a:lnTo>
                  <a:lnTo>
                    <a:pt x="153" y="201"/>
                  </a:lnTo>
                  <a:lnTo>
                    <a:pt x="153" y="205"/>
                  </a:lnTo>
                  <a:lnTo>
                    <a:pt x="153" y="205"/>
                  </a:lnTo>
                  <a:lnTo>
                    <a:pt x="153" y="207"/>
                  </a:lnTo>
                  <a:lnTo>
                    <a:pt x="156" y="210"/>
                  </a:lnTo>
                  <a:lnTo>
                    <a:pt x="159" y="211"/>
                  </a:lnTo>
                  <a:lnTo>
                    <a:pt x="161" y="211"/>
                  </a:lnTo>
                  <a:lnTo>
                    <a:pt x="161" y="211"/>
                  </a:lnTo>
                  <a:lnTo>
                    <a:pt x="164" y="211"/>
                  </a:lnTo>
                  <a:lnTo>
                    <a:pt x="164" y="160"/>
                  </a:lnTo>
                  <a:close/>
                  <a:moveTo>
                    <a:pt x="96" y="0"/>
                  </a:moveTo>
                  <a:lnTo>
                    <a:pt x="133" y="0"/>
                  </a:lnTo>
                  <a:lnTo>
                    <a:pt x="133" y="14"/>
                  </a:lnTo>
                  <a:lnTo>
                    <a:pt x="96" y="14"/>
                  </a:lnTo>
                  <a:lnTo>
                    <a:pt x="96" y="0"/>
                  </a:lnTo>
                  <a:lnTo>
                    <a:pt x="96" y="0"/>
                  </a:lnTo>
                  <a:close/>
                  <a:moveTo>
                    <a:pt x="96" y="50"/>
                  </a:moveTo>
                  <a:lnTo>
                    <a:pt x="133" y="50"/>
                  </a:lnTo>
                  <a:lnTo>
                    <a:pt x="133" y="110"/>
                  </a:lnTo>
                  <a:lnTo>
                    <a:pt x="133" y="110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17" y="110"/>
                  </a:lnTo>
                  <a:lnTo>
                    <a:pt x="110" y="111"/>
                  </a:lnTo>
                  <a:lnTo>
                    <a:pt x="103" y="115"/>
                  </a:lnTo>
                  <a:lnTo>
                    <a:pt x="96" y="121"/>
                  </a:lnTo>
                  <a:lnTo>
                    <a:pt x="96" y="50"/>
                  </a:lnTo>
                  <a:lnTo>
                    <a:pt x="96" y="50"/>
                  </a:lnTo>
                  <a:close/>
                  <a:moveTo>
                    <a:pt x="133" y="287"/>
                  </a:moveTo>
                  <a:lnTo>
                    <a:pt x="96" y="287"/>
                  </a:lnTo>
                  <a:lnTo>
                    <a:pt x="96" y="226"/>
                  </a:lnTo>
                  <a:lnTo>
                    <a:pt x="111" y="226"/>
                  </a:lnTo>
                  <a:lnTo>
                    <a:pt x="133" y="122"/>
                  </a:lnTo>
                  <a:lnTo>
                    <a:pt x="133" y="192"/>
                  </a:lnTo>
                  <a:lnTo>
                    <a:pt x="132" y="198"/>
                  </a:lnTo>
                  <a:lnTo>
                    <a:pt x="132" y="198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13"/>
                  </a:lnTo>
                  <a:lnTo>
                    <a:pt x="133" y="218"/>
                  </a:lnTo>
                  <a:lnTo>
                    <a:pt x="133" y="287"/>
                  </a:lnTo>
                  <a:lnTo>
                    <a:pt x="133" y="287"/>
                  </a:lnTo>
                  <a:close/>
                  <a:moveTo>
                    <a:pt x="96" y="186"/>
                  </a:moveTo>
                  <a:lnTo>
                    <a:pt x="101" y="169"/>
                  </a:lnTo>
                  <a:lnTo>
                    <a:pt x="101" y="169"/>
                  </a:lnTo>
                  <a:lnTo>
                    <a:pt x="96" y="168"/>
                  </a:lnTo>
                  <a:lnTo>
                    <a:pt x="96" y="186"/>
                  </a:lnTo>
                  <a:lnTo>
                    <a:pt x="96" y="186"/>
                  </a:lnTo>
                  <a:close/>
                  <a:moveTo>
                    <a:pt x="96" y="160"/>
                  </a:moveTo>
                  <a:lnTo>
                    <a:pt x="96" y="160"/>
                  </a:lnTo>
                  <a:lnTo>
                    <a:pt x="102" y="163"/>
                  </a:lnTo>
                  <a:lnTo>
                    <a:pt x="111" y="119"/>
                  </a:lnTo>
                  <a:lnTo>
                    <a:pt x="111" y="119"/>
                  </a:lnTo>
                  <a:lnTo>
                    <a:pt x="105" y="125"/>
                  </a:lnTo>
                  <a:lnTo>
                    <a:pt x="96" y="133"/>
                  </a:lnTo>
                  <a:lnTo>
                    <a:pt x="96" y="160"/>
                  </a:lnTo>
                  <a:close/>
                  <a:moveTo>
                    <a:pt x="82" y="0"/>
                  </a:moveTo>
                  <a:lnTo>
                    <a:pt x="96" y="0"/>
                  </a:lnTo>
                  <a:lnTo>
                    <a:pt x="96" y="14"/>
                  </a:lnTo>
                  <a:lnTo>
                    <a:pt x="82" y="14"/>
                  </a:lnTo>
                  <a:lnTo>
                    <a:pt x="82" y="0"/>
                  </a:lnTo>
                  <a:lnTo>
                    <a:pt x="82" y="0"/>
                  </a:lnTo>
                  <a:close/>
                  <a:moveTo>
                    <a:pt x="82" y="50"/>
                  </a:moveTo>
                  <a:lnTo>
                    <a:pt x="96" y="50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82" y="137"/>
                  </a:lnTo>
                  <a:lnTo>
                    <a:pt x="82" y="50"/>
                  </a:lnTo>
                  <a:lnTo>
                    <a:pt x="82" y="50"/>
                  </a:lnTo>
                  <a:close/>
                  <a:moveTo>
                    <a:pt x="96" y="287"/>
                  </a:moveTo>
                  <a:lnTo>
                    <a:pt x="82" y="287"/>
                  </a:lnTo>
                  <a:lnTo>
                    <a:pt x="82" y="164"/>
                  </a:lnTo>
                  <a:lnTo>
                    <a:pt x="82" y="164"/>
                  </a:lnTo>
                  <a:lnTo>
                    <a:pt x="90" y="165"/>
                  </a:lnTo>
                  <a:lnTo>
                    <a:pt x="96" y="168"/>
                  </a:lnTo>
                  <a:lnTo>
                    <a:pt x="96" y="186"/>
                  </a:lnTo>
                  <a:lnTo>
                    <a:pt x="88" y="226"/>
                  </a:lnTo>
                  <a:lnTo>
                    <a:pt x="96" y="226"/>
                  </a:lnTo>
                  <a:lnTo>
                    <a:pt x="96" y="287"/>
                  </a:lnTo>
                  <a:lnTo>
                    <a:pt x="96" y="287"/>
                  </a:lnTo>
                  <a:close/>
                  <a:moveTo>
                    <a:pt x="96" y="133"/>
                  </a:moveTo>
                  <a:lnTo>
                    <a:pt x="96" y="133"/>
                  </a:lnTo>
                  <a:lnTo>
                    <a:pt x="90" y="144"/>
                  </a:lnTo>
                  <a:lnTo>
                    <a:pt x="83" y="157"/>
                  </a:lnTo>
                  <a:lnTo>
                    <a:pt x="83" y="157"/>
                  </a:lnTo>
                  <a:lnTo>
                    <a:pt x="96" y="160"/>
                  </a:lnTo>
                  <a:lnTo>
                    <a:pt x="96" y="133"/>
                  </a:lnTo>
                  <a:close/>
                  <a:moveTo>
                    <a:pt x="40" y="0"/>
                  </a:moveTo>
                  <a:lnTo>
                    <a:pt x="82" y="0"/>
                  </a:lnTo>
                  <a:lnTo>
                    <a:pt x="82" y="14"/>
                  </a:lnTo>
                  <a:lnTo>
                    <a:pt x="36" y="14"/>
                  </a:lnTo>
                  <a:lnTo>
                    <a:pt x="36" y="14"/>
                  </a:lnTo>
                  <a:lnTo>
                    <a:pt x="27" y="15"/>
                  </a:lnTo>
                  <a:lnTo>
                    <a:pt x="22" y="19"/>
                  </a:lnTo>
                  <a:lnTo>
                    <a:pt x="18" y="25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8" y="39"/>
                  </a:lnTo>
                  <a:lnTo>
                    <a:pt x="22" y="45"/>
                  </a:lnTo>
                  <a:lnTo>
                    <a:pt x="27" y="49"/>
                  </a:lnTo>
                  <a:lnTo>
                    <a:pt x="36" y="50"/>
                  </a:lnTo>
                  <a:lnTo>
                    <a:pt x="82" y="50"/>
                  </a:lnTo>
                  <a:lnTo>
                    <a:pt x="82" y="137"/>
                  </a:lnTo>
                  <a:lnTo>
                    <a:pt x="82" y="137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1" y="155"/>
                  </a:lnTo>
                  <a:lnTo>
                    <a:pt x="61" y="155"/>
                  </a:lnTo>
                  <a:lnTo>
                    <a:pt x="48" y="156"/>
                  </a:lnTo>
                  <a:lnTo>
                    <a:pt x="42" y="157"/>
                  </a:lnTo>
                  <a:lnTo>
                    <a:pt x="38" y="160"/>
                  </a:lnTo>
                  <a:lnTo>
                    <a:pt x="38" y="160"/>
                  </a:lnTo>
                  <a:lnTo>
                    <a:pt x="34" y="163"/>
                  </a:lnTo>
                  <a:lnTo>
                    <a:pt x="31" y="167"/>
                  </a:lnTo>
                  <a:lnTo>
                    <a:pt x="29" y="169"/>
                  </a:lnTo>
                  <a:lnTo>
                    <a:pt x="29" y="174"/>
                  </a:lnTo>
                  <a:lnTo>
                    <a:pt x="29" y="174"/>
                  </a:lnTo>
                  <a:lnTo>
                    <a:pt x="29" y="178"/>
                  </a:lnTo>
                  <a:lnTo>
                    <a:pt x="31" y="180"/>
                  </a:lnTo>
                  <a:lnTo>
                    <a:pt x="31" y="180"/>
                  </a:lnTo>
                  <a:lnTo>
                    <a:pt x="34" y="182"/>
                  </a:lnTo>
                  <a:lnTo>
                    <a:pt x="40" y="183"/>
                  </a:lnTo>
                  <a:lnTo>
                    <a:pt x="40" y="183"/>
                  </a:lnTo>
                  <a:lnTo>
                    <a:pt x="42" y="183"/>
                  </a:lnTo>
                  <a:lnTo>
                    <a:pt x="45" y="182"/>
                  </a:lnTo>
                  <a:lnTo>
                    <a:pt x="45" y="182"/>
                  </a:lnTo>
                  <a:lnTo>
                    <a:pt x="46" y="179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6" y="174"/>
                  </a:lnTo>
                  <a:lnTo>
                    <a:pt x="46" y="174"/>
                  </a:lnTo>
                  <a:lnTo>
                    <a:pt x="45" y="172"/>
                  </a:lnTo>
                  <a:lnTo>
                    <a:pt x="45" y="172"/>
                  </a:lnTo>
                  <a:lnTo>
                    <a:pt x="48" y="168"/>
                  </a:lnTo>
                  <a:lnTo>
                    <a:pt x="52" y="165"/>
                  </a:lnTo>
                  <a:lnTo>
                    <a:pt x="52" y="165"/>
                  </a:lnTo>
                  <a:lnTo>
                    <a:pt x="57" y="164"/>
                  </a:lnTo>
                  <a:lnTo>
                    <a:pt x="64" y="164"/>
                  </a:lnTo>
                  <a:lnTo>
                    <a:pt x="64" y="164"/>
                  </a:lnTo>
                  <a:lnTo>
                    <a:pt x="54" y="182"/>
                  </a:lnTo>
                  <a:lnTo>
                    <a:pt x="54" y="182"/>
                  </a:lnTo>
                  <a:lnTo>
                    <a:pt x="48" y="195"/>
                  </a:lnTo>
                  <a:lnTo>
                    <a:pt x="44" y="207"/>
                  </a:lnTo>
                  <a:lnTo>
                    <a:pt x="41" y="218"/>
                  </a:lnTo>
                  <a:lnTo>
                    <a:pt x="41" y="228"/>
                  </a:lnTo>
                  <a:lnTo>
                    <a:pt x="41" y="228"/>
                  </a:lnTo>
                  <a:lnTo>
                    <a:pt x="41" y="233"/>
                  </a:lnTo>
                  <a:lnTo>
                    <a:pt x="42" y="237"/>
                  </a:lnTo>
                  <a:lnTo>
                    <a:pt x="45" y="240"/>
                  </a:lnTo>
                  <a:lnTo>
                    <a:pt x="49" y="243"/>
                  </a:lnTo>
                  <a:lnTo>
                    <a:pt x="49" y="243"/>
                  </a:lnTo>
                  <a:lnTo>
                    <a:pt x="53" y="244"/>
                  </a:lnTo>
                  <a:lnTo>
                    <a:pt x="61" y="244"/>
                  </a:lnTo>
                  <a:lnTo>
                    <a:pt x="61" y="244"/>
                  </a:lnTo>
                  <a:lnTo>
                    <a:pt x="60" y="240"/>
                  </a:lnTo>
                  <a:lnTo>
                    <a:pt x="60" y="236"/>
                  </a:lnTo>
                  <a:lnTo>
                    <a:pt x="60" y="236"/>
                  </a:lnTo>
                  <a:lnTo>
                    <a:pt x="61" y="221"/>
                  </a:lnTo>
                  <a:lnTo>
                    <a:pt x="61" y="221"/>
                  </a:lnTo>
                  <a:lnTo>
                    <a:pt x="64" y="207"/>
                  </a:lnTo>
                  <a:lnTo>
                    <a:pt x="68" y="194"/>
                  </a:lnTo>
                  <a:lnTo>
                    <a:pt x="73" y="179"/>
                  </a:lnTo>
                  <a:lnTo>
                    <a:pt x="80" y="164"/>
                  </a:lnTo>
                  <a:lnTo>
                    <a:pt x="80" y="164"/>
                  </a:lnTo>
                  <a:lnTo>
                    <a:pt x="82" y="164"/>
                  </a:lnTo>
                  <a:lnTo>
                    <a:pt x="82" y="287"/>
                  </a:lnTo>
                  <a:lnTo>
                    <a:pt x="40" y="287"/>
                  </a:lnTo>
                  <a:lnTo>
                    <a:pt x="40" y="287"/>
                  </a:lnTo>
                  <a:lnTo>
                    <a:pt x="31" y="286"/>
                  </a:lnTo>
                  <a:lnTo>
                    <a:pt x="25" y="285"/>
                  </a:lnTo>
                  <a:lnTo>
                    <a:pt x="18" y="280"/>
                  </a:lnTo>
                  <a:lnTo>
                    <a:pt x="13" y="275"/>
                  </a:lnTo>
                  <a:lnTo>
                    <a:pt x="7" y="270"/>
                  </a:lnTo>
                  <a:lnTo>
                    <a:pt x="4" y="263"/>
                  </a:lnTo>
                  <a:lnTo>
                    <a:pt x="2" y="256"/>
                  </a:lnTo>
                  <a:lnTo>
                    <a:pt x="0" y="248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2" y="31"/>
                  </a:lnTo>
                  <a:lnTo>
                    <a:pt x="4" y="25"/>
                  </a:lnTo>
                  <a:lnTo>
                    <a:pt x="7" y="18"/>
                  </a:lnTo>
                  <a:lnTo>
                    <a:pt x="13" y="12"/>
                  </a:lnTo>
                  <a:lnTo>
                    <a:pt x="18" y="7"/>
                  </a:lnTo>
                  <a:lnTo>
                    <a:pt x="25" y="4"/>
                  </a:lnTo>
                  <a:lnTo>
                    <a:pt x="31" y="2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9" name="Freeform 171"/>
            <p:cNvSpPr>
              <a:spLocks noEditPoints="1"/>
            </p:cNvSpPr>
            <p:nvPr/>
          </p:nvSpPr>
          <p:spPr bwMode="auto">
            <a:xfrm>
              <a:off x="2132509" y="2962513"/>
              <a:ext cx="414808" cy="417129"/>
            </a:xfrm>
            <a:custGeom>
              <a:avLst/>
              <a:gdLst>
                <a:gd name="T0" fmla="*/ 337 w 354"/>
                <a:gd name="T1" fmla="*/ 299 h 356"/>
                <a:gd name="T2" fmla="*/ 352 w 354"/>
                <a:gd name="T3" fmla="*/ 91 h 356"/>
                <a:gd name="T4" fmla="*/ 339 w 354"/>
                <a:gd name="T5" fmla="*/ 154 h 356"/>
                <a:gd name="T6" fmla="*/ 333 w 354"/>
                <a:gd name="T7" fmla="*/ 150 h 356"/>
                <a:gd name="T8" fmla="*/ 333 w 354"/>
                <a:gd name="T9" fmla="*/ 206 h 356"/>
                <a:gd name="T10" fmla="*/ 289 w 354"/>
                <a:gd name="T11" fmla="*/ 221 h 356"/>
                <a:gd name="T12" fmla="*/ 306 w 354"/>
                <a:gd name="T13" fmla="*/ 244 h 356"/>
                <a:gd name="T14" fmla="*/ 283 w 354"/>
                <a:gd name="T15" fmla="*/ 267 h 356"/>
                <a:gd name="T16" fmla="*/ 306 w 354"/>
                <a:gd name="T17" fmla="*/ 338 h 356"/>
                <a:gd name="T18" fmla="*/ 283 w 354"/>
                <a:gd name="T19" fmla="*/ 59 h 356"/>
                <a:gd name="T20" fmla="*/ 317 w 354"/>
                <a:gd name="T21" fmla="*/ 59 h 356"/>
                <a:gd name="T22" fmla="*/ 271 w 354"/>
                <a:gd name="T23" fmla="*/ 47 h 356"/>
                <a:gd name="T24" fmla="*/ 263 w 354"/>
                <a:gd name="T25" fmla="*/ 12 h 356"/>
                <a:gd name="T26" fmla="*/ 272 w 354"/>
                <a:gd name="T27" fmla="*/ 223 h 356"/>
                <a:gd name="T28" fmla="*/ 283 w 354"/>
                <a:gd name="T29" fmla="*/ 68 h 356"/>
                <a:gd name="T30" fmla="*/ 272 w 354"/>
                <a:gd name="T31" fmla="*/ 264 h 356"/>
                <a:gd name="T32" fmla="*/ 274 w 354"/>
                <a:gd name="T33" fmla="*/ 356 h 356"/>
                <a:gd name="T34" fmla="*/ 263 w 354"/>
                <a:gd name="T35" fmla="*/ 28 h 356"/>
                <a:gd name="T36" fmla="*/ 259 w 354"/>
                <a:gd name="T37" fmla="*/ 50 h 356"/>
                <a:gd name="T38" fmla="*/ 236 w 354"/>
                <a:gd name="T39" fmla="*/ 50 h 356"/>
                <a:gd name="T40" fmla="*/ 230 w 354"/>
                <a:gd name="T41" fmla="*/ 28 h 356"/>
                <a:gd name="T42" fmla="*/ 263 w 354"/>
                <a:gd name="T43" fmla="*/ 68 h 356"/>
                <a:gd name="T44" fmla="*/ 263 w 354"/>
                <a:gd name="T45" fmla="*/ 231 h 356"/>
                <a:gd name="T46" fmla="*/ 228 w 354"/>
                <a:gd name="T47" fmla="*/ 269 h 356"/>
                <a:gd name="T48" fmla="*/ 228 w 354"/>
                <a:gd name="T49" fmla="*/ 216 h 356"/>
                <a:gd name="T50" fmla="*/ 263 w 354"/>
                <a:gd name="T51" fmla="*/ 348 h 356"/>
                <a:gd name="T52" fmla="*/ 228 w 354"/>
                <a:gd name="T53" fmla="*/ 28 h 356"/>
                <a:gd name="T54" fmla="*/ 225 w 354"/>
                <a:gd name="T55" fmla="*/ 49 h 356"/>
                <a:gd name="T56" fmla="*/ 228 w 354"/>
                <a:gd name="T57" fmla="*/ 4 h 356"/>
                <a:gd name="T58" fmla="*/ 179 w 354"/>
                <a:gd name="T59" fmla="*/ 68 h 356"/>
                <a:gd name="T60" fmla="*/ 228 w 354"/>
                <a:gd name="T61" fmla="*/ 216 h 356"/>
                <a:gd name="T62" fmla="*/ 228 w 354"/>
                <a:gd name="T63" fmla="*/ 299 h 356"/>
                <a:gd name="T64" fmla="*/ 133 w 354"/>
                <a:gd name="T65" fmla="*/ 43 h 356"/>
                <a:gd name="T66" fmla="*/ 126 w 354"/>
                <a:gd name="T67" fmla="*/ 4 h 356"/>
                <a:gd name="T68" fmla="*/ 179 w 354"/>
                <a:gd name="T69" fmla="*/ 68 h 356"/>
                <a:gd name="T70" fmla="*/ 179 w 354"/>
                <a:gd name="T71" fmla="*/ 242 h 356"/>
                <a:gd name="T72" fmla="*/ 171 w 354"/>
                <a:gd name="T73" fmla="*/ 162 h 356"/>
                <a:gd name="T74" fmla="*/ 115 w 354"/>
                <a:gd name="T75" fmla="*/ 31 h 356"/>
                <a:gd name="T76" fmla="*/ 123 w 354"/>
                <a:gd name="T77" fmla="*/ 50 h 356"/>
                <a:gd name="T78" fmla="*/ 100 w 354"/>
                <a:gd name="T79" fmla="*/ 43 h 356"/>
                <a:gd name="T80" fmla="*/ 90 w 354"/>
                <a:gd name="T81" fmla="*/ 12 h 356"/>
                <a:gd name="T82" fmla="*/ 126 w 354"/>
                <a:gd name="T83" fmla="*/ 96 h 356"/>
                <a:gd name="T84" fmla="*/ 90 w 354"/>
                <a:gd name="T85" fmla="*/ 256 h 356"/>
                <a:gd name="T86" fmla="*/ 126 w 354"/>
                <a:gd name="T87" fmla="*/ 162 h 356"/>
                <a:gd name="T88" fmla="*/ 90 w 354"/>
                <a:gd name="T89" fmla="*/ 348 h 356"/>
                <a:gd name="T90" fmla="*/ 79 w 354"/>
                <a:gd name="T91" fmla="*/ 39 h 356"/>
                <a:gd name="T92" fmla="*/ 71 w 354"/>
                <a:gd name="T93" fmla="*/ 20 h 356"/>
                <a:gd name="T94" fmla="*/ 90 w 354"/>
                <a:gd name="T95" fmla="*/ 162 h 356"/>
                <a:gd name="T96" fmla="*/ 90 w 354"/>
                <a:gd name="T97" fmla="*/ 68 h 356"/>
                <a:gd name="T98" fmla="*/ 81 w 354"/>
                <a:gd name="T99" fmla="*/ 264 h 356"/>
                <a:gd name="T100" fmla="*/ 84 w 354"/>
                <a:gd name="T101" fmla="*/ 353 h 356"/>
                <a:gd name="T102" fmla="*/ 37 w 354"/>
                <a:gd name="T103" fmla="*/ 59 h 356"/>
                <a:gd name="T104" fmla="*/ 71 w 354"/>
                <a:gd name="T105" fmla="*/ 20 h 356"/>
                <a:gd name="T106" fmla="*/ 54 w 354"/>
                <a:gd name="T107" fmla="*/ 227 h 356"/>
                <a:gd name="T108" fmla="*/ 50 w 354"/>
                <a:gd name="T109" fmla="*/ 257 h 356"/>
                <a:gd name="T110" fmla="*/ 16 w 354"/>
                <a:gd name="T111" fmla="*/ 299 h 356"/>
                <a:gd name="T112" fmla="*/ 71 w 354"/>
                <a:gd name="T113" fmla="*/ 68 h 356"/>
                <a:gd name="T114" fmla="*/ 49 w 354"/>
                <a:gd name="T115" fmla="*/ 345 h 356"/>
                <a:gd name="T116" fmla="*/ 20 w 354"/>
                <a:gd name="T117" fmla="*/ 150 h 356"/>
                <a:gd name="T118" fmla="*/ 16 w 354"/>
                <a:gd name="T119" fmla="*/ 154 h 356"/>
                <a:gd name="T120" fmla="*/ 0 w 354"/>
                <a:gd name="T121" fmla="*/ 95 h 356"/>
                <a:gd name="T122" fmla="*/ 16 w 354"/>
                <a:gd name="T123" fmla="*/ 96 h 356"/>
                <a:gd name="T124" fmla="*/ 16 w 354"/>
                <a:gd name="T125" fmla="*/ 21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4" h="356">
                  <a:moveTo>
                    <a:pt x="337" y="299"/>
                  </a:moveTo>
                  <a:lnTo>
                    <a:pt x="337" y="210"/>
                  </a:lnTo>
                  <a:lnTo>
                    <a:pt x="337" y="210"/>
                  </a:lnTo>
                  <a:lnTo>
                    <a:pt x="340" y="215"/>
                  </a:lnTo>
                  <a:lnTo>
                    <a:pt x="341" y="222"/>
                  </a:lnTo>
                  <a:lnTo>
                    <a:pt x="341" y="299"/>
                  </a:lnTo>
                  <a:lnTo>
                    <a:pt x="337" y="299"/>
                  </a:lnTo>
                  <a:lnTo>
                    <a:pt x="337" y="299"/>
                  </a:lnTo>
                  <a:close/>
                  <a:moveTo>
                    <a:pt x="337" y="154"/>
                  </a:moveTo>
                  <a:lnTo>
                    <a:pt x="337" y="96"/>
                  </a:lnTo>
                  <a:lnTo>
                    <a:pt x="337" y="96"/>
                  </a:lnTo>
                  <a:lnTo>
                    <a:pt x="339" y="95"/>
                  </a:lnTo>
                  <a:lnTo>
                    <a:pt x="348" y="91"/>
                  </a:lnTo>
                  <a:lnTo>
                    <a:pt x="348" y="91"/>
                  </a:lnTo>
                  <a:lnTo>
                    <a:pt x="350" y="91"/>
                  </a:lnTo>
                  <a:lnTo>
                    <a:pt x="352" y="91"/>
                  </a:lnTo>
                  <a:lnTo>
                    <a:pt x="354" y="93"/>
                  </a:lnTo>
                  <a:lnTo>
                    <a:pt x="354" y="95"/>
                  </a:lnTo>
                  <a:lnTo>
                    <a:pt x="354" y="142"/>
                  </a:lnTo>
                  <a:lnTo>
                    <a:pt x="354" y="142"/>
                  </a:lnTo>
                  <a:lnTo>
                    <a:pt x="352" y="147"/>
                  </a:lnTo>
                  <a:lnTo>
                    <a:pt x="350" y="149"/>
                  </a:lnTo>
                  <a:lnTo>
                    <a:pt x="348" y="150"/>
                  </a:lnTo>
                  <a:lnTo>
                    <a:pt x="339" y="154"/>
                  </a:lnTo>
                  <a:lnTo>
                    <a:pt x="339" y="154"/>
                  </a:lnTo>
                  <a:lnTo>
                    <a:pt x="337" y="154"/>
                  </a:lnTo>
                  <a:lnTo>
                    <a:pt x="337" y="154"/>
                  </a:lnTo>
                  <a:close/>
                  <a:moveTo>
                    <a:pt x="337" y="96"/>
                  </a:moveTo>
                  <a:lnTo>
                    <a:pt x="337" y="154"/>
                  </a:lnTo>
                  <a:lnTo>
                    <a:pt x="337" y="154"/>
                  </a:lnTo>
                  <a:lnTo>
                    <a:pt x="335" y="153"/>
                  </a:lnTo>
                  <a:lnTo>
                    <a:pt x="333" y="150"/>
                  </a:lnTo>
                  <a:lnTo>
                    <a:pt x="333" y="103"/>
                  </a:lnTo>
                  <a:lnTo>
                    <a:pt x="333" y="103"/>
                  </a:lnTo>
                  <a:lnTo>
                    <a:pt x="335" y="99"/>
                  </a:lnTo>
                  <a:lnTo>
                    <a:pt x="337" y="96"/>
                  </a:lnTo>
                  <a:lnTo>
                    <a:pt x="337" y="96"/>
                  </a:lnTo>
                  <a:close/>
                  <a:moveTo>
                    <a:pt x="337" y="210"/>
                  </a:moveTo>
                  <a:lnTo>
                    <a:pt x="337" y="210"/>
                  </a:lnTo>
                  <a:lnTo>
                    <a:pt x="333" y="206"/>
                  </a:lnTo>
                  <a:lnTo>
                    <a:pt x="329" y="202"/>
                  </a:lnTo>
                  <a:lnTo>
                    <a:pt x="324" y="199"/>
                  </a:lnTo>
                  <a:lnTo>
                    <a:pt x="317" y="199"/>
                  </a:lnTo>
                  <a:lnTo>
                    <a:pt x="317" y="68"/>
                  </a:lnTo>
                  <a:lnTo>
                    <a:pt x="283" y="68"/>
                  </a:lnTo>
                  <a:lnTo>
                    <a:pt x="283" y="221"/>
                  </a:lnTo>
                  <a:lnTo>
                    <a:pt x="283" y="221"/>
                  </a:lnTo>
                  <a:lnTo>
                    <a:pt x="289" y="221"/>
                  </a:lnTo>
                  <a:lnTo>
                    <a:pt x="293" y="222"/>
                  </a:lnTo>
                  <a:lnTo>
                    <a:pt x="297" y="225"/>
                  </a:lnTo>
                  <a:lnTo>
                    <a:pt x="299" y="227"/>
                  </a:lnTo>
                  <a:lnTo>
                    <a:pt x="302" y="230"/>
                  </a:lnTo>
                  <a:lnTo>
                    <a:pt x="305" y="234"/>
                  </a:lnTo>
                  <a:lnTo>
                    <a:pt x="306" y="239"/>
                  </a:lnTo>
                  <a:lnTo>
                    <a:pt x="306" y="244"/>
                  </a:lnTo>
                  <a:lnTo>
                    <a:pt x="306" y="244"/>
                  </a:lnTo>
                  <a:lnTo>
                    <a:pt x="306" y="248"/>
                  </a:lnTo>
                  <a:lnTo>
                    <a:pt x="305" y="253"/>
                  </a:lnTo>
                  <a:lnTo>
                    <a:pt x="302" y="257"/>
                  </a:lnTo>
                  <a:lnTo>
                    <a:pt x="299" y="260"/>
                  </a:lnTo>
                  <a:lnTo>
                    <a:pt x="297" y="262"/>
                  </a:lnTo>
                  <a:lnTo>
                    <a:pt x="293" y="265"/>
                  </a:lnTo>
                  <a:lnTo>
                    <a:pt x="289" y="267"/>
                  </a:lnTo>
                  <a:lnTo>
                    <a:pt x="283" y="267"/>
                  </a:lnTo>
                  <a:lnTo>
                    <a:pt x="283" y="299"/>
                  </a:lnTo>
                  <a:lnTo>
                    <a:pt x="337" y="299"/>
                  </a:lnTo>
                  <a:lnTo>
                    <a:pt x="337" y="210"/>
                  </a:lnTo>
                  <a:lnTo>
                    <a:pt x="337" y="210"/>
                  </a:lnTo>
                  <a:close/>
                  <a:moveTo>
                    <a:pt x="283" y="356"/>
                  </a:moveTo>
                  <a:lnTo>
                    <a:pt x="283" y="314"/>
                  </a:lnTo>
                  <a:lnTo>
                    <a:pt x="306" y="314"/>
                  </a:lnTo>
                  <a:lnTo>
                    <a:pt x="306" y="338"/>
                  </a:lnTo>
                  <a:lnTo>
                    <a:pt x="306" y="338"/>
                  </a:lnTo>
                  <a:lnTo>
                    <a:pt x="305" y="345"/>
                  </a:lnTo>
                  <a:lnTo>
                    <a:pt x="301" y="350"/>
                  </a:lnTo>
                  <a:lnTo>
                    <a:pt x="295" y="355"/>
                  </a:lnTo>
                  <a:lnTo>
                    <a:pt x="289" y="356"/>
                  </a:lnTo>
                  <a:lnTo>
                    <a:pt x="283" y="356"/>
                  </a:lnTo>
                  <a:lnTo>
                    <a:pt x="283" y="356"/>
                  </a:lnTo>
                  <a:close/>
                  <a:moveTo>
                    <a:pt x="283" y="59"/>
                  </a:moveTo>
                  <a:lnTo>
                    <a:pt x="283" y="20"/>
                  </a:lnTo>
                  <a:lnTo>
                    <a:pt x="283" y="20"/>
                  </a:lnTo>
                  <a:lnTo>
                    <a:pt x="298" y="30"/>
                  </a:lnTo>
                  <a:lnTo>
                    <a:pt x="309" y="38"/>
                  </a:lnTo>
                  <a:lnTo>
                    <a:pt x="313" y="43"/>
                  </a:lnTo>
                  <a:lnTo>
                    <a:pt x="316" y="49"/>
                  </a:lnTo>
                  <a:lnTo>
                    <a:pt x="317" y="54"/>
                  </a:lnTo>
                  <a:lnTo>
                    <a:pt x="317" y="59"/>
                  </a:lnTo>
                  <a:lnTo>
                    <a:pt x="283" y="59"/>
                  </a:lnTo>
                  <a:close/>
                  <a:moveTo>
                    <a:pt x="283" y="20"/>
                  </a:moveTo>
                  <a:lnTo>
                    <a:pt x="283" y="59"/>
                  </a:lnTo>
                  <a:lnTo>
                    <a:pt x="263" y="59"/>
                  </a:lnTo>
                  <a:lnTo>
                    <a:pt x="263" y="50"/>
                  </a:lnTo>
                  <a:lnTo>
                    <a:pt x="263" y="50"/>
                  </a:lnTo>
                  <a:lnTo>
                    <a:pt x="268" y="50"/>
                  </a:lnTo>
                  <a:lnTo>
                    <a:pt x="271" y="47"/>
                  </a:lnTo>
                  <a:lnTo>
                    <a:pt x="274" y="43"/>
                  </a:lnTo>
                  <a:lnTo>
                    <a:pt x="275" y="39"/>
                  </a:lnTo>
                  <a:lnTo>
                    <a:pt x="275" y="39"/>
                  </a:lnTo>
                  <a:lnTo>
                    <a:pt x="274" y="35"/>
                  </a:lnTo>
                  <a:lnTo>
                    <a:pt x="271" y="31"/>
                  </a:lnTo>
                  <a:lnTo>
                    <a:pt x="268" y="28"/>
                  </a:lnTo>
                  <a:lnTo>
                    <a:pt x="263" y="28"/>
                  </a:lnTo>
                  <a:lnTo>
                    <a:pt x="263" y="12"/>
                  </a:lnTo>
                  <a:lnTo>
                    <a:pt x="263" y="12"/>
                  </a:lnTo>
                  <a:lnTo>
                    <a:pt x="283" y="20"/>
                  </a:lnTo>
                  <a:lnTo>
                    <a:pt x="283" y="20"/>
                  </a:lnTo>
                  <a:close/>
                  <a:moveTo>
                    <a:pt x="283" y="68"/>
                  </a:moveTo>
                  <a:lnTo>
                    <a:pt x="283" y="221"/>
                  </a:lnTo>
                  <a:lnTo>
                    <a:pt x="283" y="221"/>
                  </a:lnTo>
                  <a:lnTo>
                    <a:pt x="278" y="221"/>
                  </a:lnTo>
                  <a:lnTo>
                    <a:pt x="272" y="223"/>
                  </a:lnTo>
                  <a:lnTo>
                    <a:pt x="267" y="227"/>
                  </a:lnTo>
                  <a:lnTo>
                    <a:pt x="263" y="231"/>
                  </a:lnTo>
                  <a:lnTo>
                    <a:pt x="263" y="162"/>
                  </a:lnTo>
                  <a:lnTo>
                    <a:pt x="272" y="162"/>
                  </a:lnTo>
                  <a:lnTo>
                    <a:pt x="272" y="96"/>
                  </a:lnTo>
                  <a:lnTo>
                    <a:pt x="263" y="96"/>
                  </a:lnTo>
                  <a:lnTo>
                    <a:pt x="263" y="68"/>
                  </a:lnTo>
                  <a:lnTo>
                    <a:pt x="283" y="68"/>
                  </a:lnTo>
                  <a:lnTo>
                    <a:pt x="283" y="68"/>
                  </a:lnTo>
                  <a:close/>
                  <a:moveTo>
                    <a:pt x="283" y="267"/>
                  </a:moveTo>
                  <a:lnTo>
                    <a:pt x="283" y="299"/>
                  </a:lnTo>
                  <a:lnTo>
                    <a:pt x="263" y="299"/>
                  </a:lnTo>
                  <a:lnTo>
                    <a:pt x="263" y="256"/>
                  </a:lnTo>
                  <a:lnTo>
                    <a:pt x="263" y="256"/>
                  </a:lnTo>
                  <a:lnTo>
                    <a:pt x="267" y="260"/>
                  </a:lnTo>
                  <a:lnTo>
                    <a:pt x="272" y="264"/>
                  </a:lnTo>
                  <a:lnTo>
                    <a:pt x="278" y="267"/>
                  </a:lnTo>
                  <a:lnTo>
                    <a:pt x="283" y="267"/>
                  </a:lnTo>
                  <a:lnTo>
                    <a:pt x="283" y="267"/>
                  </a:lnTo>
                  <a:close/>
                  <a:moveTo>
                    <a:pt x="283" y="314"/>
                  </a:moveTo>
                  <a:lnTo>
                    <a:pt x="283" y="356"/>
                  </a:lnTo>
                  <a:lnTo>
                    <a:pt x="278" y="356"/>
                  </a:lnTo>
                  <a:lnTo>
                    <a:pt x="278" y="356"/>
                  </a:lnTo>
                  <a:lnTo>
                    <a:pt x="274" y="356"/>
                  </a:lnTo>
                  <a:lnTo>
                    <a:pt x="270" y="353"/>
                  </a:lnTo>
                  <a:lnTo>
                    <a:pt x="267" y="352"/>
                  </a:lnTo>
                  <a:lnTo>
                    <a:pt x="263" y="348"/>
                  </a:lnTo>
                  <a:lnTo>
                    <a:pt x="263" y="314"/>
                  </a:lnTo>
                  <a:lnTo>
                    <a:pt x="283" y="314"/>
                  </a:lnTo>
                  <a:close/>
                  <a:moveTo>
                    <a:pt x="263" y="12"/>
                  </a:moveTo>
                  <a:lnTo>
                    <a:pt x="263" y="28"/>
                  </a:lnTo>
                  <a:lnTo>
                    <a:pt x="263" y="28"/>
                  </a:lnTo>
                  <a:lnTo>
                    <a:pt x="259" y="28"/>
                  </a:lnTo>
                  <a:lnTo>
                    <a:pt x="256" y="31"/>
                  </a:lnTo>
                  <a:lnTo>
                    <a:pt x="253" y="35"/>
                  </a:lnTo>
                  <a:lnTo>
                    <a:pt x="252" y="39"/>
                  </a:lnTo>
                  <a:lnTo>
                    <a:pt x="252" y="39"/>
                  </a:lnTo>
                  <a:lnTo>
                    <a:pt x="253" y="43"/>
                  </a:lnTo>
                  <a:lnTo>
                    <a:pt x="256" y="47"/>
                  </a:lnTo>
                  <a:lnTo>
                    <a:pt x="259" y="50"/>
                  </a:lnTo>
                  <a:lnTo>
                    <a:pt x="263" y="50"/>
                  </a:lnTo>
                  <a:lnTo>
                    <a:pt x="263" y="59"/>
                  </a:lnTo>
                  <a:lnTo>
                    <a:pt x="228" y="59"/>
                  </a:lnTo>
                  <a:lnTo>
                    <a:pt x="228" y="50"/>
                  </a:lnTo>
                  <a:lnTo>
                    <a:pt x="228" y="50"/>
                  </a:lnTo>
                  <a:lnTo>
                    <a:pt x="230" y="50"/>
                  </a:lnTo>
                  <a:lnTo>
                    <a:pt x="230" y="50"/>
                  </a:lnTo>
                  <a:lnTo>
                    <a:pt x="236" y="50"/>
                  </a:lnTo>
                  <a:lnTo>
                    <a:pt x="238" y="47"/>
                  </a:lnTo>
                  <a:lnTo>
                    <a:pt x="241" y="43"/>
                  </a:lnTo>
                  <a:lnTo>
                    <a:pt x="243" y="39"/>
                  </a:lnTo>
                  <a:lnTo>
                    <a:pt x="243" y="39"/>
                  </a:lnTo>
                  <a:lnTo>
                    <a:pt x="241" y="35"/>
                  </a:lnTo>
                  <a:lnTo>
                    <a:pt x="238" y="31"/>
                  </a:lnTo>
                  <a:lnTo>
                    <a:pt x="236" y="28"/>
                  </a:lnTo>
                  <a:lnTo>
                    <a:pt x="230" y="28"/>
                  </a:lnTo>
                  <a:lnTo>
                    <a:pt x="230" y="28"/>
                  </a:lnTo>
                  <a:lnTo>
                    <a:pt x="228" y="28"/>
                  </a:lnTo>
                  <a:lnTo>
                    <a:pt x="228" y="4"/>
                  </a:lnTo>
                  <a:lnTo>
                    <a:pt x="228" y="4"/>
                  </a:lnTo>
                  <a:lnTo>
                    <a:pt x="247" y="8"/>
                  </a:lnTo>
                  <a:lnTo>
                    <a:pt x="263" y="12"/>
                  </a:lnTo>
                  <a:lnTo>
                    <a:pt x="263" y="12"/>
                  </a:lnTo>
                  <a:close/>
                  <a:moveTo>
                    <a:pt x="263" y="68"/>
                  </a:moveTo>
                  <a:lnTo>
                    <a:pt x="263" y="96"/>
                  </a:lnTo>
                  <a:lnTo>
                    <a:pt x="228" y="96"/>
                  </a:lnTo>
                  <a:lnTo>
                    <a:pt x="228" y="68"/>
                  </a:lnTo>
                  <a:lnTo>
                    <a:pt x="263" y="68"/>
                  </a:lnTo>
                  <a:lnTo>
                    <a:pt x="263" y="68"/>
                  </a:lnTo>
                  <a:close/>
                  <a:moveTo>
                    <a:pt x="263" y="162"/>
                  </a:moveTo>
                  <a:lnTo>
                    <a:pt x="263" y="231"/>
                  </a:lnTo>
                  <a:lnTo>
                    <a:pt x="263" y="231"/>
                  </a:lnTo>
                  <a:lnTo>
                    <a:pt x="262" y="237"/>
                  </a:lnTo>
                  <a:lnTo>
                    <a:pt x="260" y="244"/>
                  </a:lnTo>
                  <a:lnTo>
                    <a:pt x="260" y="244"/>
                  </a:lnTo>
                  <a:lnTo>
                    <a:pt x="262" y="250"/>
                  </a:lnTo>
                  <a:lnTo>
                    <a:pt x="263" y="256"/>
                  </a:lnTo>
                  <a:lnTo>
                    <a:pt x="263" y="299"/>
                  </a:lnTo>
                  <a:lnTo>
                    <a:pt x="228" y="299"/>
                  </a:lnTo>
                  <a:lnTo>
                    <a:pt x="228" y="269"/>
                  </a:lnTo>
                  <a:lnTo>
                    <a:pt x="229" y="269"/>
                  </a:lnTo>
                  <a:lnTo>
                    <a:pt x="229" y="253"/>
                  </a:lnTo>
                  <a:lnTo>
                    <a:pt x="228" y="253"/>
                  </a:lnTo>
                  <a:lnTo>
                    <a:pt x="228" y="242"/>
                  </a:lnTo>
                  <a:lnTo>
                    <a:pt x="229" y="242"/>
                  </a:lnTo>
                  <a:lnTo>
                    <a:pt x="229" y="227"/>
                  </a:lnTo>
                  <a:lnTo>
                    <a:pt x="228" y="227"/>
                  </a:lnTo>
                  <a:lnTo>
                    <a:pt x="228" y="216"/>
                  </a:lnTo>
                  <a:lnTo>
                    <a:pt x="229" y="216"/>
                  </a:lnTo>
                  <a:lnTo>
                    <a:pt x="229" y="200"/>
                  </a:lnTo>
                  <a:lnTo>
                    <a:pt x="228" y="200"/>
                  </a:lnTo>
                  <a:lnTo>
                    <a:pt x="228" y="162"/>
                  </a:lnTo>
                  <a:lnTo>
                    <a:pt x="263" y="162"/>
                  </a:lnTo>
                  <a:lnTo>
                    <a:pt x="263" y="162"/>
                  </a:lnTo>
                  <a:close/>
                  <a:moveTo>
                    <a:pt x="263" y="314"/>
                  </a:moveTo>
                  <a:lnTo>
                    <a:pt x="263" y="348"/>
                  </a:lnTo>
                  <a:lnTo>
                    <a:pt x="263" y="348"/>
                  </a:lnTo>
                  <a:lnTo>
                    <a:pt x="262" y="344"/>
                  </a:lnTo>
                  <a:lnTo>
                    <a:pt x="260" y="338"/>
                  </a:lnTo>
                  <a:lnTo>
                    <a:pt x="260" y="314"/>
                  </a:lnTo>
                  <a:lnTo>
                    <a:pt x="263" y="314"/>
                  </a:lnTo>
                  <a:close/>
                  <a:moveTo>
                    <a:pt x="228" y="4"/>
                  </a:moveTo>
                  <a:lnTo>
                    <a:pt x="228" y="28"/>
                  </a:lnTo>
                  <a:lnTo>
                    <a:pt x="228" y="28"/>
                  </a:lnTo>
                  <a:lnTo>
                    <a:pt x="225" y="30"/>
                  </a:lnTo>
                  <a:lnTo>
                    <a:pt x="222" y="32"/>
                  </a:lnTo>
                  <a:lnTo>
                    <a:pt x="221" y="35"/>
                  </a:lnTo>
                  <a:lnTo>
                    <a:pt x="220" y="39"/>
                  </a:lnTo>
                  <a:lnTo>
                    <a:pt x="220" y="39"/>
                  </a:lnTo>
                  <a:lnTo>
                    <a:pt x="221" y="43"/>
                  </a:lnTo>
                  <a:lnTo>
                    <a:pt x="222" y="46"/>
                  </a:lnTo>
                  <a:lnTo>
                    <a:pt x="225" y="49"/>
                  </a:lnTo>
                  <a:lnTo>
                    <a:pt x="228" y="50"/>
                  </a:lnTo>
                  <a:lnTo>
                    <a:pt x="228" y="59"/>
                  </a:lnTo>
                  <a:lnTo>
                    <a:pt x="179" y="59"/>
                  </a:lnTo>
                  <a:lnTo>
                    <a:pt x="179" y="0"/>
                  </a:lnTo>
                  <a:lnTo>
                    <a:pt x="179" y="0"/>
                  </a:lnTo>
                  <a:lnTo>
                    <a:pt x="203" y="1"/>
                  </a:lnTo>
                  <a:lnTo>
                    <a:pt x="228" y="4"/>
                  </a:lnTo>
                  <a:lnTo>
                    <a:pt x="228" y="4"/>
                  </a:lnTo>
                  <a:close/>
                  <a:moveTo>
                    <a:pt x="228" y="68"/>
                  </a:moveTo>
                  <a:lnTo>
                    <a:pt x="228" y="96"/>
                  </a:lnTo>
                  <a:lnTo>
                    <a:pt x="183" y="96"/>
                  </a:lnTo>
                  <a:lnTo>
                    <a:pt x="183" y="162"/>
                  </a:lnTo>
                  <a:lnTo>
                    <a:pt x="228" y="162"/>
                  </a:lnTo>
                  <a:lnTo>
                    <a:pt x="228" y="200"/>
                  </a:lnTo>
                  <a:lnTo>
                    <a:pt x="179" y="200"/>
                  </a:lnTo>
                  <a:lnTo>
                    <a:pt x="179" y="68"/>
                  </a:lnTo>
                  <a:lnTo>
                    <a:pt x="228" y="68"/>
                  </a:lnTo>
                  <a:lnTo>
                    <a:pt x="228" y="68"/>
                  </a:lnTo>
                  <a:close/>
                  <a:moveTo>
                    <a:pt x="228" y="216"/>
                  </a:moveTo>
                  <a:lnTo>
                    <a:pt x="228" y="227"/>
                  </a:lnTo>
                  <a:lnTo>
                    <a:pt x="179" y="227"/>
                  </a:lnTo>
                  <a:lnTo>
                    <a:pt x="179" y="216"/>
                  </a:lnTo>
                  <a:lnTo>
                    <a:pt x="228" y="216"/>
                  </a:lnTo>
                  <a:lnTo>
                    <a:pt x="228" y="216"/>
                  </a:lnTo>
                  <a:close/>
                  <a:moveTo>
                    <a:pt x="228" y="242"/>
                  </a:moveTo>
                  <a:lnTo>
                    <a:pt x="228" y="253"/>
                  </a:lnTo>
                  <a:lnTo>
                    <a:pt x="179" y="253"/>
                  </a:lnTo>
                  <a:lnTo>
                    <a:pt x="179" y="242"/>
                  </a:lnTo>
                  <a:lnTo>
                    <a:pt x="228" y="242"/>
                  </a:lnTo>
                  <a:lnTo>
                    <a:pt x="228" y="242"/>
                  </a:lnTo>
                  <a:close/>
                  <a:moveTo>
                    <a:pt x="228" y="269"/>
                  </a:moveTo>
                  <a:lnTo>
                    <a:pt x="228" y="299"/>
                  </a:lnTo>
                  <a:lnTo>
                    <a:pt x="179" y="299"/>
                  </a:lnTo>
                  <a:lnTo>
                    <a:pt x="179" y="269"/>
                  </a:lnTo>
                  <a:lnTo>
                    <a:pt x="228" y="269"/>
                  </a:lnTo>
                  <a:close/>
                  <a:moveTo>
                    <a:pt x="126" y="50"/>
                  </a:moveTo>
                  <a:lnTo>
                    <a:pt x="126" y="50"/>
                  </a:lnTo>
                  <a:lnTo>
                    <a:pt x="129" y="49"/>
                  </a:lnTo>
                  <a:lnTo>
                    <a:pt x="132" y="46"/>
                  </a:lnTo>
                  <a:lnTo>
                    <a:pt x="133" y="43"/>
                  </a:lnTo>
                  <a:lnTo>
                    <a:pt x="134" y="39"/>
                  </a:lnTo>
                  <a:lnTo>
                    <a:pt x="134" y="39"/>
                  </a:lnTo>
                  <a:lnTo>
                    <a:pt x="133" y="35"/>
                  </a:lnTo>
                  <a:lnTo>
                    <a:pt x="132" y="32"/>
                  </a:lnTo>
                  <a:lnTo>
                    <a:pt x="129" y="30"/>
                  </a:lnTo>
                  <a:lnTo>
                    <a:pt x="126" y="28"/>
                  </a:lnTo>
                  <a:lnTo>
                    <a:pt x="126" y="4"/>
                  </a:lnTo>
                  <a:lnTo>
                    <a:pt x="126" y="4"/>
                  </a:lnTo>
                  <a:lnTo>
                    <a:pt x="150" y="1"/>
                  </a:lnTo>
                  <a:lnTo>
                    <a:pt x="176" y="0"/>
                  </a:lnTo>
                  <a:lnTo>
                    <a:pt x="179" y="0"/>
                  </a:lnTo>
                  <a:lnTo>
                    <a:pt x="179" y="59"/>
                  </a:lnTo>
                  <a:lnTo>
                    <a:pt x="126" y="59"/>
                  </a:lnTo>
                  <a:lnTo>
                    <a:pt x="126" y="50"/>
                  </a:lnTo>
                  <a:lnTo>
                    <a:pt x="126" y="50"/>
                  </a:lnTo>
                  <a:close/>
                  <a:moveTo>
                    <a:pt x="179" y="68"/>
                  </a:moveTo>
                  <a:lnTo>
                    <a:pt x="179" y="200"/>
                  </a:lnTo>
                  <a:lnTo>
                    <a:pt x="127" y="200"/>
                  </a:lnTo>
                  <a:lnTo>
                    <a:pt x="127" y="216"/>
                  </a:lnTo>
                  <a:lnTo>
                    <a:pt x="179" y="216"/>
                  </a:lnTo>
                  <a:lnTo>
                    <a:pt x="179" y="227"/>
                  </a:lnTo>
                  <a:lnTo>
                    <a:pt x="127" y="227"/>
                  </a:lnTo>
                  <a:lnTo>
                    <a:pt x="127" y="242"/>
                  </a:lnTo>
                  <a:lnTo>
                    <a:pt x="179" y="242"/>
                  </a:lnTo>
                  <a:lnTo>
                    <a:pt x="179" y="253"/>
                  </a:lnTo>
                  <a:lnTo>
                    <a:pt x="127" y="253"/>
                  </a:lnTo>
                  <a:lnTo>
                    <a:pt x="127" y="269"/>
                  </a:lnTo>
                  <a:lnTo>
                    <a:pt x="179" y="269"/>
                  </a:lnTo>
                  <a:lnTo>
                    <a:pt x="179" y="299"/>
                  </a:lnTo>
                  <a:lnTo>
                    <a:pt x="126" y="299"/>
                  </a:lnTo>
                  <a:lnTo>
                    <a:pt x="126" y="162"/>
                  </a:lnTo>
                  <a:lnTo>
                    <a:pt x="171" y="162"/>
                  </a:lnTo>
                  <a:lnTo>
                    <a:pt x="171" y="96"/>
                  </a:lnTo>
                  <a:lnTo>
                    <a:pt x="126" y="96"/>
                  </a:lnTo>
                  <a:lnTo>
                    <a:pt x="126" y="68"/>
                  </a:lnTo>
                  <a:lnTo>
                    <a:pt x="179" y="68"/>
                  </a:lnTo>
                  <a:close/>
                  <a:moveTo>
                    <a:pt x="123" y="28"/>
                  </a:moveTo>
                  <a:lnTo>
                    <a:pt x="123" y="28"/>
                  </a:lnTo>
                  <a:lnTo>
                    <a:pt x="118" y="28"/>
                  </a:lnTo>
                  <a:lnTo>
                    <a:pt x="115" y="31"/>
                  </a:lnTo>
                  <a:lnTo>
                    <a:pt x="113" y="35"/>
                  </a:lnTo>
                  <a:lnTo>
                    <a:pt x="111" y="39"/>
                  </a:lnTo>
                  <a:lnTo>
                    <a:pt x="111" y="39"/>
                  </a:lnTo>
                  <a:lnTo>
                    <a:pt x="113" y="43"/>
                  </a:lnTo>
                  <a:lnTo>
                    <a:pt x="115" y="47"/>
                  </a:lnTo>
                  <a:lnTo>
                    <a:pt x="118" y="50"/>
                  </a:lnTo>
                  <a:lnTo>
                    <a:pt x="123" y="50"/>
                  </a:lnTo>
                  <a:lnTo>
                    <a:pt x="123" y="50"/>
                  </a:lnTo>
                  <a:lnTo>
                    <a:pt x="126" y="50"/>
                  </a:lnTo>
                  <a:lnTo>
                    <a:pt x="126" y="59"/>
                  </a:lnTo>
                  <a:lnTo>
                    <a:pt x="90" y="59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95" y="50"/>
                  </a:lnTo>
                  <a:lnTo>
                    <a:pt x="98" y="47"/>
                  </a:lnTo>
                  <a:lnTo>
                    <a:pt x="100" y="43"/>
                  </a:lnTo>
                  <a:lnTo>
                    <a:pt x="102" y="39"/>
                  </a:lnTo>
                  <a:lnTo>
                    <a:pt x="102" y="39"/>
                  </a:lnTo>
                  <a:lnTo>
                    <a:pt x="100" y="35"/>
                  </a:lnTo>
                  <a:lnTo>
                    <a:pt x="98" y="31"/>
                  </a:lnTo>
                  <a:lnTo>
                    <a:pt x="95" y="28"/>
                  </a:lnTo>
                  <a:lnTo>
                    <a:pt x="90" y="28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107" y="8"/>
                  </a:lnTo>
                  <a:lnTo>
                    <a:pt x="126" y="4"/>
                  </a:lnTo>
                  <a:lnTo>
                    <a:pt x="126" y="28"/>
                  </a:lnTo>
                  <a:lnTo>
                    <a:pt x="126" y="28"/>
                  </a:lnTo>
                  <a:lnTo>
                    <a:pt x="123" y="28"/>
                  </a:lnTo>
                  <a:lnTo>
                    <a:pt x="123" y="28"/>
                  </a:lnTo>
                  <a:close/>
                  <a:moveTo>
                    <a:pt x="126" y="68"/>
                  </a:moveTo>
                  <a:lnTo>
                    <a:pt x="126" y="96"/>
                  </a:lnTo>
                  <a:lnTo>
                    <a:pt x="90" y="96"/>
                  </a:lnTo>
                  <a:lnTo>
                    <a:pt x="90" y="68"/>
                  </a:lnTo>
                  <a:lnTo>
                    <a:pt x="126" y="68"/>
                  </a:lnTo>
                  <a:lnTo>
                    <a:pt x="126" y="68"/>
                  </a:lnTo>
                  <a:close/>
                  <a:moveTo>
                    <a:pt x="126" y="162"/>
                  </a:moveTo>
                  <a:lnTo>
                    <a:pt x="126" y="299"/>
                  </a:lnTo>
                  <a:lnTo>
                    <a:pt x="90" y="299"/>
                  </a:lnTo>
                  <a:lnTo>
                    <a:pt x="90" y="256"/>
                  </a:lnTo>
                  <a:lnTo>
                    <a:pt x="90" y="256"/>
                  </a:lnTo>
                  <a:lnTo>
                    <a:pt x="92" y="250"/>
                  </a:lnTo>
                  <a:lnTo>
                    <a:pt x="94" y="244"/>
                  </a:lnTo>
                  <a:lnTo>
                    <a:pt x="94" y="244"/>
                  </a:lnTo>
                  <a:lnTo>
                    <a:pt x="92" y="237"/>
                  </a:lnTo>
                  <a:lnTo>
                    <a:pt x="90" y="231"/>
                  </a:lnTo>
                  <a:lnTo>
                    <a:pt x="90" y="162"/>
                  </a:lnTo>
                  <a:lnTo>
                    <a:pt x="126" y="162"/>
                  </a:lnTo>
                  <a:lnTo>
                    <a:pt x="126" y="162"/>
                  </a:lnTo>
                  <a:close/>
                  <a:moveTo>
                    <a:pt x="90" y="348"/>
                  </a:moveTo>
                  <a:lnTo>
                    <a:pt x="90" y="314"/>
                  </a:lnTo>
                  <a:lnTo>
                    <a:pt x="94" y="314"/>
                  </a:lnTo>
                  <a:lnTo>
                    <a:pt x="94" y="338"/>
                  </a:lnTo>
                  <a:lnTo>
                    <a:pt x="94" y="338"/>
                  </a:lnTo>
                  <a:lnTo>
                    <a:pt x="92" y="344"/>
                  </a:lnTo>
                  <a:lnTo>
                    <a:pt x="90" y="348"/>
                  </a:lnTo>
                  <a:lnTo>
                    <a:pt x="90" y="348"/>
                  </a:lnTo>
                  <a:close/>
                  <a:moveTo>
                    <a:pt x="90" y="12"/>
                  </a:moveTo>
                  <a:lnTo>
                    <a:pt x="90" y="28"/>
                  </a:lnTo>
                  <a:lnTo>
                    <a:pt x="90" y="28"/>
                  </a:lnTo>
                  <a:lnTo>
                    <a:pt x="85" y="28"/>
                  </a:lnTo>
                  <a:lnTo>
                    <a:pt x="83" y="31"/>
                  </a:lnTo>
                  <a:lnTo>
                    <a:pt x="80" y="35"/>
                  </a:lnTo>
                  <a:lnTo>
                    <a:pt x="79" y="39"/>
                  </a:lnTo>
                  <a:lnTo>
                    <a:pt x="79" y="39"/>
                  </a:lnTo>
                  <a:lnTo>
                    <a:pt x="80" y="43"/>
                  </a:lnTo>
                  <a:lnTo>
                    <a:pt x="83" y="47"/>
                  </a:lnTo>
                  <a:lnTo>
                    <a:pt x="85" y="50"/>
                  </a:lnTo>
                  <a:lnTo>
                    <a:pt x="90" y="50"/>
                  </a:lnTo>
                  <a:lnTo>
                    <a:pt x="90" y="59"/>
                  </a:lnTo>
                  <a:lnTo>
                    <a:pt x="71" y="59"/>
                  </a:lnTo>
                  <a:lnTo>
                    <a:pt x="71" y="20"/>
                  </a:lnTo>
                  <a:lnTo>
                    <a:pt x="71" y="20"/>
                  </a:lnTo>
                  <a:lnTo>
                    <a:pt x="90" y="12"/>
                  </a:lnTo>
                  <a:lnTo>
                    <a:pt x="90" y="12"/>
                  </a:lnTo>
                  <a:close/>
                  <a:moveTo>
                    <a:pt x="90" y="68"/>
                  </a:moveTo>
                  <a:lnTo>
                    <a:pt x="90" y="96"/>
                  </a:lnTo>
                  <a:lnTo>
                    <a:pt x="81" y="96"/>
                  </a:lnTo>
                  <a:lnTo>
                    <a:pt x="81" y="162"/>
                  </a:lnTo>
                  <a:lnTo>
                    <a:pt x="90" y="162"/>
                  </a:lnTo>
                  <a:lnTo>
                    <a:pt x="90" y="231"/>
                  </a:lnTo>
                  <a:lnTo>
                    <a:pt x="90" y="231"/>
                  </a:lnTo>
                  <a:lnTo>
                    <a:pt x="87" y="227"/>
                  </a:lnTo>
                  <a:lnTo>
                    <a:pt x="81" y="223"/>
                  </a:lnTo>
                  <a:lnTo>
                    <a:pt x="76" y="221"/>
                  </a:lnTo>
                  <a:lnTo>
                    <a:pt x="71" y="221"/>
                  </a:lnTo>
                  <a:lnTo>
                    <a:pt x="71" y="68"/>
                  </a:lnTo>
                  <a:lnTo>
                    <a:pt x="90" y="68"/>
                  </a:lnTo>
                  <a:lnTo>
                    <a:pt x="90" y="68"/>
                  </a:lnTo>
                  <a:close/>
                  <a:moveTo>
                    <a:pt x="90" y="256"/>
                  </a:moveTo>
                  <a:lnTo>
                    <a:pt x="90" y="299"/>
                  </a:lnTo>
                  <a:lnTo>
                    <a:pt x="71" y="299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6" y="267"/>
                  </a:lnTo>
                  <a:lnTo>
                    <a:pt x="81" y="264"/>
                  </a:lnTo>
                  <a:lnTo>
                    <a:pt x="87" y="260"/>
                  </a:lnTo>
                  <a:lnTo>
                    <a:pt x="90" y="256"/>
                  </a:lnTo>
                  <a:lnTo>
                    <a:pt x="90" y="256"/>
                  </a:lnTo>
                  <a:close/>
                  <a:moveTo>
                    <a:pt x="90" y="314"/>
                  </a:moveTo>
                  <a:lnTo>
                    <a:pt x="90" y="348"/>
                  </a:lnTo>
                  <a:lnTo>
                    <a:pt x="90" y="348"/>
                  </a:lnTo>
                  <a:lnTo>
                    <a:pt x="87" y="352"/>
                  </a:lnTo>
                  <a:lnTo>
                    <a:pt x="84" y="353"/>
                  </a:lnTo>
                  <a:lnTo>
                    <a:pt x="80" y="356"/>
                  </a:lnTo>
                  <a:lnTo>
                    <a:pt x="75" y="356"/>
                  </a:lnTo>
                  <a:lnTo>
                    <a:pt x="71" y="356"/>
                  </a:lnTo>
                  <a:lnTo>
                    <a:pt x="71" y="314"/>
                  </a:lnTo>
                  <a:lnTo>
                    <a:pt x="90" y="314"/>
                  </a:lnTo>
                  <a:close/>
                  <a:moveTo>
                    <a:pt x="71" y="20"/>
                  </a:moveTo>
                  <a:lnTo>
                    <a:pt x="71" y="59"/>
                  </a:lnTo>
                  <a:lnTo>
                    <a:pt x="37" y="59"/>
                  </a:lnTo>
                  <a:lnTo>
                    <a:pt x="37" y="59"/>
                  </a:lnTo>
                  <a:lnTo>
                    <a:pt x="37" y="54"/>
                  </a:lnTo>
                  <a:lnTo>
                    <a:pt x="38" y="49"/>
                  </a:lnTo>
                  <a:lnTo>
                    <a:pt x="41" y="43"/>
                  </a:lnTo>
                  <a:lnTo>
                    <a:pt x="45" y="38"/>
                  </a:lnTo>
                  <a:lnTo>
                    <a:pt x="56" y="30"/>
                  </a:lnTo>
                  <a:lnTo>
                    <a:pt x="71" y="20"/>
                  </a:lnTo>
                  <a:lnTo>
                    <a:pt x="71" y="20"/>
                  </a:lnTo>
                  <a:close/>
                  <a:moveTo>
                    <a:pt x="71" y="68"/>
                  </a:moveTo>
                  <a:lnTo>
                    <a:pt x="71" y="221"/>
                  </a:lnTo>
                  <a:lnTo>
                    <a:pt x="71" y="221"/>
                  </a:lnTo>
                  <a:lnTo>
                    <a:pt x="71" y="221"/>
                  </a:lnTo>
                  <a:lnTo>
                    <a:pt x="65" y="221"/>
                  </a:lnTo>
                  <a:lnTo>
                    <a:pt x="61" y="222"/>
                  </a:lnTo>
                  <a:lnTo>
                    <a:pt x="57" y="225"/>
                  </a:lnTo>
                  <a:lnTo>
                    <a:pt x="54" y="227"/>
                  </a:lnTo>
                  <a:lnTo>
                    <a:pt x="50" y="230"/>
                  </a:lnTo>
                  <a:lnTo>
                    <a:pt x="49" y="234"/>
                  </a:lnTo>
                  <a:lnTo>
                    <a:pt x="48" y="239"/>
                  </a:lnTo>
                  <a:lnTo>
                    <a:pt x="48" y="244"/>
                  </a:lnTo>
                  <a:lnTo>
                    <a:pt x="48" y="244"/>
                  </a:lnTo>
                  <a:lnTo>
                    <a:pt x="48" y="248"/>
                  </a:lnTo>
                  <a:lnTo>
                    <a:pt x="49" y="253"/>
                  </a:lnTo>
                  <a:lnTo>
                    <a:pt x="50" y="257"/>
                  </a:lnTo>
                  <a:lnTo>
                    <a:pt x="54" y="260"/>
                  </a:lnTo>
                  <a:lnTo>
                    <a:pt x="57" y="262"/>
                  </a:lnTo>
                  <a:lnTo>
                    <a:pt x="61" y="265"/>
                  </a:lnTo>
                  <a:lnTo>
                    <a:pt x="65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99"/>
                  </a:lnTo>
                  <a:lnTo>
                    <a:pt x="16" y="299"/>
                  </a:lnTo>
                  <a:lnTo>
                    <a:pt x="16" y="210"/>
                  </a:lnTo>
                  <a:lnTo>
                    <a:pt x="16" y="210"/>
                  </a:lnTo>
                  <a:lnTo>
                    <a:pt x="20" y="206"/>
                  </a:lnTo>
                  <a:lnTo>
                    <a:pt x="25" y="202"/>
                  </a:lnTo>
                  <a:lnTo>
                    <a:pt x="30" y="199"/>
                  </a:lnTo>
                  <a:lnTo>
                    <a:pt x="37" y="199"/>
                  </a:lnTo>
                  <a:lnTo>
                    <a:pt x="37" y="68"/>
                  </a:lnTo>
                  <a:lnTo>
                    <a:pt x="71" y="68"/>
                  </a:lnTo>
                  <a:lnTo>
                    <a:pt x="71" y="68"/>
                  </a:lnTo>
                  <a:close/>
                  <a:moveTo>
                    <a:pt x="71" y="314"/>
                  </a:moveTo>
                  <a:lnTo>
                    <a:pt x="71" y="356"/>
                  </a:lnTo>
                  <a:lnTo>
                    <a:pt x="65" y="356"/>
                  </a:lnTo>
                  <a:lnTo>
                    <a:pt x="65" y="356"/>
                  </a:lnTo>
                  <a:lnTo>
                    <a:pt x="58" y="355"/>
                  </a:lnTo>
                  <a:lnTo>
                    <a:pt x="53" y="350"/>
                  </a:lnTo>
                  <a:lnTo>
                    <a:pt x="49" y="345"/>
                  </a:lnTo>
                  <a:lnTo>
                    <a:pt x="48" y="338"/>
                  </a:lnTo>
                  <a:lnTo>
                    <a:pt x="48" y="314"/>
                  </a:lnTo>
                  <a:lnTo>
                    <a:pt x="71" y="314"/>
                  </a:lnTo>
                  <a:lnTo>
                    <a:pt x="71" y="314"/>
                  </a:lnTo>
                  <a:close/>
                  <a:moveTo>
                    <a:pt x="16" y="154"/>
                  </a:moveTo>
                  <a:lnTo>
                    <a:pt x="16" y="154"/>
                  </a:lnTo>
                  <a:lnTo>
                    <a:pt x="19" y="153"/>
                  </a:lnTo>
                  <a:lnTo>
                    <a:pt x="20" y="150"/>
                  </a:lnTo>
                  <a:lnTo>
                    <a:pt x="20" y="103"/>
                  </a:lnTo>
                  <a:lnTo>
                    <a:pt x="20" y="103"/>
                  </a:lnTo>
                  <a:lnTo>
                    <a:pt x="19" y="99"/>
                  </a:lnTo>
                  <a:lnTo>
                    <a:pt x="16" y="96"/>
                  </a:lnTo>
                  <a:lnTo>
                    <a:pt x="16" y="154"/>
                  </a:lnTo>
                  <a:close/>
                  <a:moveTo>
                    <a:pt x="16" y="96"/>
                  </a:moveTo>
                  <a:lnTo>
                    <a:pt x="16" y="154"/>
                  </a:lnTo>
                  <a:lnTo>
                    <a:pt x="16" y="154"/>
                  </a:lnTo>
                  <a:lnTo>
                    <a:pt x="15" y="154"/>
                  </a:lnTo>
                  <a:lnTo>
                    <a:pt x="6" y="150"/>
                  </a:lnTo>
                  <a:lnTo>
                    <a:pt x="6" y="150"/>
                  </a:lnTo>
                  <a:lnTo>
                    <a:pt x="4" y="149"/>
                  </a:lnTo>
                  <a:lnTo>
                    <a:pt x="2" y="147"/>
                  </a:lnTo>
                  <a:lnTo>
                    <a:pt x="0" y="14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3"/>
                  </a:lnTo>
                  <a:lnTo>
                    <a:pt x="2" y="91"/>
                  </a:lnTo>
                  <a:lnTo>
                    <a:pt x="4" y="91"/>
                  </a:lnTo>
                  <a:lnTo>
                    <a:pt x="6" y="91"/>
                  </a:lnTo>
                  <a:lnTo>
                    <a:pt x="15" y="95"/>
                  </a:lnTo>
                  <a:lnTo>
                    <a:pt x="15" y="95"/>
                  </a:lnTo>
                  <a:lnTo>
                    <a:pt x="16" y="96"/>
                  </a:lnTo>
                  <a:lnTo>
                    <a:pt x="16" y="96"/>
                  </a:lnTo>
                  <a:close/>
                  <a:moveTo>
                    <a:pt x="16" y="210"/>
                  </a:moveTo>
                  <a:lnTo>
                    <a:pt x="16" y="299"/>
                  </a:lnTo>
                  <a:lnTo>
                    <a:pt x="12" y="299"/>
                  </a:lnTo>
                  <a:lnTo>
                    <a:pt x="12" y="222"/>
                  </a:lnTo>
                  <a:lnTo>
                    <a:pt x="12" y="222"/>
                  </a:lnTo>
                  <a:lnTo>
                    <a:pt x="14" y="215"/>
                  </a:lnTo>
                  <a:lnTo>
                    <a:pt x="16" y="210"/>
                  </a:lnTo>
                  <a:lnTo>
                    <a:pt x="16" y="21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0" name="Freeform 172"/>
            <p:cNvSpPr>
              <a:spLocks noEditPoints="1"/>
            </p:cNvSpPr>
            <p:nvPr/>
          </p:nvSpPr>
          <p:spPr bwMode="auto">
            <a:xfrm>
              <a:off x="2439513" y="3497983"/>
              <a:ext cx="467539" cy="356200"/>
            </a:xfrm>
            <a:custGeom>
              <a:avLst/>
              <a:gdLst>
                <a:gd name="T0" fmla="*/ 396 w 399"/>
                <a:gd name="T1" fmla="*/ 285 h 304"/>
                <a:gd name="T2" fmla="*/ 390 w 399"/>
                <a:gd name="T3" fmla="*/ 10 h 304"/>
                <a:gd name="T4" fmla="*/ 349 w 399"/>
                <a:gd name="T5" fmla="*/ 22 h 304"/>
                <a:gd name="T6" fmla="*/ 376 w 399"/>
                <a:gd name="T7" fmla="*/ 48 h 304"/>
                <a:gd name="T8" fmla="*/ 360 w 399"/>
                <a:gd name="T9" fmla="*/ 281 h 304"/>
                <a:gd name="T10" fmla="*/ 304 w 399"/>
                <a:gd name="T11" fmla="*/ 256 h 304"/>
                <a:gd name="T12" fmla="*/ 345 w 399"/>
                <a:gd name="T13" fmla="*/ 42 h 304"/>
                <a:gd name="T14" fmla="*/ 357 w 399"/>
                <a:gd name="T15" fmla="*/ 251 h 304"/>
                <a:gd name="T16" fmla="*/ 254 w 399"/>
                <a:gd name="T17" fmla="*/ 22 h 304"/>
                <a:gd name="T18" fmla="*/ 254 w 399"/>
                <a:gd name="T19" fmla="*/ 304 h 304"/>
                <a:gd name="T20" fmla="*/ 254 w 399"/>
                <a:gd name="T21" fmla="*/ 264 h 304"/>
                <a:gd name="T22" fmla="*/ 277 w 399"/>
                <a:gd name="T23" fmla="*/ 167 h 304"/>
                <a:gd name="T24" fmla="*/ 274 w 399"/>
                <a:gd name="T25" fmla="*/ 133 h 304"/>
                <a:gd name="T26" fmla="*/ 273 w 399"/>
                <a:gd name="T27" fmla="*/ 109 h 304"/>
                <a:gd name="T28" fmla="*/ 254 w 399"/>
                <a:gd name="T29" fmla="*/ 41 h 304"/>
                <a:gd name="T30" fmla="*/ 260 w 399"/>
                <a:gd name="T31" fmla="*/ 171 h 304"/>
                <a:gd name="T32" fmla="*/ 254 w 399"/>
                <a:gd name="T33" fmla="*/ 137 h 304"/>
                <a:gd name="T34" fmla="*/ 257 w 399"/>
                <a:gd name="T35" fmla="*/ 103 h 304"/>
                <a:gd name="T36" fmla="*/ 200 w 399"/>
                <a:gd name="T37" fmla="*/ 0 h 304"/>
                <a:gd name="T38" fmla="*/ 200 w 399"/>
                <a:gd name="T39" fmla="*/ 282 h 304"/>
                <a:gd name="T40" fmla="*/ 241 w 399"/>
                <a:gd name="T41" fmla="*/ 93 h 304"/>
                <a:gd name="T42" fmla="*/ 226 w 399"/>
                <a:gd name="T43" fmla="*/ 121 h 304"/>
                <a:gd name="T44" fmla="*/ 230 w 399"/>
                <a:gd name="T45" fmla="*/ 144 h 304"/>
                <a:gd name="T46" fmla="*/ 232 w 399"/>
                <a:gd name="T47" fmla="*/ 178 h 304"/>
                <a:gd name="T48" fmla="*/ 200 w 399"/>
                <a:gd name="T49" fmla="*/ 186 h 304"/>
                <a:gd name="T50" fmla="*/ 254 w 399"/>
                <a:gd name="T51" fmla="*/ 41 h 304"/>
                <a:gd name="T52" fmla="*/ 242 w 399"/>
                <a:gd name="T53" fmla="*/ 103 h 304"/>
                <a:gd name="T54" fmla="*/ 251 w 399"/>
                <a:gd name="T55" fmla="*/ 128 h 304"/>
                <a:gd name="T56" fmla="*/ 251 w 399"/>
                <a:gd name="T57" fmla="*/ 136 h 304"/>
                <a:gd name="T58" fmla="*/ 246 w 399"/>
                <a:gd name="T59" fmla="*/ 170 h 304"/>
                <a:gd name="T60" fmla="*/ 135 w 399"/>
                <a:gd name="T61" fmla="*/ 22 h 304"/>
                <a:gd name="T62" fmla="*/ 135 w 399"/>
                <a:gd name="T63" fmla="*/ 304 h 304"/>
                <a:gd name="T64" fmla="*/ 173 w 399"/>
                <a:gd name="T65" fmla="*/ 178 h 304"/>
                <a:gd name="T66" fmla="*/ 139 w 399"/>
                <a:gd name="T67" fmla="*/ 213 h 304"/>
                <a:gd name="T68" fmla="*/ 162 w 399"/>
                <a:gd name="T69" fmla="*/ 183 h 304"/>
                <a:gd name="T70" fmla="*/ 148 w 399"/>
                <a:gd name="T71" fmla="*/ 153 h 304"/>
                <a:gd name="T72" fmla="*/ 136 w 399"/>
                <a:gd name="T73" fmla="*/ 126 h 304"/>
                <a:gd name="T74" fmla="*/ 143 w 399"/>
                <a:gd name="T75" fmla="*/ 136 h 304"/>
                <a:gd name="T76" fmla="*/ 150 w 399"/>
                <a:gd name="T77" fmla="*/ 122 h 304"/>
                <a:gd name="T78" fmla="*/ 200 w 399"/>
                <a:gd name="T79" fmla="*/ 41 h 304"/>
                <a:gd name="T80" fmla="*/ 147 w 399"/>
                <a:gd name="T81" fmla="*/ 193 h 304"/>
                <a:gd name="T82" fmla="*/ 139 w 399"/>
                <a:gd name="T83" fmla="*/ 164 h 304"/>
                <a:gd name="T84" fmla="*/ 25 w 399"/>
                <a:gd name="T85" fmla="*/ 2 h 304"/>
                <a:gd name="T86" fmla="*/ 0 w 399"/>
                <a:gd name="T87" fmla="*/ 273 h 304"/>
                <a:gd name="T88" fmla="*/ 25 w 399"/>
                <a:gd name="T89" fmla="*/ 304 h 304"/>
                <a:gd name="T90" fmla="*/ 40 w 399"/>
                <a:gd name="T91" fmla="*/ 281 h 304"/>
                <a:gd name="T92" fmla="*/ 24 w 399"/>
                <a:gd name="T93" fmla="*/ 48 h 304"/>
                <a:gd name="T94" fmla="*/ 50 w 399"/>
                <a:gd name="T95" fmla="*/ 22 h 304"/>
                <a:gd name="T96" fmla="*/ 124 w 399"/>
                <a:gd name="T97" fmla="*/ 125 h 304"/>
                <a:gd name="T98" fmla="*/ 106 w 399"/>
                <a:gd name="T99" fmla="*/ 175 h 304"/>
                <a:gd name="T100" fmla="*/ 117 w 399"/>
                <a:gd name="T101" fmla="*/ 209 h 304"/>
                <a:gd name="T102" fmla="*/ 54 w 399"/>
                <a:gd name="T103" fmla="*/ 262 h 304"/>
                <a:gd name="T104" fmla="*/ 43 w 399"/>
                <a:gd name="T105" fmla="*/ 53 h 304"/>
                <a:gd name="T106" fmla="*/ 135 w 399"/>
                <a:gd name="T107" fmla="*/ 156 h 304"/>
                <a:gd name="T108" fmla="*/ 131 w 399"/>
                <a:gd name="T109" fmla="*/ 176 h 304"/>
                <a:gd name="T110" fmla="*/ 128 w 399"/>
                <a:gd name="T111" fmla="*/ 199 h 304"/>
                <a:gd name="T112" fmla="*/ 127 w 399"/>
                <a:gd name="T113" fmla="*/ 137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99" h="304">
                  <a:moveTo>
                    <a:pt x="368" y="304"/>
                  </a:moveTo>
                  <a:lnTo>
                    <a:pt x="368" y="304"/>
                  </a:lnTo>
                  <a:lnTo>
                    <a:pt x="373" y="304"/>
                  </a:lnTo>
                  <a:lnTo>
                    <a:pt x="380" y="302"/>
                  </a:lnTo>
                  <a:lnTo>
                    <a:pt x="385" y="298"/>
                  </a:lnTo>
                  <a:lnTo>
                    <a:pt x="390" y="294"/>
                  </a:lnTo>
                  <a:lnTo>
                    <a:pt x="394" y="290"/>
                  </a:lnTo>
                  <a:lnTo>
                    <a:pt x="396" y="285"/>
                  </a:lnTo>
                  <a:lnTo>
                    <a:pt x="399" y="279"/>
                  </a:lnTo>
                  <a:lnTo>
                    <a:pt x="399" y="273"/>
                  </a:lnTo>
                  <a:lnTo>
                    <a:pt x="399" y="33"/>
                  </a:lnTo>
                  <a:lnTo>
                    <a:pt x="399" y="33"/>
                  </a:lnTo>
                  <a:lnTo>
                    <a:pt x="399" y="26"/>
                  </a:lnTo>
                  <a:lnTo>
                    <a:pt x="396" y="21"/>
                  </a:lnTo>
                  <a:lnTo>
                    <a:pt x="394" y="15"/>
                  </a:lnTo>
                  <a:lnTo>
                    <a:pt x="390" y="10"/>
                  </a:lnTo>
                  <a:lnTo>
                    <a:pt x="385" y="6"/>
                  </a:lnTo>
                  <a:lnTo>
                    <a:pt x="380" y="3"/>
                  </a:lnTo>
                  <a:lnTo>
                    <a:pt x="373" y="2"/>
                  </a:lnTo>
                  <a:lnTo>
                    <a:pt x="368" y="0"/>
                  </a:lnTo>
                  <a:lnTo>
                    <a:pt x="304" y="0"/>
                  </a:lnTo>
                  <a:lnTo>
                    <a:pt x="304" y="22"/>
                  </a:lnTo>
                  <a:lnTo>
                    <a:pt x="349" y="22"/>
                  </a:lnTo>
                  <a:lnTo>
                    <a:pt x="349" y="22"/>
                  </a:lnTo>
                  <a:lnTo>
                    <a:pt x="354" y="22"/>
                  </a:lnTo>
                  <a:lnTo>
                    <a:pt x="360" y="25"/>
                  </a:lnTo>
                  <a:lnTo>
                    <a:pt x="364" y="26"/>
                  </a:lnTo>
                  <a:lnTo>
                    <a:pt x="368" y="30"/>
                  </a:lnTo>
                  <a:lnTo>
                    <a:pt x="371" y="34"/>
                  </a:lnTo>
                  <a:lnTo>
                    <a:pt x="373" y="38"/>
                  </a:lnTo>
                  <a:lnTo>
                    <a:pt x="375" y="42"/>
                  </a:lnTo>
                  <a:lnTo>
                    <a:pt x="376" y="48"/>
                  </a:lnTo>
                  <a:lnTo>
                    <a:pt x="376" y="256"/>
                  </a:lnTo>
                  <a:lnTo>
                    <a:pt x="376" y="256"/>
                  </a:lnTo>
                  <a:lnTo>
                    <a:pt x="375" y="262"/>
                  </a:lnTo>
                  <a:lnTo>
                    <a:pt x="373" y="267"/>
                  </a:lnTo>
                  <a:lnTo>
                    <a:pt x="371" y="271"/>
                  </a:lnTo>
                  <a:lnTo>
                    <a:pt x="368" y="275"/>
                  </a:lnTo>
                  <a:lnTo>
                    <a:pt x="364" y="278"/>
                  </a:lnTo>
                  <a:lnTo>
                    <a:pt x="360" y="281"/>
                  </a:lnTo>
                  <a:lnTo>
                    <a:pt x="354" y="282"/>
                  </a:lnTo>
                  <a:lnTo>
                    <a:pt x="349" y="282"/>
                  </a:lnTo>
                  <a:lnTo>
                    <a:pt x="304" y="282"/>
                  </a:lnTo>
                  <a:lnTo>
                    <a:pt x="304" y="304"/>
                  </a:lnTo>
                  <a:lnTo>
                    <a:pt x="368" y="304"/>
                  </a:lnTo>
                  <a:lnTo>
                    <a:pt x="368" y="304"/>
                  </a:lnTo>
                  <a:close/>
                  <a:moveTo>
                    <a:pt x="304" y="264"/>
                  </a:moveTo>
                  <a:lnTo>
                    <a:pt x="304" y="256"/>
                  </a:lnTo>
                  <a:lnTo>
                    <a:pt x="337" y="256"/>
                  </a:lnTo>
                  <a:lnTo>
                    <a:pt x="337" y="243"/>
                  </a:lnTo>
                  <a:lnTo>
                    <a:pt x="304" y="243"/>
                  </a:lnTo>
                  <a:lnTo>
                    <a:pt x="304" y="41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41" y="41"/>
                  </a:lnTo>
                  <a:lnTo>
                    <a:pt x="345" y="42"/>
                  </a:lnTo>
                  <a:lnTo>
                    <a:pt x="352" y="46"/>
                  </a:lnTo>
                  <a:lnTo>
                    <a:pt x="357" y="53"/>
                  </a:lnTo>
                  <a:lnTo>
                    <a:pt x="357" y="57"/>
                  </a:lnTo>
                  <a:lnTo>
                    <a:pt x="358" y="61"/>
                  </a:lnTo>
                  <a:lnTo>
                    <a:pt x="358" y="243"/>
                  </a:lnTo>
                  <a:lnTo>
                    <a:pt x="358" y="243"/>
                  </a:lnTo>
                  <a:lnTo>
                    <a:pt x="357" y="247"/>
                  </a:lnTo>
                  <a:lnTo>
                    <a:pt x="357" y="251"/>
                  </a:lnTo>
                  <a:lnTo>
                    <a:pt x="352" y="258"/>
                  </a:lnTo>
                  <a:lnTo>
                    <a:pt x="345" y="262"/>
                  </a:lnTo>
                  <a:lnTo>
                    <a:pt x="341" y="263"/>
                  </a:lnTo>
                  <a:lnTo>
                    <a:pt x="337" y="264"/>
                  </a:lnTo>
                  <a:lnTo>
                    <a:pt x="304" y="264"/>
                  </a:lnTo>
                  <a:close/>
                  <a:moveTo>
                    <a:pt x="304" y="0"/>
                  </a:moveTo>
                  <a:lnTo>
                    <a:pt x="254" y="0"/>
                  </a:lnTo>
                  <a:lnTo>
                    <a:pt x="254" y="22"/>
                  </a:lnTo>
                  <a:lnTo>
                    <a:pt x="304" y="22"/>
                  </a:lnTo>
                  <a:lnTo>
                    <a:pt x="304" y="0"/>
                  </a:lnTo>
                  <a:lnTo>
                    <a:pt x="304" y="0"/>
                  </a:lnTo>
                  <a:close/>
                  <a:moveTo>
                    <a:pt x="254" y="304"/>
                  </a:moveTo>
                  <a:lnTo>
                    <a:pt x="304" y="304"/>
                  </a:lnTo>
                  <a:lnTo>
                    <a:pt x="304" y="282"/>
                  </a:lnTo>
                  <a:lnTo>
                    <a:pt x="254" y="282"/>
                  </a:lnTo>
                  <a:lnTo>
                    <a:pt x="254" y="304"/>
                  </a:lnTo>
                  <a:lnTo>
                    <a:pt x="254" y="304"/>
                  </a:lnTo>
                  <a:close/>
                  <a:moveTo>
                    <a:pt x="304" y="41"/>
                  </a:moveTo>
                  <a:lnTo>
                    <a:pt x="304" y="243"/>
                  </a:lnTo>
                  <a:lnTo>
                    <a:pt x="270" y="243"/>
                  </a:lnTo>
                  <a:lnTo>
                    <a:pt x="270" y="256"/>
                  </a:lnTo>
                  <a:lnTo>
                    <a:pt x="304" y="256"/>
                  </a:lnTo>
                  <a:lnTo>
                    <a:pt x="304" y="264"/>
                  </a:lnTo>
                  <a:lnTo>
                    <a:pt x="254" y="264"/>
                  </a:lnTo>
                  <a:lnTo>
                    <a:pt x="254" y="183"/>
                  </a:lnTo>
                  <a:lnTo>
                    <a:pt x="254" y="183"/>
                  </a:lnTo>
                  <a:lnTo>
                    <a:pt x="257" y="183"/>
                  </a:lnTo>
                  <a:lnTo>
                    <a:pt x="257" y="183"/>
                  </a:lnTo>
                  <a:lnTo>
                    <a:pt x="265" y="179"/>
                  </a:lnTo>
                  <a:lnTo>
                    <a:pt x="272" y="174"/>
                  </a:lnTo>
                  <a:lnTo>
                    <a:pt x="272" y="174"/>
                  </a:lnTo>
                  <a:lnTo>
                    <a:pt x="277" y="167"/>
                  </a:lnTo>
                  <a:lnTo>
                    <a:pt x="281" y="159"/>
                  </a:lnTo>
                  <a:lnTo>
                    <a:pt x="281" y="159"/>
                  </a:lnTo>
                  <a:lnTo>
                    <a:pt x="281" y="151"/>
                  </a:lnTo>
                  <a:lnTo>
                    <a:pt x="281" y="151"/>
                  </a:lnTo>
                  <a:lnTo>
                    <a:pt x="281" y="143"/>
                  </a:lnTo>
                  <a:lnTo>
                    <a:pt x="281" y="143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33"/>
                  </a:lnTo>
                  <a:lnTo>
                    <a:pt x="269" y="130"/>
                  </a:lnTo>
                  <a:lnTo>
                    <a:pt x="262" y="129"/>
                  </a:lnTo>
                  <a:lnTo>
                    <a:pt x="262" y="129"/>
                  </a:lnTo>
                  <a:lnTo>
                    <a:pt x="268" y="122"/>
                  </a:lnTo>
                  <a:lnTo>
                    <a:pt x="272" y="116"/>
                  </a:lnTo>
                  <a:lnTo>
                    <a:pt x="272" y="116"/>
                  </a:lnTo>
                  <a:lnTo>
                    <a:pt x="273" y="109"/>
                  </a:lnTo>
                  <a:lnTo>
                    <a:pt x="273" y="102"/>
                  </a:lnTo>
                  <a:lnTo>
                    <a:pt x="273" y="102"/>
                  </a:lnTo>
                  <a:lnTo>
                    <a:pt x="270" y="97"/>
                  </a:lnTo>
                  <a:lnTo>
                    <a:pt x="264" y="93"/>
                  </a:lnTo>
                  <a:lnTo>
                    <a:pt x="264" y="93"/>
                  </a:lnTo>
                  <a:lnTo>
                    <a:pt x="260" y="90"/>
                  </a:lnTo>
                  <a:lnTo>
                    <a:pt x="254" y="90"/>
                  </a:lnTo>
                  <a:lnTo>
                    <a:pt x="254" y="41"/>
                  </a:lnTo>
                  <a:lnTo>
                    <a:pt x="304" y="41"/>
                  </a:lnTo>
                  <a:lnTo>
                    <a:pt x="304" y="41"/>
                  </a:lnTo>
                  <a:close/>
                  <a:moveTo>
                    <a:pt x="254" y="175"/>
                  </a:moveTo>
                  <a:lnTo>
                    <a:pt x="254" y="175"/>
                  </a:lnTo>
                  <a:lnTo>
                    <a:pt x="254" y="175"/>
                  </a:lnTo>
                  <a:lnTo>
                    <a:pt x="254" y="175"/>
                  </a:lnTo>
                  <a:lnTo>
                    <a:pt x="257" y="174"/>
                  </a:lnTo>
                  <a:lnTo>
                    <a:pt x="260" y="171"/>
                  </a:lnTo>
                  <a:lnTo>
                    <a:pt x="264" y="166"/>
                  </a:lnTo>
                  <a:lnTo>
                    <a:pt x="264" y="166"/>
                  </a:lnTo>
                  <a:lnTo>
                    <a:pt x="265" y="159"/>
                  </a:lnTo>
                  <a:lnTo>
                    <a:pt x="264" y="151"/>
                  </a:lnTo>
                  <a:lnTo>
                    <a:pt x="264" y="151"/>
                  </a:lnTo>
                  <a:lnTo>
                    <a:pt x="260" y="143"/>
                  </a:lnTo>
                  <a:lnTo>
                    <a:pt x="257" y="140"/>
                  </a:lnTo>
                  <a:lnTo>
                    <a:pt x="254" y="137"/>
                  </a:lnTo>
                  <a:lnTo>
                    <a:pt x="254" y="175"/>
                  </a:lnTo>
                  <a:lnTo>
                    <a:pt x="254" y="175"/>
                  </a:lnTo>
                  <a:close/>
                  <a:moveTo>
                    <a:pt x="254" y="124"/>
                  </a:moveTo>
                  <a:lnTo>
                    <a:pt x="254" y="124"/>
                  </a:lnTo>
                  <a:lnTo>
                    <a:pt x="257" y="117"/>
                  </a:lnTo>
                  <a:lnTo>
                    <a:pt x="258" y="109"/>
                  </a:lnTo>
                  <a:lnTo>
                    <a:pt x="258" y="109"/>
                  </a:lnTo>
                  <a:lnTo>
                    <a:pt x="257" y="103"/>
                  </a:lnTo>
                  <a:lnTo>
                    <a:pt x="257" y="103"/>
                  </a:lnTo>
                  <a:lnTo>
                    <a:pt x="255" y="99"/>
                  </a:lnTo>
                  <a:lnTo>
                    <a:pt x="254" y="98"/>
                  </a:lnTo>
                  <a:lnTo>
                    <a:pt x="254" y="98"/>
                  </a:lnTo>
                  <a:lnTo>
                    <a:pt x="254" y="97"/>
                  </a:lnTo>
                  <a:lnTo>
                    <a:pt x="254" y="124"/>
                  </a:lnTo>
                  <a:close/>
                  <a:moveTo>
                    <a:pt x="254" y="0"/>
                  </a:moveTo>
                  <a:lnTo>
                    <a:pt x="200" y="0"/>
                  </a:lnTo>
                  <a:lnTo>
                    <a:pt x="200" y="22"/>
                  </a:lnTo>
                  <a:lnTo>
                    <a:pt x="254" y="22"/>
                  </a:lnTo>
                  <a:lnTo>
                    <a:pt x="254" y="0"/>
                  </a:lnTo>
                  <a:lnTo>
                    <a:pt x="254" y="0"/>
                  </a:lnTo>
                  <a:close/>
                  <a:moveTo>
                    <a:pt x="200" y="304"/>
                  </a:moveTo>
                  <a:lnTo>
                    <a:pt x="254" y="304"/>
                  </a:lnTo>
                  <a:lnTo>
                    <a:pt x="254" y="282"/>
                  </a:lnTo>
                  <a:lnTo>
                    <a:pt x="200" y="282"/>
                  </a:lnTo>
                  <a:lnTo>
                    <a:pt x="200" y="304"/>
                  </a:lnTo>
                  <a:lnTo>
                    <a:pt x="200" y="304"/>
                  </a:lnTo>
                  <a:close/>
                  <a:moveTo>
                    <a:pt x="254" y="41"/>
                  </a:moveTo>
                  <a:lnTo>
                    <a:pt x="254" y="90"/>
                  </a:lnTo>
                  <a:lnTo>
                    <a:pt x="254" y="90"/>
                  </a:lnTo>
                  <a:lnTo>
                    <a:pt x="246" y="91"/>
                  </a:lnTo>
                  <a:lnTo>
                    <a:pt x="246" y="91"/>
                  </a:lnTo>
                  <a:lnTo>
                    <a:pt x="241" y="93"/>
                  </a:lnTo>
                  <a:lnTo>
                    <a:pt x="236" y="95"/>
                  </a:lnTo>
                  <a:lnTo>
                    <a:pt x="232" y="99"/>
                  </a:lnTo>
                  <a:lnTo>
                    <a:pt x="230" y="103"/>
                  </a:lnTo>
                  <a:lnTo>
                    <a:pt x="230" y="103"/>
                  </a:lnTo>
                  <a:lnTo>
                    <a:pt x="227" y="107"/>
                  </a:lnTo>
                  <a:lnTo>
                    <a:pt x="226" y="111"/>
                  </a:lnTo>
                  <a:lnTo>
                    <a:pt x="226" y="117"/>
                  </a:lnTo>
                  <a:lnTo>
                    <a:pt x="226" y="121"/>
                  </a:lnTo>
                  <a:lnTo>
                    <a:pt x="226" y="121"/>
                  </a:lnTo>
                  <a:lnTo>
                    <a:pt x="228" y="125"/>
                  </a:lnTo>
                  <a:lnTo>
                    <a:pt x="231" y="129"/>
                  </a:lnTo>
                  <a:lnTo>
                    <a:pt x="235" y="132"/>
                  </a:lnTo>
                  <a:lnTo>
                    <a:pt x="241" y="134"/>
                  </a:lnTo>
                  <a:lnTo>
                    <a:pt x="241" y="134"/>
                  </a:lnTo>
                  <a:lnTo>
                    <a:pt x="232" y="141"/>
                  </a:lnTo>
                  <a:lnTo>
                    <a:pt x="230" y="144"/>
                  </a:lnTo>
                  <a:lnTo>
                    <a:pt x="227" y="148"/>
                  </a:lnTo>
                  <a:lnTo>
                    <a:pt x="227" y="148"/>
                  </a:lnTo>
                  <a:lnTo>
                    <a:pt x="226" y="158"/>
                  </a:lnTo>
                  <a:lnTo>
                    <a:pt x="226" y="166"/>
                  </a:lnTo>
                  <a:lnTo>
                    <a:pt x="226" y="166"/>
                  </a:lnTo>
                  <a:lnTo>
                    <a:pt x="227" y="171"/>
                  </a:lnTo>
                  <a:lnTo>
                    <a:pt x="230" y="174"/>
                  </a:lnTo>
                  <a:lnTo>
                    <a:pt x="232" y="178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41" y="182"/>
                  </a:lnTo>
                  <a:lnTo>
                    <a:pt x="245" y="183"/>
                  </a:lnTo>
                  <a:lnTo>
                    <a:pt x="254" y="183"/>
                  </a:lnTo>
                  <a:lnTo>
                    <a:pt x="254" y="264"/>
                  </a:lnTo>
                  <a:lnTo>
                    <a:pt x="200" y="264"/>
                  </a:lnTo>
                  <a:lnTo>
                    <a:pt x="200" y="186"/>
                  </a:lnTo>
                  <a:lnTo>
                    <a:pt x="201" y="186"/>
                  </a:lnTo>
                  <a:lnTo>
                    <a:pt x="200" y="171"/>
                  </a:lnTo>
                  <a:lnTo>
                    <a:pt x="216" y="167"/>
                  </a:lnTo>
                  <a:lnTo>
                    <a:pt x="215" y="153"/>
                  </a:lnTo>
                  <a:lnTo>
                    <a:pt x="200" y="158"/>
                  </a:lnTo>
                  <a:lnTo>
                    <a:pt x="200" y="145"/>
                  </a:lnTo>
                  <a:lnTo>
                    <a:pt x="200" y="41"/>
                  </a:lnTo>
                  <a:lnTo>
                    <a:pt x="254" y="41"/>
                  </a:lnTo>
                  <a:lnTo>
                    <a:pt x="254" y="41"/>
                  </a:lnTo>
                  <a:close/>
                  <a:moveTo>
                    <a:pt x="254" y="97"/>
                  </a:moveTo>
                  <a:lnTo>
                    <a:pt x="254" y="97"/>
                  </a:lnTo>
                  <a:lnTo>
                    <a:pt x="251" y="97"/>
                  </a:lnTo>
                  <a:lnTo>
                    <a:pt x="249" y="97"/>
                  </a:lnTo>
                  <a:lnTo>
                    <a:pt x="249" y="97"/>
                  </a:lnTo>
                  <a:lnTo>
                    <a:pt x="245" y="99"/>
                  </a:lnTo>
                  <a:lnTo>
                    <a:pt x="242" y="103"/>
                  </a:lnTo>
                  <a:lnTo>
                    <a:pt x="242" y="103"/>
                  </a:lnTo>
                  <a:lnTo>
                    <a:pt x="241" y="109"/>
                  </a:lnTo>
                  <a:lnTo>
                    <a:pt x="241" y="114"/>
                  </a:lnTo>
                  <a:lnTo>
                    <a:pt x="241" y="114"/>
                  </a:lnTo>
                  <a:lnTo>
                    <a:pt x="242" y="118"/>
                  </a:lnTo>
                  <a:lnTo>
                    <a:pt x="245" y="122"/>
                  </a:lnTo>
                  <a:lnTo>
                    <a:pt x="247" y="125"/>
                  </a:lnTo>
                  <a:lnTo>
                    <a:pt x="251" y="128"/>
                  </a:lnTo>
                  <a:lnTo>
                    <a:pt x="251" y="128"/>
                  </a:lnTo>
                  <a:lnTo>
                    <a:pt x="254" y="124"/>
                  </a:lnTo>
                  <a:lnTo>
                    <a:pt x="254" y="97"/>
                  </a:lnTo>
                  <a:lnTo>
                    <a:pt x="254" y="97"/>
                  </a:lnTo>
                  <a:close/>
                  <a:moveTo>
                    <a:pt x="254" y="137"/>
                  </a:moveTo>
                  <a:lnTo>
                    <a:pt x="254" y="137"/>
                  </a:lnTo>
                  <a:lnTo>
                    <a:pt x="251" y="136"/>
                  </a:lnTo>
                  <a:lnTo>
                    <a:pt x="251" y="136"/>
                  </a:lnTo>
                  <a:lnTo>
                    <a:pt x="247" y="141"/>
                  </a:lnTo>
                  <a:lnTo>
                    <a:pt x="245" y="147"/>
                  </a:lnTo>
                  <a:lnTo>
                    <a:pt x="243" y="152"/>
                  </a:lnTo>
                  <a:lnTo>
                    <a:pt x="243" y="159"/>
                  </a:lnTo>
                  <a:lnTo>
                    <a:pt x="243" y="159"/>
                  </a:lnTo>
                  <a:lnTo>
                    <a:pt x="243" y="164"/>
                  </a:lnTo>
                  <a:lnTo>
                    <a:pt x="243" y="164"/>
                  </a:lnTo>
                  <a:lnTo>
                    <a:pt x="246" y="170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51" y="174"/>
                  </a:lnTo>
                  <a:lnTo>
                    <a:pt x="254" y="175"/>
                  </a:lnTo>
                  <a:lnTo>
                    <a:pt x="254" y="137"/>
                  </a:lnTo>
                  <a:close/>
                  <a:moveTo>
                    <a:pt x="200" y="0"/>
                  </a:moveTo>
                  <a:lnTo>
                    <a:pt x="135" y="0"/>
                  </a:lnTo>
                  <a:lnTo>
                    <a:pt x="135" y="22"/>
                  </a:lnTo>
                  <a:lnTo>
                    <a:pt x="200" y="2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135" y="304"/>
                  </a:moveTo>
                  <a:lnTo>
                    <a:pt x="200" y="304"/>
                  </a:lnTo>
                  <a:lnTo>
                    <a:pt x="200" y="282"/>
                  </a:lnTo>
                  <a:lnTo>
                    <a:pt x="135" y="282"/>
                  </a:lnTo>
                  <a:lnTo>
                    <a:pt x="135" y="304"/>
                  </a:lnTo>
                  <a:lnTo>
                    <a:pt x="135" y="304"/>
                  </a:lnTo>
                  <a:close/>
                  <a:moveTo>
                    <a:pt x="200" y="41"/>
                  </a:moveTo>
                  <a:lnTo>
                    <a:pt x="200" y="145"/>
                  </a:lnTo>
                  <a:lnTo>
                    <a:pt x="200" y="143"/>
                  </a:lnTo>
                  <a:lnTo>
                    <a:pt x="186" y="145"/>
                  </a:lnTo>
                  <a:lnTo>
                    <a:pt x="186" y="160"/>
                  </a:lnTo>
                  <a:lnTo>
                    <a:pt x="171" y="164"/>
                  </a:lnTo>
                  <a:lnTo>
                    <a:pt x="173" y="178"/>
                  </a:lnTo>
                  <a:lnTo>
                    <a:pt x="188" y="174"/>
                  </a:lnTo>
                  <a:lnTo>
                    <a:pt x="188" y="190"/>
                  </a:lnTo>
                  <a:lnTo>
                    <a:pt x="200" y="186"/>
                  </a:lnTo>
                  <a:lnTo>
                    <a:pt x="200" y="264"/>
                  </a:lnTo>
                  <a:lnTo>
                    <a:pt x="135" y="264"/>
                  </a:lnTo>
                  <a:lnTo>
                    <a:pt x="135" y="214"/>
                  </a:lnTo>
                  <a:lnTo>
                    <a:pt x="135" y="214"/>
                  </a:lnTo>
                  <a:lnTo>
                    <a:pt x="139" y="213"/>
                  </a:lnTo>
                  <a:lnTo>
                    <a:pt x="139" y="213"/>
                  </a:lnTo>
                  <a:lnTo>
                    <a:pt x="144" y="210"/>
                  </a:lnTo>
                  <a:lnTo>
                    <a:pt x="150" y="208"/>
                  </a:lnTo>
                  <a:lnTo>
                    <a:pt x="155" y="202"/>
                  </a:lnTo>
                  <a:lnTo>
                    <a:pt x="158" y="197"/>
                  </a:lnTo>
                  <a:lnTo>
                    <a:pt x="158" y="197"/>
                  </a:lnTo>
                  <a:lnTo>
                    <a:pt x="161" y="190"/>
                  </a:lnTo>
                  <a:lnTo>
                    <a:pt x="162" y="183"/>
                  </a:lnTo>
                  <a:lnTo>
                    <a:pt x="162" y="176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58" y="163"/>
                  </a:lnTo>
                  <a:lnTo>
                    <a:pt x="154" y="158"/>
                  </a:lnTo>
                  <a:lnTo>
                    <a:pt x="154" y="158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4" y="153"/>
                  </a:lnTo>
                  <a:lnTo>
                    <a:pt x="139" y="155"/>
                  </a:lnTo>
                  <a:lnTo>
                    <a:pt x="139" y="155"/>
                  </a:lnTo>
                  <a:lnTo>
                    <a:pt x="135" y="156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36" y="126"/>
                  </a:lnTo>
                  <a:lnTo>
                    <a:pt x="136" y="126"/>
                  </a:lnTo>
                  <a:lnTo>
                    <a:pt x="139" y="126"/>
                  </a:lnTo>
                  <a:lnTo>
                    <a:pt x="140" y="128"/>
                  </a:lnTo>
                  <a:lnTo>
                    <a:pt x="140" y="128"/>
                  </a:lnTo>
                  <a:lnTo>
                    <a:pt x="143" y="129"/>
                  </a:lnTo>
                  <a:lnTo>
                    <a:pt x="143" y="132"/>
                  </a:lnTo>
                  <a:lnTo>
                    <a:pt x="143" y="132"/>
                  </a:lnTo>
                  <a:lnTo>
                    <a:pt x="143" y="134"/>
                  </a:lnTo>
                  <a:lnTo>
                    <a:pt x="143" y="136"/>
                  </a:lnTo>
                  <a:lnTo>
                    <a:pt x="143" y="136"/>
                  </a:lnTo>
                  <a:lnTo>
                    <a:pt x="147" y="134"/>
                  </a:lnTo>
                  <a:lnTo>
                    <a:pt x="150" y="132"/>
                  </a:lnTo>
                  <a:lnTo>
                    <a:pt x="150" y="132"/>
                  </a:lnTo>
                  <a:lnTo>
                    <a:pt x="151" y="129"/>
                  </a:lnTo>
                  <a:lnTo>
                    <a:pt x="151" y="125"/>
                  </a:lnTo>
                  <a:lnTo>
                    <a:pt x="151" y="125"/>
                  </a:lnTo>
                  <a:lnTo>
                    <a:pt x="150" y="122"/>
                  </a:lnTo>
                  <a:lnTo>
                    <a:pt x="146" y="120"/>
                  </a:lnTo>
                  <a:lnTo>
                    <a:pt x="146" y="120"/>
                  </a:lnTo>
                  <a:lnTo>
                    <a:pt x="140" y="120"/>
                  </a:lnTo>
                  <a:lnTo>
                    <a:pt x="135" y="120"/>
                  </a:lnTo>
                  <a:lnTo>
                    <a:pt x="135" y="120"/>
                  </a:lnTo>
                  <a:lnTo>
                    <a:pt x="135" y="41"/>
                  </a:lnTo>
                  <a:lnTo>
                    <a:pt x="200" y="41"/>
                  </a:lnTo>
                  <a:lnTo>
                    <a:pt x="200" y="41"/>
                  </a:lnTo>
                  <a:close/>
                  <a:moveTo>
                    <a:pt x="135" y="204"/>
                  </a:moveTo>
                  <a:lnTo>
                    <a:pt x="135" y="204"/>
                  </a:lnTo>
                  <a:lnTo>
                    <a:pt x="138" y="204"/>
                  </a:lnTo>
                  <a:lnTo>
                    <a:pt x="138" y="204"/>
                  </a:lnTo>
                  <a:lnTo>
                    <a:pt x="140" y="202"/>
                  </a:lnTo>
                  <a:lnTo>
                    <a:pt x="143" y="199"/>
                  </a:lnTo>
                  <a:lnTo>
                    <a:pt x="146" y="197"/>
                  </a:lnTo>
                  <a:lnTo>
                    <a:pt x="147" y="193"/>
                  </a:lnTo>
                  <a:lnTo>
                    <a:pt x="147" y="193"/>
                  </a:lnTo>
                  <a:lnTo>
                    <a:pt x="150" y="185"/>
                  </a:lnTo>
                  <a:lnTo>
                    <a:pt x="148" y="175"/>
                  </a:lnTo>
                  <a:lnTo>
                    <a:pt x="148" y="175"/>
                  </a:lnTo>
                  <a:lnTo>
                    <a:pt x="147" y="170"/>
                  </a:lnTo>
                  <a:lnTo>
                    <a:pt x="144" y="167"/>
                  </a:lnTo>
                  <a:lnTo>
                    <a:pt x="142" y="164"/>
                  </a:lnTo>
                  <a:lnTo>
                    <a:pt x="139" y="164"/>
                  </a:lnTo>
                  <a:lnTo>
                    <a:pt x="139" y="164"/>
                  </a:lnTo>
                  <a:lnTo>
                    <a:pt x="136" y="166"/>
                  </a:lnTo>
                  <a:lnTo>
                    <a:pt x="135" y="168"/>
                  </a:lnTo>
                  <a:lnTo>
                    <a:pt x="135" y="204"/>
                  </a:lnTo>
                  <a:close/>
                  <a:moveTo>
                    <a:pt x="135" y="0"/>
                  </a:moveTo>
                  <a:lnTo>
                    <a:pt x="32" y="0"/>
                  </a:lnTo>
                  <a:lnTo>
                    <a:pt x="32" y="0"/>
                  </a:lnTo>
                  <a:lnTo>
                    <a:pt x="25" y="2"/>
                  </a:lnTo>
                  <a:lnTo>
                    <a:pt x="20" y="3"/>
                  </a:lnTo>
                  <a:lnTo>
                    <a:pt x="14" y="6"/>
                  </a:lnTo>
                  <a:lnTo>
                    <a:pt x="9" y="10"/>
                  </a:lnTo>
                  <a:lnTo>
                    <a:pt x="5" y="15"/>
                  </a:lnTo>
                  <a:lnTo>
                    <a:pt x="2" y="21"/>
                  </a:lnTo>
                  <a:lnTo>
                    <a:pt x="1" y="26"/>
                  </a:lnTo>
                  <a:lnTo>
                    <a:pt x="0" y="33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1" y="279"/>
                  </a:lnTo>
                  <a:lnTo>
                    <a:pt x="2" y="285"/>
                  </a:lnTo>
                  <a:lnTo>
                    <a:pt x="5" y="290"/>
                  </a:lnTo>
                  <a:lnTo>
                    <a:pt x="9" y="294"/>
                  </a:lnTo>
                  <a:lnTo>
                    <a:pt x="14" y="298"/>
                  </a:lnTo>
                  <a:lnTo>
                    <a:pt x="20" y="302"/>
                  </a:lnTo>
                  <a:lnTo>
                    <a:pt x="25" y="304"/>
                  </a:lnTo>
                  <a:lnTo>
                    <a:pt x="32" y="304"/>
                  </a:lnTo>
                  <a:lnTo>
                    <a:pt x="135" y="304"/>
                  </a:lnTo>
                  <a:lnTo>
                    <a:pt x="135" y="282"/>
                  </a:lnTo>
                  <a:lnTo>
                    <a:pt x="50" y="282"/>
                  </a:lnTo>
                  <a:lnTo>
                    <a:pt x="50" y="282"/>
                  </a:lnTo>
                  <a:lnTo>
                    <a:pt x="50" y="282"/>
                  </a:lnTo>
                  <a:lnTo>
                    <a:pt x="44" y="282"/>
                  </a:lnTo>
                  <a:lnTo>
                    <a:pt x="40" y="281"/>
                  </a:lnTo>
                  <a:lnTo>
                    <a:pt x="35" y="278"/>
                  </a:lnTo>
                  <a:lnTo>
                    <a:pt x="32" y="275"/>
                  </a:lnTo>
                  <a:lnTo>
                    <a:pt x="28" y="271"/>
                  </a:lnTo>
                  <a:lnTo>
                    <a:pt x="25" y="267"/>
                  </a:lnTo>
                  <a:lnTo>
                    <a:pt x="24" y="262"/>
                  </a:lnTo>
                  <a:lnTo>
                    <a:pt x="24" y="256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42"/>
                  </a:lnTo>
                  <a:lnTo>
                    <a:pt x="25" y="38"/>
                  </a:lnTo>
                  <a:lnTo>
                    <a:pt x="28" y="34"/>
                  </a:lnTo>
                  <a:lnTo>
                    <a:pt x="32" y="30"/>
                  </a:lnTo>
                  <a:lnTo>
                    <a:pt x="35" y="26"/>
                  </a:lnTo>
                  <a:lnTo>
                    <a:pt x="40" y="25"/>
                  </a:lnTo>
                  <a:lnTo>
                    <a:pt x="44" y="22"/>
                  </a:lnTo>
                  <a:lnTo>
                    <a:pt x="50" y="22"/>
                  </a:lnTo>
                  <a:lnTo>
                    <a:pt x="135" y="22"/>
                  </a:lnTo>
                  <a:lnTo>
                    <a:pt x="135" y="0"/>
                  </a:lnTo>
                  <a:lnTo>
                    <a:pt x="135" y="0"/>
                  </a:lnTo>
                  <a:close/>
                  <a:moveTo>
                    <a:pt x="135" y="41"/>
                  </a:moveTo>
                  <a:lnTo>
                    <a:pt x="135" y="120"/>
                  </a:lnTo>
                  <a:lnTo>
                    <a:pt x="135" y="120"/>
                  </a:lnTo>
                  <a:lnTo>
                    <a:pt x="130" y="122"/>
                  </a:lnTo>
                  <a:lnTo>
                    <a:pt x="124" y="125"/>
                  </a:lnTo>
                  <a:lnTo>
                    <a:pt x="120" y="129"/>
                  </a:lnTo>
                  <a:lnTo>
                    <a:pt x="116" y="133"/>
                  </a:lnTo>
                  <a:lnTo>
                    <a:pt x="116" y="133"/>
                  </a:lnTo>
                  <a:lnTo>
                    <a:pt x="112" y="139"/>
                  </a:lnTo>
                  <a:lnTo>
                    <a:pt x="111" y="144"/>
                  </a:lnTo>
                  <a:lnTo>
                    <a:pt x="106" y="159"/>
                  </a:lnTo>
                  <a:lnTo>
                    <a:pt x="106" y="159"/>
                  </a:lnTo>
                  <a:lnTo>
                    <a:pt x="106" y="175"/>
                  </a:lnTo>
                  <a:lnTo>
                    <a:pt x="106" y="175"/>
                  </a:lnTo>
                  <a:lnTo>
                    <a:pt x="108" y="185"/>
                  </a:lnTo>
                  <a:lnTo>
                    <a:pt x="109" y="194"/>
                  </a:lnTo>
                  <a:lnTo>
                    <a:pt x="111" y="195"/>
                  </a:lnTo>
                  <a:lnTo>
                    <a:pt x="111" y="195"/>
                  </a:lnTo>
                  <a:lnTo>
                    <a:pt x="113" y="205"/>
                  </a:lnTo>
                  <a:lnTo>
                    <a:pt x="113" y="205"/>
                  </a:lnTo>
                  <a:lnTo>
                    <a:pt x="117" y="209"/>
                  </a:lnTo>
                  <a:lnTo>
                    <a:pt x="121" y="213"/>
                  </a:lnTo>
                  <a:lnTo>
                    <a:pt x="128" y="214"/>
                  </a:lnTo>
                  <a:lnTo>
                    <a:pt x="135" y="214"/>
                  </a:lnTo>
                  <a:lnTo>
                    <a:pt x="135" y="264"/>
                  </a:lnTo>
                  <a:lnTo>
                    <a:pt x="62" y="264"/>
                  </a:lnTo>
                  <a:lnTo>
                    <a:pt x="62" y="264"/>
                  </a:lnTo>
                  <a:lnTo>
                    <a:pt x="58" y="263"/>
                  </a:lnTo>
                  <a:lnTo>
                    <a:pt x="54" y="262"/>
                  </a:lnTo>
                  <a:lnTo>
                    <a:pt x="47" y="258"/>
                  </a:lnTo>
                  <a:lnTo>
                    <a:pt x="43" y="251"/>
                  </a:lnTo>
                  <a:lnTo>
                    <a:pt x="41" y="247"/>
                  </a:lnTo>
                  <a:lnTo>
                    <a:pt x="41" y="243"/>
                  </a:lnTo>
                  <a:lnTo>
                    <a:pt x="41" y="61"/>
                  </a:lnTo>
                  <a:lnTo>
                    <a:pt x="41" y="61"/>
                  </a:lnTo>
                  <a:lnTo>
                    <a:pt x="41" y="57"/>
                  </a:lnTo>
                  <a:lnTo>
                    <a:pt x="43" y="53"/>
                  </a:lnTo>
                  <a:lnTo>
                    <a:pt x="47" y="46"/>
                  </a:lnTo>
                  <a:lnTo>
                    <a:pt x="54" y="42"/>
                  </a:lnTo>
                  <a:lnTo>
                    <a:pt x="58" y="41"/>
                  </a:lnTo>
                  <a:lnTo>
                    <a:pt x="62" y="41"/>
                  </a:lnTo>
                  <a:lnTo>
                    <a:pt x="135" y="41"/>
                  </a:lnTo>
                  <a:lnTo>
                    <a:pt x="135" y="41"/>
                  </a:lnTo>
                  <a:close/>
                  <a:moveTo>
                    <a:pt x="135" y="128"/>
                  </a:moveTo>
                  <a:lnTo>
                    <a:pt x="135" y="156"/>
                  </a:lnTo>
                  <a:lnTo>
                    <a:pt x="135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27" y="166"/>
                  </a:lnTo>
                  <a:lnTo>
                    <a:pt x="127" y="171"/>
                  </a:lnTo>
                  <a:lnTo>
                    <a:pt x="127" y="171"/>
                  </a:lnTo>
                  <a:lnTo>
                    <a:pt x="128" y="174"/>
                  </a:lnTo>
                  <a:lnTo>
                    <a:pt x="131" y="176"/>
                  </a:lnTo>
                  <a:lnTo>
                    <a:pt x="131" y="176"/>
                  </a:lnTo>
                  <a:lnTo>
                    <a:pt x="132" y="171"/>
                  </a:lnTo>
                  <a:lnTo>
                    <a:pt x="135" y="168"/>
                  </a:lnTo>
                  <a:lnTo>
                    <a:pt x="135" y="204"/>
                  </a:lnTo>
                  <a:lnTo>
                    <a:pt x="135" y="204"/>
                  </a:lnTo>
                  <a:lnTo>
                    <a:pt x="131" y="202"/>
                  </a:lnTo>
                  <a:lnTo>
                    <a:pt x="131" y="202"/>
                  </a:lnTo>
                  <a:lnTo>
                    <a:pt x="128" y="199"/>
                  </a:lnTo>
                  <a:lnTo>
                    <a:pt x="127" y="194"/>
                  </a:lnTo>
                  <a:lnTo>
                    <a:pt x="127" y="194"/>
                  </a:lnTo>
                  <a:lnTo>
                    <a:pt x="124" y="181"/>
                  </a:lnTo>
                  <a:lnTo>
                    <a:pt x="124" y="181"/>
                  </a:lnTo>
                  <a:lnTo>
                    <a:pt x="123" y="163"/>
                  </a:lnTo>
                  <a:lnTo>
                    <a:pt x="123" y="163"/>
                  </a:lnTo>
                  <a:lnTo>
                    <a:pt x="123" y="148"/>
                  </a:lnTo>
                  <a:lnTo>
                    <a:pt x="127" y="137"/>
                  </a:lnTo>
                  <a:lnTo>
                    <a:pt x="127" y="137"/>
                  </a:lnTo>
                  <a:lnTo>
                    <a:pt x="131" y="130"/>
                  </a:lnTo>
                  <a:lnTo>
                    <a:pt x="135" y="128"/>
                  </a:lnTo>
                  <a:lnTo>
                    <a:pt x="135" y="128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1" name="组合 293"/>
            <p:cNvGrpSpPr/>
            <p:nvPr/>
          </p:nvGrpSpPr>
          <p:grpSpPr>
            <a:xfrm>
              <a:off x="2601218" y="2949624"/>
              <a:ext cx="154675" cy="147636"/>
              <a:chOff x="3092451" y="2336800"/>
              <a:chExt cx="209550" cy="200025"/>
            </a:xfrm>
            <a:grpFill/>
          </p:grpSpPr>
          <p:sp>
            <p:nvSpPr>
              <p:cNvPr id="89" name="Freeform 173"/>
              <p:cNvSpPr/>
              <p:nvPr/>
            </p:nvSpPr>
            <p:spPr bwMode="auto">
              <a:xfrm>
                <a:off x="3092451" y="2378075"/>
                <a:ext cx="209550" cy="158750"/>
              </a:xfrm>
              <a:custGeom>
                <a:avLst/>
                <a:gdLst>
                  <a:gd name="T0" fmla="*/ 39 w 132"/>
                  <a:gd name="T1" fmla="*/ 0 h 100"/>
                  <a:gd name="T2" fmla="*/ 39 w 132"/>
                  <a:gd name="T3" fmla="*/ 0 h 100"/>
                  <a:gd name="T4" fmla="*/ 47 w 132"/>
                  <a:gd name="T5" fmla="*/ 0 h 100"/>
                  <a:gd name="T6" fmla="*/ 54 w 132"/>
                  <a:gd name="T7" fmla="*/ 2 h 100"/>
                  <a:gd name="T8" fmla="*/ 61 w 132"/>
                  <a:gd name="T9" fmla="*/ 5 h 100"/>
                  <a:gd name="T10" fmla="*/ 66 w 132"/>
                  <a:gd name="T11" fmla="*/ 9 h 100"/>
                  <a:gd name="T12" fmla="*/ 66 w 132"/>
                  <a:gd name="T13" fmla="*/ 9 h 100"/>
                  <a:gd name="T14" fmla="*/ 71 w 132"/>
                  <a:gd name="T15" fmla="*/ 5 h 100"/>
                  <a:gd name="T16" fmla="*/ 78 w 132"/>
                  <a:gd name="T17" fmla="*/ 2 h 100"/>
                  <a:gd name="T18" fmla="*/ 85 w 132"/>
                  <a:gd name="T19" fmla="*/ 0 h 100"/>
                  <a:gd name="T20" fmla="*/ 93 w 132"/>
                  <a:gd name="T21" fmla="*/ 0 h 100"/>
                  <a:gd name="T22" fmla="*/ 93 w 132"/>
                  <a:gd name="T23" fmla="*/ 0 h 100"/>
                  <a:gd name="T24" fmla="*/ 101 w 132"/>
                  <a:gd name="T25" fmla="*/ 0 h 100"/>
                  <a:gd name="T26" fmla="*/ 108 w 132"/>
                  <a:gd name="T27" fmla="*/ 2 h 100"/>
                  <a:gd name="T28" fmla="*/ 115 w 132"/>
                  <a:gd name="T29" fmla="*/ 6 h 100"/>
                  <a:gd name="T30" fmla="*/ 120 w 132"/>
                  <a:gd name="T31" fmla="*/ 11 h 100"/>
                  <a:gd name="T32" fmla="*/ 126 w 132"/>
                  <a:gd name="T33" fmla="*/ 16 h 100"/>
                  <a:gd name="T34" fmla="*/ 130 w 132"/>
                  <a:gd name="T35" fmla="*/ 23 h 100"/>
                  <a:gd name="T36" fmla="*/ 131 w 132"/>
                  <a:gd name="T37" fmla="*/ 31 h 100"/>
                  <a:gd name="T38" fmla="*/ 132 w 132"/>
                  <a:gd name="T39" fmla="*/ 38 h 100"/>
                  <a:gd name="T40" fmla="*/ 132 w 132"/>
                  <a:gd name="T41" fmla="*/ 38 h 100"/>
                  <a:gd name="T42" fmla="*/ 131 w 132"/>
                  <a:gd name="T43" fmla="*/ 47 h 100"/>
                  <a:gd name="T44" fmla="*/ 128 w 132"/>
                  <a:gd name="T45" fmla="*/ 58 h 100"/>
                  <a:gd name="T46" fmla="*/ 123 w 132"/>
                  <a:gd name="T47" fmla="*/ 69 h 100"/>
                  <a:gd name="T48" fmla="*/ 116 w 132"/>
                  <a:gd name="T49" fmla="*/ 78 h 100"/>
                  <a:gd name="T50" fmla="*/ 107 w 132"/>
                  <a:gd name="T51" fmla="*/ 86 h 100"/>
                  <a:gd name="T52" fmla="*/ 94 w 132"/>
                  <a:gd name="T53" fmla="*/ 93 h 100"/>
                  <a:gd name="T54" fmla="*/ 88 w 132"/>
                  <a:gd name="T55" fmla="*/ 96 h 100"/>
                  <a:gd name="T56" fmla="*/ 81 w 132"/>
                  <a:gd name="T57" fmla="*/ 99 h 100"/>
                  <a:gd name="T58" fmla="*/ 73 w 132"/>
                  <a:gd name="T59" fmla="*/ 99 h 100"/>
                  <a:gd name="T60" fmla="*/ 63 w 132"/>
                  <a:gd name="T61" fmla="*/ 100 h 100"/>
                  <a:gd name="T62" fmla="*/ 63 w 132"/>
                  <a:gd name="T63" fmla="*/ 100 h 100"/>
                  <a:gd name="T64" fmla="*/ 55 w 132"/>
                  <a:gd name="T65" fmla="*/ 99 h 100"/>
                  <a:gd name="T66" fmla="*/ 47 w 132"/>
                  <a:gd name="T67" fmla="*/ 97 h 100"/>
                  <a:gd name="T68" fmla="*/ 39 w 132"/>
                  <a:gd name="T69" fmla="*/ 96 h 100"/>
                  <a:gd name="T70" fmla="*/ 32 w 132"/>
                  <a:gd name="T71" fmla="*/ 93 h 100"/>
                  <a:gd name="T72" fmla="*/ 27 w 132"/>
                  <a:gd name="T73" fmla="*/ 90 h 100"/>
                  <a:gd name="T74" fmla="*/ 21 w 132"/>
                  <a:gd name="T75" fmla="*/ 86 h 100"/>
                  <a:gd name="T76" fmla="*/ 13 w 132"/>
                  <a:gd name="T77" fmla="*/ 77 h 100"/>
                  <a:gd name="T78" fmla="*/ 6 w 132"/>
                  <a:gd name="T79" fmla="*/ 67 h 100"/>
                  <a:gd name="T80" fmla="*/ 2 w 132"/>
                  <a:gd name="T81" fmla="*/ 57 h 100"/>
                  <a:gd name="T82" fmla="*/ 0 w 132"/>
                  <a:gd name="T83" fmla="*/ 47 h 100"/>
                  <a:gd name="T84" fmla="*/ 0 w 132"/>
                  <a:gd name="T85" fmla="*/ 38 h 100"/>
                  <a:gd name="T86" fmla="*/ 0 w 132"/>
                  <a:gd name="T87" fmla="*/ 38 h 100"/>
                  <a:gd name="T88" fmla="*/ 0 w 132"/>
                  <a:gd name="T89" fmla="*/ 31 h 100"/>
                  <a:gd name="T90" fmla="*/ 2 w 132"/>
                  <a:gd name="T91" fmla="*/ 23 h 100"/>
                  <a:gd name="T92" fmla="*/ 6 w 132"/>
                  <a:gd name="T93" fmla="*/ 16 h 100"/>
                  <a:gd name="T94" fmla="*/ 12 w 132"/>
                  <a:gd name="T95" fmla="*/ 11 h 100"/>
                  <a:gd name="T96" fmla="*/ 17 w 132"/>
                  <a:gd name="T97" fmla="*/ 6 h 100"/>
                  <a:gd name="T98" fmla="*/ 24 w 132"/>
                  <a:gd name="T99" fmla="*/ 2 h 100"/>
                  <a:gd name="T100" fmla="*/ 31 w 132"/>
                  <a:gd name="T101" fmla="*/ 0 h 100"/>
                  <a:gd name="T102" fmla="*/ 39 w 132"/>
                  <a:gd name="T103" fmla="*/ 0 h 100"/>
                  <a:gd name="T104" fmla="*/ 39 w 132"/>
                  <a:gd name="T10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" h="100">
                    <a:moveTo>
                      <a:pt x="39" y="0"/>
                    </a:moveTo>
                    <a:lnTo>
                      <a:pt x="39" y="0"/>
                    </a:lnTo>
                    <a:lnTo>
                      <a:pt x="47" y="0"/>
                    </a:lnTo>
                    <a:lnTo>
                      <a:pt x="54" y="2"/>
                    </a:lnTo>
                    <a:lnTo>
                      <a:pt x="61" y="5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71" y="5"/>
                    </a:lnTo>
                    <a:lnTo>
                      <a:pt x="78" y="2"/>
                    </a:lnTo>
                    <a:lnTo>
                      <a:pt x="85" y="0"/>
                    </a:lnTo>
                    <a:lnTo>
                      <a:pt x="93" y="0"/>
                    </a:lnTo>
                    <a:lnTo>
                      <a:pt x="93" y="0"/>
                    </a:lnTo>
                    <a:lnTo>
                      <a:pt x="101" y="0"/>
                    </a:lnTo>
                    <a:lnTo>
                      <a:pt x="108" y="2"/>
                    </a:lnTo>
                    <a:lnTo>
                      <a:pt x="115" y="6"/>
                    </a:lnTo>
                    <a:lnTo>
                      <a:pt x="120" y="11"/>
                    </a:lnTo>
                    <a:lnTo>
                      <a:pt x="126" y="16"/>
                    </a:lnTo>
                    <a:lnTo>
                      <a:pt x="130" y="23"/>
                    </a:lnTo>
                    <a:lnTo>
                      <a:pt x="131" y="31"/>
                    </a:lnTo>
                    <a:lnTo>
                      <a:pt x="132" y="38"/>
                    </a:lnTo>
                    <a:lnTo>
                      <a:pt x="132" y="38"/>
                    </a:lnTo>
                    <a:lnTo>
                      <a:pt x="131" y="47"/>
                    </a:lnTo>
                    <a:lnTo>
                      <a:pt x="128" y="58"/>
                    </a:lnTo>
                    <a:lnTo>
                      <a:pt x="123" y="69"/>
                    </a:lnTo>
                    <a:lnTo>
                      <a:pt x="116" y="78"/>
                    </a:lnTo>
                    <a:lnTo>
                      <a:pt x="107" y="86"/>
                    </a:lnTo>
                    <a:lnTo>
                      <a:pt x="94" y="93"/>
                    </a:lnTo>
                    <a:lnTo>
                      <a:pt x="88" y="96"/>
                    </a:lnTo>
                    <a:lnTo>
                      <a:pt x="81" y="99"/>
                    </a:lnTo>
                    <a:lnTo>
                      <a:pt x="73" y="99"/>
                    </a:lnTo>
                    <a:lnTo>
                      <a:pt x="63" y="100"/>
                    </a:lnTo>
                    <a:lnTo>
                      <a:pt x="63" y="100"/>
                    </a:lnTo>
                    <a:lnTo>
                      <a:pt x="55" y="99"/>
                    </a:lnTo>
                    <a:lnTo>
                      <a:pt x="47" y="97"/>
                    </a:lnTo>
                    <a:lnTo>
                      <a:pt x="39" y="96"/>
                    </a:lnTo>
                    <a:lnTo>
                      <a:pt x="32" y="93"/>
                    </a:lnTo>
                    <a:lnTo>
                      <a:pt x="27" y="90"/>
                    </a:lnTo>
                    <a:lnTo>
                      <a:pt x="21" y="86"/>
                    </a:lnTo>
                    <a:lnTo>
                      <a:pt x="13" y="77"/>
                    </a:lnTo>
                    <a:lnTo>
                      <a:pt x="6" y="67"/>
                    </a:lnTo>
                    <a:lnTo>
                      <a:pt x="2" y="57"/>
                    </a:lnTo>
                    <a:lnTo>
                      <a:pt x="0" y="47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1"/>
                    </a:lnTo>
                    <a:lnTo>
                      <a:pt x="2" y="23"/>
                    </a:lnTo>
                    <a:lnTo>
                      <a:pt x="6" y="16"/>
                    </a:lnTo>
                    <a:lnTo>
                      <a:pt x="12" y="11"/>
                    </a:lnTo>
                    <a:lnTo>
                      <a:pt x="17" y="6"/>
                    </a:lnTo>
                    <a:lnTo>
                      <a:pt x="24" y="2"/>
                    </a:lnTo>
                    <a:lnTo>
                      <a:pt x="31" y="0"/>
                    </a:lnTo>
                    <a:lnTo>
                      <a:pt x="39" y="0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90" name="Freeform 174"/>
              <p:cNvSpPr/>
              <p:nvPr/>
            </p:nvSpPr>
            <p:spPr bwMode="auto">
              <a:xfrm>
                <a:off x="3149601" y="2336800"/>
                <a:ext cx="52388" cy="73025"/>
              </a:xfrm>
              <a:custGeom>
                <a:avLst/>
                <a:gdLst>
                  <a:gd name="T0" fmla="*/ 29 w 33"/>
                  <a:gd name="T1" fmla="*/ 46 h 46"/>
                  <a:gd name="T2" fmla="*/ 29 w 33"/>
                  <a:gd name="T3" fmla="*/ 46 h 46"/>
                  <a:gd name="T4" fmla="*/ 31 w 33"/>
                  <a:gd name="T5" fmla="*/ 39 h 46"/>
                  <a:gd name="T6" fmla="*/ 33 w 33"/>
                  <a:gd name="T7" fmla="*/ 34 h 46"/>
                  <a:gd name="T8" fmla="*/ 33 w 33"/>
                  <a:gd name="T9" fmla="*/ 27 h 46"/>
                  <a:gd name="T10" fmla="*/ 33 w 33"/>
                  <a:gd name="T11" fmla="*/ 22 h 46"/>
                  <a:gd name="T12" fmla="*/ 30 w 33"/>
                  <a:gd name="T13" fmla="*/ 15 h 46"/>
                  <a:gd name="T14" fmla="*/ 27 w 33"/>
                  <a:gd name="T15" fmla="*/ 9 h 46"/>
                  <a:gd name="T16" fmla="*/ 25 w 33"/>
                  <a:gd name="T17" fmla="*/ 4 h 46"/>
                  <a:gd name="T18" fmla="*/ 19 w 33"/>
                  <a:gd name="T19" fmla="*/ 0 h 46"/>
                  <a:gd name="T20" fmla="*/ 0 w 33"/>
                  <a:gd name="T21" fmla="*/ 3 h 46"/>
                  <a:gd name="T22" fmla="*/ 0 w 33"/>
                  <a:gd name="T23" fmla="*/ 3 h 46"/>
                  <a:gd name="T24" fmla="*/ 12 w 33"/>
                  <a:gd name="T25" fmla="*/ 11 h 46"/>
                  <a:gd name="T26" fmla="*/ 18 w 33"/>
                  <a:gd name="T27" fmla="*/ 15 h 46"/>
                  <a:gd name="T28" fmla="*/ 22 w 33"/>
                  <a:gd name="T29" fmla="*/ 19 h 46"/>
                  <a:gd name="T30" fmla="*/ 25 w 33"/>
                  <a:gd name="T31" fmla="*/ 24 h 46"/>
                  <a:gd name="T32" fmla="*/ 27 w 33"/>
                  <a:gd name="T33" fmla="*/ 31 h 46"/>
                  <a:gd name="T34" fmla="*/ 29 w 33"/>
                  <a:gd name="T35" fmla="*/ 38 h 46"/>
                  <a:gd name="T36" fmla="*/ 29 w 33"/>
                  <a:gd name="T37" fmla="*/ 46 h 46"/>
                  <a:gd name="T38" fmla="*/ 29 w 33"/>
                  <a:gd name="T3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" h="46">
                    <a:moveTo>
                      <a:pt x="29" y="46"/>
                    </a:moveTo>
                    <a:lnTo>
                      <a:pt x="29" y="46"/>
                    </a:lnTo>
                    <a:lnTo>
                      <a:pt x="31" y="39"/>
                    </a:lnTo>
                    <a:lnTo>
                      <a:pt x="33" y="34"/>
                    </a:lnTo>
                    <a:lnTo>
                      <a:pt x="33" y="27"/>
                    </a:lnTo>
                    <a:lnTo>
                      <a:pt x="33" y="22"/>
                    </a:lnTo>
                    <a:lnTo>
                      <a:pt x="30" y="15"/>
                    </a:lnTo>
                    <a:lnTo>
                      <a:pt x="27" y="9"/>
                    </a:lnTo>
                    <a:lnTo>
                      <a:pt x="25" y="4"/>
                    </a:lnTo>
                    <a:lnTo>
                      <a:pt x="19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12" y="11"/>
                    </a:lnTo>
                    <a:lnTo>
                      <a:pt x="18" y="15"/>
                    </a:lnTo>
                    <a:lnTo>
                      <a:pt x="22" y="19"/>
                    </a:lnTo>
                    <a:lnTo>
                      <a:pt x="25" y="24"/>
                    </a:lnTo>
                    <a:lnTo>
                      <a:pt x="27" y="31"/>
                    </a:lnTo>
                    <a:lnTo>
                      <a:pt x="29" y="38"/>
                    </a:lnTo>
                    <a:lnTo>
                      <a:pt x="29" y="46"/>
                    </a:lnTo>
                    <a:lnTo>
                      <a:pt x="29" y="4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2" name="Freeform 175"/>
            <p:cNvSpPr>
              <a:spLocks noEditPoints="1"/>
            </p:cNvSpPr>
            <p:nvPr/>
          </p:nvSpPr>
          <p:spPr bwMode="auto">
            <a:xfrm>
              <a:off x="2765267" y="3925658"/>
              <a:ext cx="160533" cy="223797"/>
            </a:xfrm>
            <a:custGeom>
              <a:avLst/>
              <a:gdLst>
                <a:gd name="T0" fmla="*/ 125 w 137"/>
                <a:gd name="T1" fmla="*/ 55 h 191"/>
                <a:gd name="T2" fmla="*/ 126 w 137"/>
                <a:gd name="T3" fmla="*/ 51 h 191"/>
                <a:gd name="T4" fmla="*/ 133 w 137"/>
                <a:gd name="T5" fmla="*/ 34 h 191"/>
                <a:gd name="T6" fmla="*/ 136 w 137"/>
                <a:gd name="T7" fmla="*/ 29 h 191"/>
                <a:gd name="T8" fmla="*/ 137 w 137"/>
                <a:gd name="T9" fmla="*/ 21 h 191"/>
                <a:gd name="T10" fmla="*/ 136 w 137"/>
                <a:gd name="T11" fmla="*/ 13 h 191"/>
                <a:gd name="T12" fmla="*/ 132 w 137"/>
                <a:gd name="T13" fmla="*/ 6 h 191"/>
                <a:gd name="T14" fmla="*/ 128 w 137"/>
                <a:gd name="T15" fmla="*/ 4 h 191"/>
                <a:gd name="T16" fmla="*/ 116 w 137"/>
                <a:gd name="T17" fmla="*/ 0 h 191"/>
                <a:gd name="T18" fmla="*/ 103 w 137"/>
                <a:gd name="T19" fmla="*/ 4 h 191"/>
                <a:gd name="T20" fmla="*/ 113 w 137"/>
                <a:gd name="T21" fmla="*/ 39 h 191"/>
                <a:gd name="T22" fmla="*/ 103 w 137"/>
                <a:gd name="T23" fmla="*/ 59 h 191"/>
                <a:gd name="T24" fmla="*/ 110 w 137"/>
                <a:gd name="T25" fmla="*/ 48 h 191"/>
                <a:gd name="T26" fmla="*/ 110 w 137"/>
                <a:gd name="T27" fmla="*/ 42 h 191"/>
                <a:gd name="T28" fmla="*/ 120 w 137"/>
                <a:gd name="T29" fmla="*/ 48 h 191"/>
                <a:gd name="T30" fmla="*/ 121 w 137"/>
                <a:gd name="T31" fmla="*/ 52 h 191"/>
                <a:gd name="T32" fmla="*/ 121 w 137"/>
                <a:gd name="T33" fmla="*/ 57 h 191"/>
                <a:gd name="T34" fmla="*/ 103 w 137"/>
                <a:gd name="T35" fmla="*/ 89 h 191"/>
                <a:gd name="T36" fmla="*/ 97 w 137"/>
                <a:gd name="T37" fmla="*/ 93 h 191"/>
                <a:gd name="T38" fmla="*/ 99 w 137"/>
                <a:gd name="T39" fmla="*/ 92 h 191"/>
                <a:gd name="T40" fmla="*/ 103 w 137"/>
                <a:gd name="T41" fmla="*/ 89 h 191"/>
                <a:gd name="T42" fmla="*/ 101 w 137"/>
                <a:gd name="T43" fmla="*/ 85 h 191"/>
                <a:gd name="T44" fmla="*/ 99 w 137"/>
                <a:gd name="T45" fmla="*/ 86 h 191"/>
                <a:gd name="T46" fmla="*/ 95 w 137"/>
                <a:gd name="T47" fmla="*/ 88 h 191"/>
                <a:gd name="T48" fmla="*/ 84 w 137"/>
                <a:gd name="T49" fmla="*/ 81 h 191"/>
                <a:gd name="T50" fmla="*/ 84 w 137"/>
                <a:gd name="T51" fmla="*/ 81 h 191"/>
                <a:gd name="T52" fmla="*/ 90 w 137"/>
                <a:gd name="T53" fmla="*/ 78 h 191"/>
                <a:gd name="T54" fmla="*/ 103 w 137"/>
                <a:gd name="T55" fmla="*/ 34 h 191"/>
                <a:gd name="T56" fmla="*/ 88 w 137"/>
                <a:gd name="T57" fmla="*/ 23 h 191"/>
                <a:gd name="T58" fmla="*/ 80 w 137"/>
                <a:gd name="T59" fmla="*/ 25 h 191"/>
                <a:gd name="T60" fmla="*/ 57 w 137"/>
                <a:gd name="T61" fmla="*/ 59 h 191"/>
                <a:gd name="T62" fmla="*/ 57 w 137"/>
                <a:gd name="T63" fmla="*/ 66 h 191"/>
                <a:gd name="T64" fmla="*/ 22 w 137"/>
                <a:gd name="T65" fmla="*/ 153 h 191"/>
                <a:gd name="T66" fmla="*/ 26 w 137"/>
                <a:gd name="T67" fmla="*/ 154 h 191"/>
                <a:gd name="T68" fmla="*/ 29 w 137"/>
                <a:gd name="T69" fmla="*/ 155 h 191"/>
                <a:gd name="T70" fmla="*/ 29 w 137"/>
                <a:gd name="T71" fmla="*/ 162 h 191"/>
                <a:gd name="T72" fmla="*/ 33 w 137"/>
                <a:gd name="T73" fmla="*/ 161 h 191"/>
                <a:gd name="T74" fmla="*/ 38 w 137"/>
                <a:gd name="T75" fmla="*/ 162 h 191"/>
                <a:gd name="T76" fmla="*/ 40 w 137"/>
                <a:gd name="T77" fmla="*/ 163 h 191"/>
                <a:gd name="T78" fmla="*/ 41 w 137"/>
                <a:gd name="T79" fmla="*/ 169 h 191"/>
                <a:gd name="T80" fmla="*/ 38 w 137"/>
                <a:gd name="T81" fmla="*/ 173 h 191"/>
                <a:gd name="T82" fmla="*/ 22 w 137"/>
                <a:gd name="T83" fmla="*/ 182 h 191"/>
                <a:gd name="T84" fmla="*/ 41 w 137"/>
                <a:gd name="T85" fmla="*/ 176 h 191"/>
                <a:gd name="T86" fmla="*/ 103 w 137"/>
                <a:gd name="T87" fmla="*/ 29 h 191"/>
                <a:gd name="T88" fmla="*/ 97 w 137"/>
                <a:gd name="T89" fmla="*/ 9 h 191"/>
                <a:gd name="T90" fmla="*/ 103 w 137"/>
                <a:gd name="T91" fmla="*/ 4 h 191"/>
                <a:gd name="T92" fmla="*/ 22 w 137"/>
                <a:gd name="T93" fmla="*/ 117 h 191"/>
                <a:gd name="T94" fmla="*/ 2 w 137"/>
                <a:gd name="T95" fmla="*/ 191 h 191"/>
                <a:gd name="T96" fmla="*/ 22 w 137"/>
                <a:gd name="T97" fmla="*/ 180 h 191"/>
                <a:gd name="T98" fmla="*/ 5 w 137"/>
                <a:gd name="T99" fmla="*/ 174 h 191"/>
                <a:gd name="T100" fmla="*/ 5 w 137"/>
                <a:gd name="T101" fmla="*/ 150 h 191"/>
                <a:gd name="T102" fmla="*/ 6 w 137"/>
                <a:gd name="T103" fmla="*/ 149 h 191"/>
                <a:gd name="T104" fmla="*/ 10 w 137"/>
                <a:gd name="T105" fmla="*/ 146 h 191"/>
                <a:gd name="T106" fmla="*/ 15 w 137"/>
                <a:gd name="T107" fmla="*/ 146 h 191"/>
                <a:gd name="T108" fmla="*/ 17 w 137"/>
                <a:gd name="T109" fmla="*/ 149 h 191"/>
                <a:gd name="T110" fmla="*/ 18 w 137"/>
                <a:gd name="T111" fmla="*/ 155 h 191"/>
                <a:gd name="T112" fmla="*/ 19 w 137"/>
                <a:gd name="T113" fmla="*/ 154 h 191"/>
                <a:gd name="T114" fmla="*/ 22 w 137"/>
                <a:gd name="T115" fmla="*/ 11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91">
                  <a:moveTo>
                    <a:pt x="103" y="89"/>
                  </a:moveTo>
                  <a:lnTo>
                    <a:pt x="125" y="55"/>
                  </a:lnTo>
                  <a:lnTo>
                    <a:pt x="125" y="55"/>
                  </a:lnTo>
                  <a:lnTo>
                    <a:pt x="126" y="51"/>
                  </a:lnTo>
                  <a:lnTo>
                    <a:pt x="125" y="47"/>
                  </a:lnTo>
                  <a:lnTo>
                    <a:pt x="133" y="34"/>
                  </a:lnTo>
                  <a:lnTo>
                    <a:pt x="133" y="34"/>
                  </a:lnTo>
                  <a:lnTo>
                    <a:pt x="136" y="29"/>
                  </a:lnTo>
                  <a:lnTo>
                    <a:pt x="137" y="25"/>
                  </a:lnTo>
                  <a:lnTo>
                    <a:pt x="137" y="21"/>
                  </a:lnTo>
                  <a:lnTo>
                    <a:pt x="137" y="17"/>
                  </a:lnTo>
                  <a:lnTo>
                    <a:pt x="136" y="13"/>
                  </a:lnTo>
                  <a:lnTo>
                    <a:pt x="135" y="9"/>
                  </a:lnTo>
                  <a:lnTo>
                    <a:pt x="132" y="6"/>
                  </a:lnTo>
                  <a:lnTo>
                    <a:pt x="128" y="4"/>
                  </a:lnTo>
                  <a:lnTo>
                    <a:pt x="128" y="4"/>
                  </a:lnTo>
                  <a:lnTo>
                    <a:pt x="121" y="0"/>
                  </a:lnTo>
                  <a:lnTo>
                    <a:pt x="116" y="0"/>
                  </a:lnTo>
                  <a:lnTo>
                    <a:pt x="109" y="1"/>
                  </a:lnTo>
                  <a:lnTo>
                    <a:pt x="103" y="4"/>
                  </a:lnTo>
                  <a:lnTo>
                    <a:pt x="103" y="29"/>
                  </a:lnTo>
                  <a:lnTo>
                    <a:pt x="113" y="39"/>
                  </a:lnTo>
                  <a:lnTo>
                    <a:pt x="103" y="34"/>
                  </a:lnTo>
                  <a:lnTo>
                    <a:pt x="103" y="59"/>
                  </a:lnTo>
                  <a:lnTo>
                    <a:pt x="110" y="48"/>
                  </a:lnTo>
                  <a:lnTo>
                    <a:pt x="110" y="48"/>
                  </a:lnTo>
                  <a:lnTo>
                    <a:pt x="110" y="46"/>
                  </a:lnTo>
                  <a:lnTo>
                    <a:pt x="110" y="42"/>
                  </a:lnTo>
                  <a:lnTo>
                    <a:pt x="120" y="48"/>
                  </a:lnTo>
                  <a:lnTo>
                    <a:pt x="120" y="48"/>
                  </a:lnTo>
                  <a:lnTo>
                    <a:pt x="121" y="50"/>
                  </a:lnTo>
                  <a:lnTo>
                    <a:pt x="121" y="52"/>
                  </a:lnTo>
                  <a:lnTo>
                    <a:pt x="121" y="54"/>
                  </a:lnTo>
                  <a:lnTo>
                    <a:pt x="121" y="57"/>
                  </a:lnTo>
                  <a:lnTo>
                    <a:pt x="103" y="82"/>
                  </a:lnTo>
                  <a:lnTo>
                    <a:pt x="103" y="89"/>
                  </a:lnTo>
                  <a:close/>
                  <a:moveTo>
                    <a:pt x="41" y="176"/>
                  </a:moveTo>
                  <a:lnTo>
                    <a:pt x="97" y="93"/>
                  </a:lnTo>
                  <a:lnTo>
                    <a:pt x="97" y="93"/>
                  </a:lnTo>
                  <a:lnTo>
                    <a:pt x="99" y="92"/>
                  </a:lnTo>
                  <a:lnTo>
                    <a:pt x="102" y="89"/>
                  </a:lnTo>
                  <a:lnTo>
                    <a:pt x="103" y="89"/>
                  </a:lnTo>
                  <a:lnTo>
                    <a:pt x="103" y="82"/>
                  </a:lnTo>
                  <a:lnTo>
                    <a:pt x="101" y="85"/>
                  </a:lnTo>
                  <a:lnTo>
                    <a:pt x="101" y="85"/>
                  </a:lnTo>
                  <a:lnTo>
                    <a:pt x="99" y="86"/>
                  </a:lnTo>
                  <a:lnTo>
                    <a:pt x="98" y="88"/>
                  </a:lnTo>
                  <a:lnTo>
                    <a:pt x="95" y="88"/>
                  </a:lnTo>
                  <a:lnTo>
                    <a:pt x="94" y="86"/>
                  </a:lnTo>
                  <a:lnTo>
                    <a:pt x="84" y="81"/>
                  </a:lnTo>
                  <a:lnTo>
                    <a:pt x="84" y="81"/>
                  </a:lnTo>
                  <a:lnTo>
                    <a:pt x="84" y="81"/>
                  </a:lnTo>
                  <a:lnTo>
                    <a:pt x="87" y="80"/>
                  </a:lnTo>
                  <a:lnTo>
                    <a:pt x="90" y="78"/>
                  </a:lnTo>
                  <a:lnTo>
                    <a:pt x="103" y="59"/>
                  </a:lnTo>
                  <a:lnTo>
                    <a:pt x="103" y="34"/>
                  </a:lnTo>
                  <a:lnTo>
                    <a:pt x="88" y="23"/>
                  </a:lnTo>
                  <a:lnTo>
                    <a:pt x="88" y="23"/>
                  </a:lnTo>
                  <a:lnTo>
                    <a:pt x="83" y="23"/>
                  </a:lnTo>
                  <a:lnTo>
                    <a:pt x="80" y="25"/>
                  </a:lnTo>
                  <a:lnTo>
                    <a:pt x="57" y="59"/>
                  </a:lnTo>
                  <a:lnTo>
                    <a:pt x="57" y="59"/>
                  </a:lnTo>
                  <a:lnTo>
                    <a:pt x="56" y="63"/>
                  </a:lnTo>
                  <a:lnTo>
                    <a:pt x="57" y="66"/>
                  </a:lnTo>
                  <a:lnTo>
                    <a:pt x="22" y="117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4"/>
                  </a:lnTo>
                  <a:lnTo>
                    <a:pt x="26" y="154"/>
                  </a:lnTo>
                  <a:lnTo>
                    <a:pt x="29" y="155"/>
                  </a:lnTo>
                  <a:lnTo>
                    <a:pt x="29" y="158"/>
                  </a:lnTo>
                  <a:lnTo>
                    <a:pt x="29" y="162"/>
                  </a:lnTo>
                  <a:lnTo>
                    <a:pt x="29" y="162"/>
                  </a:lnTo>
                  <a:lnTo>
                    <a:pt x="33" y="161"/>
                  </a:lnTo>
                  <a:lnTo>
                    <a:pt x="36" y="161"/>
                  </a:lnTo>
                  <a:lnTo>
                    <a:pt x="38" y="162"/>
                  </a:lnTo>
                  <a:lnTo>
                    <a:pt x="38" y="162"/>
                  </a:lnTo>
                  <a:lnTo>
                    <a:pt x="40" y="163"/>
                  </a:lnTo>
                  <a:lnTo>
                    <a:pt x="41" y="166"/>
                  </a:lnTo>
                  <a:lnTo>
                    <a:pt x="41" y="169"/>
                  </a:lnTo>
                  <a:lnTo>
                    <a:pt x="40" y="172"/>
                  </a:lnTo>
                  <a:lnTo>
                    <a:pt x="38" y="173"/>
                  </a:lnTo>
                  <a:lnTo>
                    <a:pt x="22" y="180"/>
                  </a:lnTo>
                  <a:lnTo>
                    <a:pt x="22" y="182"/>
                  </a:lnTo>
                  <a:lnTo>
                    <a:pt x="41" y="176"/>
                  </a:lnTo>
                  <a:lnTo>
                    <a:pt x="41" y="176"/>
                  </a:lnTo>
                  <a:close/>
                  <a:moveTo>
                    <a:pt x="103" y="4"/>
                  </a:moveTo>
                  <a:lnTo>
                    <a:pt x="103" y="29"/>
                  </a:lnTo>
                  <a:lnTo>
                    <a:pt x="91" y="17"/>
                  </a:lnTo>
                  <a:lnTo>
                    <a:pt x="97" y="9"/>
                  </a:lnTo>
                  <a:lnTo>
                    <a:pt x="97" y="9"/>
                  </a:lnTo>
                  <a:lnTo>
                    <a:pt x="103" y="4"/>
                  </a:lnTo>
                  <a:lnTo>
                    <a:pt x="103" y="4"/>
                  </a:lnTo>
                  <a:close/>
                  <a:moveTo>
                    <a:pt x="22" y="117"/>
                  </a:moveTo>
                  <a:lnTo>
                    <a:pt x="0" y="150"/>
                  </a:lnTo>
                  <a:lnTo>
                    <a:pt x="2" y="191"/>
                  </a:lnTo>
                  <a:lnTo>
                    <a:pt x="22" y="182"/>
                  </a:lnTo>
                  <a:lnTo>
                    <a:pt x="22" y="180"/>
                  </a:lnTo>
                  <a:lnTo>
                    <a:pt x="17" y="182"/>
                  </a:lnTo>
                  <a:lnTo>
                    <a:pt x="5" y="174"/>
                  </a:lnTo>
                  <a:lnTo>
                    <a:pt x="5" y="150"/>
                  </a:lnTo>
                  <a:lnTo>
                    <a:pt x="5" y="150"/>
                  </a:lnTo>
                  <a:lnTo>
                    <a:pt x="6" y="149"/>
                  </a:lnTo>
                  <a:lnTo>
                    <a:pt x="6" y="149"/>
                  </a:lnTo>
                  <a:lnTo>
                    <a:pt x="7" y="146"/>
                  </a:lnTo>
                  <a:lnTo>
                    <a:pt x="10" y="146"/>
                  </a:lnTo>
                  <a:lnTo>
                    <a:pt x="13" y="146"/>
                  </a:lnTo>
                  <a:lnTo>
                    <a:pt x="15" y="146"/>
                  </a:lnTo>
                  <a:lnTo>
                    <a:pt x="15" y="146"/>
                  </a:lnTo>
                  <a:lnTo>
                    <a:pt x="17" y="149"/>
                  </a:lnTo>
                  <a:lnTo>
                    <a:pt x="18" y="150"/>
                  </a:lnTo>
                  <a:lnTo>
                    <a:pt x="18" y="155"/>
                  </a:lnTo>
                  <a:lnTo>
                    <a:pt x="18" y="155"/>
                  </a:lnTo>
                  <a:lnTo>
                    <a:pt x="19" y="154"/>
                  </a:lnTo>
                  <a:lnTo>
                    <a:pt x="22" y="153"/>
                  </a:lnTo>
                  <a:lnTo>
                    <a:pt x="22" y="117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3" name="Freeform 176"/>
            <p:cNvSpPr>
              <a:spLocks noEditPoints="1"/>
            </p:cNvSpPr>
            <p:nvPr/>
          </p:nvSpPr>
          <p:spPr bwMode="auto">
            <a:xfrm>
              <a:off x="1463425" y="2756291"/>
              <a:ext cx="206232" cy="223797"/>
            </a:xfrm>
            <a:custGeom>
              <a:avLst/>
              <a:gdLst>
                <a:gd name="T0" fmla="*/ 138 w 176"/>
                <a:gd name="T1" fmla="*/ 88 h 191"/>
                <a:gd name="T2" fmla="*/ 132 w 176"/>
                <a:gd name="T3" fmla="*/ 138 h 191"/>
                <a:gd name="T4" fmla="*/ 150 w 176"/>
                <a:gd name="T5" fmla="*/ 143 h 191"/>
                <a:gd name="T6" fmla="*/ 147 w 176"/>
                <a:gd name="T7" fmla="*/ 151 h 191"/>
                <a:gd name="T8" fmla="*/ 132 w 176"/>
                <a:gd name="T9" fmla="*/ 36 h 191"/>
                <a:gd name="T10" fmla="*/ 150 w 176"/>
                <a:gd name="T11" fmla="*/ 26 h 191"/>
                <a:gd name="T12" fmla="*/ 135 w 176"/>
                <a:gd name="T13" fmla="*/ 47 h 191"/>
                <a:gd name="T14" fmla="*/ 146 w 176"/>
                <a:gd name="T15" fmla="*/ 88 h 191"/>
                <a:gd name="T16" fmla="*/ 174 w 176"/>
                <a:gd name="T17" fmla="*/ 85 h 191"/>
                <a:gd name="T18" fmla="*/ 150 w 176"/>
                <a:gd name="T19" fmla="*/ 92 h 191"/>
                <a:gd name="T20" fmla="*/ 88 w 176"/>
                <a:gd name="T21" fmla="*/ 39 h 191"/>
                <a:gd name="T22" fmla="*/ 115 w 176"/>
                <a:gd name="T23" fmla="*/ 46 h 191"/>
                <a:gd name="T24" fmla="*/ 132 w 176"/>
                <a:gd name="T25" fmla="*/ 109 h 191"/>
                <a:gd name="T26" fmla="*/ 115 w 176"/>
                <a:gd name="T27" fmla="*/ 128 h 191"/>
                <a:gd name="T28" fmla="*/ 111 w 176"/>
                <a:gd name="T29" fmla="*/ 180 h 191"/>
                <a:gd name="T30" fmla="*/ 90 w 176"/>
                <a:gd name="T31" fmla="*/ 191 h 191"/>
                <a:gd name="T32" fmla="*/ 105 w 176"/>
                <a:gd name="T33" fmla="*/ 126 h 191"/>
                <a:gd name="T34" fmla="*/ 122 w 176"/>
                <a:gd name="T35" fmla="*/ 107 h 191"/>
                <a:gd name="T36" fmla="*/ 124 w 176"/>
                <a:gd name="T37" fmla="*/ 73 h 191"/>
                <a:gd name="T38" fmla="*/ 104 w 176"/>
                <a:gd name="T39" fmla="*/ 51 h 191"/>
                <a:gd name="T40" fmla="*/ 88 w 176"/>
                <a:gd name="T41" fmla="*/ 39 h 191"/>
                <a:gd name="T42" fmla="*/ 127 w 176"/>
                <a:gd name="T43" fmla="*/ 43 h 191"/>
                <a:gd name="T44" fmla="*/ 132 w 176"/>
                <a:gd name="T45" fmla="*/ 36 h 191"/>
                <a:gd name="T46" fmla="*/ 128 w 176"/>
                <a:gd name="T47" fmla="*/ 128 h 191"/>
                <a:gd name="T48" fmla="*/ 132 w 176"/>
                <a:gd name="T49" fmla="*/ 127 h 191"/>
                <a:gd name="T50" fmla="*/ 92 w 176"/>
                <a:gd name="T51" fmla="*/ 1 h 191"/>
                <a:gd name="T52" fmla="*/ 88 w 176"/>
                <a:gd name="T53" fmla="*/ 30 h 191"/>
                <a:gd name="T54" fmla="*/ 80 w 176"/>
                <a:gd name="T55" fmla="*/ 191 h 191"/>
                <a:gd name="T56" fmla="*/ 62 w 176"/>
                <a:gd name="T57" fmla="*/ 176 h 191"/>
                <a:gd name="T58" fmla="*/ 55 w 176"/>
                <a:gd name="T59" fmla="*/ 124 h 191"/>
                <a:gd name="T60" fmla="*/ 44 w 176"/>
                <a:gd name="T61" fmla="*/ 67 h 191"/>
                <a:gd name="T62" fmla="*/ 67 w 176"/>
                <a:gd name="T63" fmla="*/ 43 h 191"/>
                <a:gd name="T64" fmla="*/ 88 w 176"/>
                <a:gd name="T65" fmla="*/ 49 h 191"/>
                <a:gd name="T66" fmla="*/ 61 w 176"/>
                <a:gd name="T67" fmla="*/ 61 h 191"/>
                <a:gd name="T68" fmla="*/ 50 w 176"/>
                <a:gd name="T69" fmla="*/ 88 h 191"/>
                <a:gd name="T70" fmla="*/ 69 w 176"/>
                <a:gd name="T71" fmla="*/ 120 h 191"/>
                <a:gd name="T72" fmla="*/ 88 w 176"/>
                <a:gd name="T73" fmla="*/ 147 h 191"/>
                <a:gd name="T74" fmla="*/ 88 w 176"/>
                <a:gd name="T75" fmla="*/ 30 h 191"/>
                <a:gd name="T76" fmla="*/ 84 w 176"/>
                <a:gd name="T77" fmla="*/ 26 h 191"/>
                <a:gd name="T78" fmla="*/ 88 w 176"/>
                <a:gd name="T79" fmla="*/ 0 h 191"/>
                <a:gd name="T80" fmla="*/ 47 w 176"/>
                <a:gd name="T81" fmla="*/ 135 h 191"/>
                <a:gd name="T82" fmla="*/ 44 w 176"/>
                <a:gd name="T83" fmla="*/ 138 h 191"/>
                <a:gd name="T84" fmla="*/ 47 w 176"/>
                <a:gd name="T85" fmla="*/ 47 h 191"/>
                <a:gd name="T86" fmla="*/ 44 w 176"/>
                <a:gd name="T87" fmla="*/ 108 h 191"/>
                <a:gd name="T88" fmla="*/ 40 w 176"/>
                <a:gd name="T89" fmla="*/ 77 h 191"/>
                <a:gd name="T90" fmla="*/ 44 w 176"/>
                <a:gd name="T91" fmla="*/ 49 h 191"/>
                <a:gd name="T92" fmla="*/ 25 w 176"/>
                <a:gd name="T93" fmla="*/ 31 h 191"/>
                <a:gd name="T94" fmla="*/ 32 w 176"/>
                <a:gd name="T95" fmla="*/ 26 h 191"/>
                <a:gd name="T96" fmla="*/ 32 w 176"/>
                <a:gd name="T97" fmla="*/ 150 h 191"/>
                <a:gd name="T98" fmla="*/ 24 w 176"/>
                <a:gd name="T99" fmla="*/ 147 h 191"/>
                <a:gd name="T100" fmla="*/ 44 w 176"/>
                <a:gd name="T101" fmla="*/ 127 h 191"/>
                <a:gd name="T102" fmla="*/ 25 w 176"/>
                <a:gd name="T103" fmla="*/ 84 h 191"/>
                <a:gd name="T104" fmla="*/ 25 w 176"/>
                <a:gd name="T105" fmla="*/ 92 h 191"/>
                <a:gd name="T106" fmla="*/ 0 w 176"/>
                <a:gd name="T107" fmla="*/ 8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76" h="191">
                  <a:moveTo>
                    <a:pt x="132" y="66"/>
                  </a:moveTo>
                  <a:lnTo>
                    <a:pt x="132" y="66"/>
                  </a:lnTo>
                  <a:lnTo>
                    <a:pt x="136" y="77"/>
                  </a:lnTo>
                  <a:lnTo>
                    <a:pt x="138" y="88"/>
                  </a:lnTo>
                  <a:lnTo>
                    <a:pt x="138" y="88"/>
                  </a:lnTo>
                  <a:lnTo>
                    <a:pt x="136" y="99"/>
                  </a:lnTo>
                  <a:lnTo>
                    <a:pt x="132" y="109"/>
                  </a:lnTo>
                  <a:lnTo>
                    <a:pt x="132" y="66"/>
                  </a:lnTo>
                  <a:lnTo>
                    <a:pt x="132" y="66"/>
                  </a:lnTo>
                  <a:close/>
                  <a:moveTo>
                    <a:pt x="132" y="138"/>
                  </a:moveTo>
                  <a:lnTo>
                    <a:pt x="132" y="127"/>
                  </a:lnTo>
                  <a:lnTo>
                    <a:pt x="132" y="127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50" y="143"/>
                  </a:lnTo>
                  <a:lnTo>
                    <a:pt x="150" y="143"/>
                  </a:lnTo>
                  <a:lnTo>
                    <a:pt x="151" y="147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47" y="151"/>
                  </a:lnTo>
                  <a:lnTo>
                    <a:pt x="145" y="150"/>
                  </a:lnTo>
                  <a:lnTo>
                    <a:pt x="132" y="138"/>
                  </a:lnTo>
                  <a:lnTo>
                    <a:pt x="132" y="138"/>
                  </a:lnTo>
                  <a:close/>
                  <a:moveTo>
                    <a:pt x="132" y="49"/>
                  </a:moveTo>
                  <a:lnTo>
                    <a:pt x="132" y="36"/>
                  </a:lnTo>
                  <a:lnTo>
                    <a:pt x="145" y="26"/>
                  </a:lnTo>
                  <a:lnTo>
                    <a:pt x="145" y="26"/>
                  </a:lnTo>
                  <a:lnTo>
                    <a:pt x="147" y="24"/>
                  </a:lnTo>
                  <a:lnTo>
                    <a:pt x="150" y="26"/>
                  </a:lnTo>
                  <a:lnTo>
                    <a:pt x="150" y="26"/>
                  </a:lnTo>
                  <a:lnTo>
                    <a:pt x="151" y="28"/>
                  </a:lnTo>
                  <a:lnTo>
                    <a:pt x="150" y="31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2" y="49"/>
                  </a:lnTo>
                  <a:lnTo>
                    <a:pt x="132" y="49"/>
                  </a:lnTo>
                  <a:close/>
                  <a:moveTo>
                    <a:pt x="146" y="88"/>
                  </a:moveTo>
                  <a:lnTo>
                    <a:pt x="146" y="88"/>
                  </a:lnTo>
                  <a:lnTo>
                    <a:pt x="146" y="88"/>
                  </a:lnTo>
                  <a:lnTo>
                    <a:pt x="147" y="85"/>
                  </a:lnTo>
                  <a:lnTo>
                    <a:pt x="150" y="84"/>
                  </a:lnTo>
                  <a:lnTo>
                    <a:pt x="172" y="84"/>
                  </a:lnTo>
                  <a:lnTo>
                    <a:pt x="172" y="84"/>
                  </a:lnTo>
                  <a:lnTo>
                    <a:pt x="174" y="85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74" y="91"/>
                  </a:lnTo>
                  <a:lnTo>
                    <a:pt x="172" y="92"/>
                  </a:lnTo>
                  <a:lnTo>
                    <a:pt x="150" y="92"/>
                  </a:lnTo>
                  <a:lnTo>
                    <a:pt x="150" y="92"/>
                  </a:lnTo>
                  <a:lnTo>
                    <a:pt x="147" y="91"/>
                  </a:lnTo>
                  <a:lnTo>
                    <a:pt x="146" y="88"/>
                  </a:lnTo>
                  <a:lnTo>
                    <a:pt x="146" y="88"/>
                  </a:lnTo>
                  <a:close/>
                  <a:moveTo>
                    <a:pt x="88" y="39"/>
                  </a:moveTo>
                  <a:lnTo>
                    <a:pt x="88" y="39"/>
                  </a:lnTo>
                  <a:lnTo>
                    <a:pt x="96" y="39"/>
                  </a:lnTo>
                  <a:lnTo>
                    <a:pt x="103" y="40"/>
                  </a:lnTo>
                  <a:lnTo>
                    <a:pt x="108" y="43"/>
                  </a:lnTo>
                  <a:lnTo>
                    <a:pt x="115" y="46"/>
                  </a:lnTo>
                  <a:lnTo>
                    <a:pt x="120" y="50"/>
                  </a:lnTo>
                  <a:lnTo>
                    <a:pt x="124" y="55"/>
                  </a:lnTo>
                  <a:lnTo>
                    <a:pt x="128" y="61"/>
                  </a:lnTo>
                  <a:lnTo>
                    <a:pt x="132" y="66"/>
                  </a:lnTo>
                  <a:lnTo>
                    <a:pt x="132" y="109"/>
                  </a:lnTo>
                  <a:lnTo>
                    <a:pt x="132" y="109"/>
                  </a:lnTo>
                  <a:lnTo>
                    <a:pt x="128" y="115"/>
                  </a:lnTo>
                  <a:lnTo>
                    <a:pt x="124" y="120"/>
                  </a:lnTo>
                  <a:lnTo>
                    <a:pt x="120" y="124"/>
                  </a:lnTo>
                  <a:lnTo>
                    <a:pt x="115" y="128"/>
                  </a:lnTo>
                  <a:lnTo>
                    <a:pt x="115" y="166"/>
                  </a:lnTo>
                  <a:lnTo>
                    <a:pt x="115" y="166"/>
                  </a:lnTo>
                  <a:lnTo>
                    <a:pt x="115" y="172"/>
                  </a:lnTo>
                  <a:lnTo>
                    <a:pt x="113" y="176"/>
                  </a:lnTo>
                  <a:lnTo>
                    <a:pt x="111" y="180"/>
                  </a:lnTo>
                  <a:lnTo>
                    <a:pt x="108" y="184"/>
                  </a:lnTo>
                  <a:lnTo>
                    <a:pt x="104" y="187"/>
                  </a:lnTo>
                  <a:lnTo>
                    <a:pt x="100" y="189"/>
                  </a:lnTo>
                  <a:lnTo>
                    <a:pt x="96" y="191"/>
                  </a:lnTo>
                  <a:lnTo>
                    <a:pt x="90" y="191"/>
                  </a:lnTo>
                  <a:lnTo>
                    <a:pt x="88" y="191"/>
                  </a:lnTo>
                  <a:lnTo>
                    <a:pt x="88" y="147"/>
                  </a:lnTo>
                  <a:lnTo>
                    <a:pt x="105" y="147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3"/>
                  </a:lnTo>
                  <a:lnTo>
                    <a:pt x="108" y="122"/>
                  </a:lnTo>
                  <a:lnTo>
                    <a:pt x="108" y="122"/>
                  </a:lnTo>
                  <a:lnTo>
                    <a:pt x="115" y="115"/>
                  </a:lnTo>
                  <a:lnTo>
                    <a:pt x="122" y="107"/>
                  </a:lnTo>
                  <a:lnTo>
                    <a:pt x="126" y="99"/>
                  </a:lnTo>
                  <a:lnTo>
                    <a:pt x="127" y="88"/>
                  </a:lnTo>
                  <a:lnTo>
                    <a:pt x="127" y="88"/>
                  </a:lnTo>
                  <a:lnTo>
                    <a:pt x="126" y="80"/>
                  </a:lnTo>
                  <a:lnTo>
                    <a:pt x="124" y="73"/>
                  </a:lnTo>
                  <a:lnTo>
                    <a:pt x="120" y="66"/>
                  </a:lnTo>
                  <a:lnTo>
                    <a:pt x="116" y="61"/>
                  </a:lnTo>
                  <a:lnTo>
                    <a:pt x="116" y="61"/>
                  </a:lnTo>
                  <a:lnTo>
                    <a:pt x="109" y="55"/>
                  </a:lnTo>
                  <a:lnTo>
                    <a:pt x="104" y="51"/>
                  </a:lnTo>
                  <a:lnTo>
                    <a:pt x="96" y="50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8" y="39"/>
                  </a:lnTo>
                  <a:lnTo>
                    <a:pt x="88" y="39"/>
                  </a:lnTo>
                  <a:lnTo>
                    <a:pt x="88" y="39"/>
                  </a:lnTo>
                  <a:close/>
                  <a:moveTo>
                    <a:pt x="132" y="36"/>
                  </a:moveTo>
                  <a:lnTo>
                    <a:pt x="128" y="40"/>
                  </a:lnTo>
                  <a:lnTo>
                    <a:pt x="128" y="40"/>
                  </a:lnTo>
                  <a:lnTo>
                    <a:pt x="127" y="43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30" y="49"/>
                  </a:lnTo>
                  <a:lnTo>
                    <a:pt x="132" y="49"/>
                  </a:lnTo>
                  <a:lnTo>
                    <a:pt x="132" y="36"/>
                  </a:lnTo>
                  <a:lnTo>
                    <a:pt x="132" y="36"/>
                  </a:lnTo>
                  <a:close/>
                  <a:moveTo>
                    <a:pt x="132" y="127"/>
                  </a:moveTo>
                  <a:lnTo>
                    <a:pt x="132" y="127"/>
                  </a:lnTo>
                  <a:lnTo>
                    <a:pt x="130" y="127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7" y="131"/>
                  </a:lnTo>
                  <a:lnTo>
                    <a:pt x="128" y="135"/>
                  </a:lnTo>
                  <a:lnTo>
                    <a:pt x="132" y="138"/>
                  </a:lnTo>
                  <a:lnTo>
                    <a:pt x="132" y="127"/>
                  </a:lnTo>
                  <a:lnTo>
                    <a:pt x="132" y="127"/>
                  </a:lnTo>
                  <a:close/>
                  <a:moveTo>
                    <a:pt x="88" y="30"/>
                  </a:moveTo>
                  <a:lnTo>
                    <a:pt x="88" y="0"/>
                  </a:lnTo>
                  <a:lnTo>
                    <a:pt x="88" y="0"/>
                  </a:lnTo>
                  <a:lnTo>
                    <a:pt x="92" y="1"/>
                  </a:lnTo>
                  <a:lnTo>
                    <a:pt x="92" y="4"/>
                  </a:lnTo>
                  <a:lnTo>
                    <a:pt x="92" y="26"/>
                  </a:lnTo>
                  <a:lnTo>
                    <a:pt x="92" y="26"/>
                  </a:lnTo>
                  <a:lnTo>
                    <a:pt x="92" y="28"/>
                  </a:lnTo>
                  <a:lnTo>
                    <a:pt x="88" y="30"/>
                  </a:lnTo>
                  <a:lnTo>
                    <a:pt x="88" y="30"/>
                  </a:lnTo>
                  <a:close/>
                  <a:moveTo>
                    <a:pt x="88" y="191"/>
                  </a:moveTo>
                  <a:lnTo>
                    <a:pt x="85" y="191"/>
                  </a:lnTo>
                  <a:lnTo>
                    <a:pt x="85" y="191"/>
                  </a:lnTo>
                  <a:lnTo>
                    <a:pt x="80" y="191"/>
                  </a:lnTo>
                  <a:lnTo>
                    <a:pt x="76" y="189"/>
                  </a:lnTo>
                  <a:lnTo>
                    <a:pt x="71" y="187"/>
                  </a:lnTo>
                  <a:lnTo>
                    <a:pt x="67" y="184"/>
                  </a:lnTo>
                  <a:lnTo>
                    <a:pt x="65" y="180"/>
                  </a:lnTo>
                  <a:lnTo>
                    <a:pt x="62" y="176"/>
                  </a:lnTo>
                  <a:lnTo>
                    <a:pt x="61" y="172"/>
                  </a:lnTo>
                  <a:lnTo>
                    <a:pt x="61" y="166"/>
                  </a:lnTo>
                  <a:lnTo>
                    <a:pt x="61" y="128"/>
                  </a:lnTo>
                  <a:lnTo>
                    <a:pt x="61" y="128"/>
                  </a:lnTo>
                  <a:lnTo>
                    <a:pt x="55" y="124"/>
                  </a:lnTo>
                  <a:lnTo>
                    <a:pt x="51" y="119"/>
                  </a:lnTo>
                  <a:lnTo>
                    <a:pt x="47" y="114"/>
                  </a:lnTo>
                  <a:lnTo>
                    <a:pt x="44" y="108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7" y="61"/>
                  </a:lnTo>
                  <a:lnTo>
                    <a:pt x="51" y="55"/>
                  </a:lnTo>
                  <a:lnTo>
                    <a:pt x="57" y="51"/>
                  </a:lnTo>
                  <a:lnTo>
                    <a:pt x="62" y="47"/>
                  </a:lnTo>
                  <a:lnTo>
                    <a:pt x="67" y="43"/>
                  </a:lnTo>
                  <a:lnTo>
                    <a:pt x="74" y="40"/>
                  </a:lnTo>
                  <a:lnTo>
                    <a:pt x="81" y="39"/>
                  </a:lnTo>
                  <a:lnTo>
                    <a:pt x="88" y="39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1" y="50"/>
                  </a:lnTo>
                  <a:lnTo>
                    <a:pt x="73" y="51"/>
                  </a:lnTo>
                  <a:lnTo>
                    <a:pt x="66" y="55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57" y="66"/>
                  </a:lnTo>
                  <a:lnTo>
                    <a:pt x="53" y="73"/>
                  </a:lnTo>
                  <a:lnTo>
                    <a:pt x="50" y="80"/>
                  </a:lnTo>
                  <a:lnTo>
                    <a:pt x="50" y="88"/>
                  </a:lnTo>
                  <a:lnTo>
                    <a:pt x="50" y="88"/>
                  </a:lnTo>
                  <a:lnTo>
                    <a:pt x="51" y="97"/>
                  </a:lnTo>
                  <a:lnTo>
                    <a:pt x="55" y="107"/>
                  </a:lnTo>
                  <a:lnTo>
                    <a:pt x="61" y="115"/>
                  </a:lnTo>
                  <a:lnTo>
                    <a:pt x="69" y="120"/>
                  </a:lnTo>
                  <a:lnTo>
                    <a:pt x="69" y="120"/>
                  </a:lnTo>
                  <a:lnTo>
                    <a:pt x="69" y="120"/>
                  </a:lnTo>
                  <a:lnTo>
                    <a:pt x="70" y="123"/>
                  </a:lnTo>
                  <a:lnTo>
                    <a:pt x="70" y="126"/>
                  </a:lnTo>
                  <a:lnTo>
                    <a:pt x="70" y="147"/>
                  </a:lnTo>
                  <a:lnTo>
                    <a:pt x="88" y="147"/>
                  </a:lnTo>
                  <a:lnTo>
                    <a:pt x="88" y="191"/>
                  </a:lnTo>
                  <a:lnTo>
                    <a:pt x="88" y="191"/>
                  </a:lnTo>
                  <a:close/>
                  <a:moveTo>
                    <a:pt x="88" y="0"/>
                  </a:moveTo>
                  <a:lnTo>
                    <a:pt x="88" y="30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5" y="28"/>
                  </a:lnTo>
                  <a:lnTo>
                    <a:pt x="84" y="26"/>
                  </a:lnTo>
                  <a:lnTo>
                    <a:pt x="84" y="4"/>
                  </a:lnTo>
                  <a:lnTo>
                    <a:pt x="84" y="4"/>
                  </a:lnTo>
                  <a:lnTo>
                    <a:pt x="85" y="1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close/>
                  <a:moveTo>
                    <a:pt x="44" y="138"/>
                  </a:moveTo>
                  <a:lnTo>
                    <a:pt x="47" y="135"/>
                  </a:lnTo>
                  <a:lnTo>
                    <a:pt x="47" y="135"/>
                  </a:lnTo>
                  <a:lnTo>
                    <a:pt x="48" y="131"/>
                  </a:lnTo>
                  <a:lnTo>
                    <a:pt x="47" y="128"/>
                  </a:lnTo>
                  <a:lnTo>
                    <a:pt x="47" y="128"/>
                  </a:lnTo>
                  <a:lnTo>
                    <a:pt x="44" y="127"/>
                  </a:lnTo>
                  <a:lnTo>
                    <a:pt x="44" y="138"/>
                  </a:lnTo>
                  <a:lnTo>
                    <a:pt x="44" y="138"/>
                  </a:lnTo>
                  <a:close/>
                  <a:moveTo>
                    <a:pt x="44" y="49"/>
                  </a:moveTo>
                  <a:lnTo>
                    <a:pt x="44" y="49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8" y="43"/>
                  </a:lnTo>
                  <a:lnTo>
                    <a:pt x="47" y="40"/>
                  </a:lnTo>
                  <a:lnTo>
                    <a:pt x="44" y="38"/>
                  </a:lnTo>
                  <a:lnTo>
                    <a:pt x="44" y="49"/>
                  </a:lnTo>
                  <a:close/>
                  <a:moveTo>
                    <a:pt x="44" y="108"/>
                  </a:moveTo>
                  <a:lnTo>
                    <a:pt x="44" y="108"/>
                  </a:lnTo>
                  <a:lnTo>
                    <a:pt x="40" y="99"/>
                  </a:lnTo>
                  <a:lnTo>
                    <a:pt x="39" y="88"/>
                  </a:lnTo>
                  <a:lnTo>
                    <a:pt x="39" y="88"/>
                  </a:lnTo>
                  <a:lnTo>
                    <a:pt x="40" y="77"/>
                  </a:lnTo>
                  <a:lnTo>
                    <a:pt x="44" y="67"/>
                  </a:lnTo>
                  <a:lnTo>
                    <a:pt x="44" y="108"/>
                  </a:lnTo>
                  <a:lnTo>
                    <a:pt x="44" y="108"/>
                  </a:lnTo>
                  <a:close/>
                  <a:moveTo>
                    <a:pt x="44" y="38"/>
                  </a:moveTo>
                  <a:lnTo>
                    <a:pt x="44" y="49"/>
                  </a:lnTo>
                  <a:lnTo>
                    <a:pt x="44" y="49"/>
                  </a:lnTo>
                  <a:lnTo>
                    <a:pt x="40" y="47"/>
                  </a:lnTo>
                  <a:lnTo>
                    <a:pt x="40" y="47"/>
                  </a:lnTo>
                  <a:lnTo>
                    <a:pt x="25" y="31"/>
                  </a:lnTo>
                  <a:lnTo>
                    <a:pt x="25" y="31"/>
                  </a:lnTo>
                  <a:lnTo>
                    <a:pt x="24" y="28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8" y="24"/>
                  </a:lnTo>
                  <a:lnTo>
                    <a:pt x="32" y="26"/>
                  </a:lnTo>
                  <a:lnTo>
                    <a:pt x="44" y="38"/>
                  </a:lnTo>
                  <a:lnTo>
                    <a:pt x="44" y="38"/>
                  </a:lnTo>
                  <a:close/>
                  <a:moveTo>
                    <a:pt x="44" y="127"/>
                  </a:moveTo>
                  <a:lnTo>
                    <a:pt x="44" y="138"/>
                  </a:lnTo>
                  <a:lnTo>
                    <a:pt x="32" y="150"/>
                  </a:lnTo>
                  <a:lnTo>
                    <a:pt x="32" y="150"/>
                  </a:lnTo>
                  <a:lnTo>
                    <a:pt x="28" y="151"/>
                  </a:lnTo>
                  <a:lnTo>
                    <a:pt x="25" y="150"/>
                  </a:lnTo>
                  <a:lnTo>
                    <a:pt x="25" y="150"/>
                  </a:lnTo>
                  <a:lnTo>
                    <a:pt x="24" y="147"/>
                  </a:lnTo>
                  <a:lnTo>
                    <a:pt x="25" y="143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4" y="127"/>
                  </a:lnTo>
                  <a:lnTo>
                    <a:pt x="44" y="127"/>
                  </a:lnTo>
                  <a:close/>
                  <a:moveTo>
                    <a:pt x="4" y="84"/>
                  </a:moveTo>
                  <a:lnTo>
                    <a:pt x="4" y="84"/>
                  </a:lnTo>
                  <a:lnTo>
                    <a:pt x="25" y="84"/>
                  </a:lnTo>
                  <a:lnTo>
                    <a:pt x="25" y="84"/>
                  </a:lnTo>
                  <a:lnTo>
                    <a:pt x="29" y="85"/>
                  </a:lnTo>
                  <a:lnTo>
                    <a:pt x="31" y="88"/>
                  </a:lnTo>
                  <a:lnTo>
                    <a:pt x="31" y="88"/>
                  </a:lnTo>
                  <a:lnTo>
                    <a:pt x="29" y="91"/>
                  </a:lnTo>
                  <a:lnTo>
                    <a:pt x="25" y="92"/>
                  </a:lnTo>
                  <a:lnTo>
                    <a:pt x="4" y="92"/>
                  </a:lnTo>
                  <a:lnTo>
                    <a:pt x="4" y="92"/>
                  </a:lnTo>
                  <a:lnTo>
                    <a:pt x="1" y="91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1" y="85"/>
                  </a:lnTo>
                  <a:lnTo>
                    <a:pt x="4" y="84"/>
                  </a:lnTo>
                  <a:lnTo>
                    <a:pt x="4" y="8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4" name="Freeform 177"/>
            <p:cNvSpPr>
              <a:spLocks noEditPoints="1"/>
            </p:cNvSpPr>
            <p:nvPr/>
          </p:nvSpPr>
          <p:spPr bwMode="auto">
            <a:xfrm>
              <a:off x="2387958" y="2451648"/>
              <a:ext cx="309348" cy="447593"/>
            </a:xfrm>
            <a:custGeom>
              <a:avLst/>
              <a:gdLst>
                <a:gd name="T0" fmla="*/ 132 w 264"/>
                <a:gd name="T1" fmla="*/ 7 h 382"/>
                <a:gd name="T2" fmla="*/ 140 w 264"/>
                <a:gd name="T3" fmla="*/ 126 h 382"/>
                <a:gd name="T4" fmla="*/ 156 w 264"/>
                <a:gd name="T5" fmla="*/ 128 h 382"/>
                <a:gd name="T6" fmla="*/ 186 w 264"/>
                <a:gd name="T7" fmla="*/ 142 h 382"/>
                <a:gd name="T8" fmla="*/ 206 w 264"/>
                <a:gd name="T9" fmla="*/ 166 h 382"/>
                <a:gd name="T10" fmla="*/ 218 w 264"/>
                <a:gd name="T11" fmla="*/ 196 h 382"/>
                <a:gd name="T12" fmla="*/ 220 w 264"/>
                <a:gd name="T13" fmla="*/ 212 h 382"/>
                <a:gd name="T14" fmla="*/ 220 w 264"/>
                <a:gd name="T15" fmla="*/ 222 h 382"/>
                <a:gd name="T16" fmla="*/ 215 w 264"/>
                <a:gd name="T17" fmla="*/ 239 h 382"/>
                <a:gd name="T18" fmla="*/ 210 w 264"/>
                <a:gd name="T19" fmla="*/ 254 h 382"/>
                <a:gd name="T20" fmla="*/ 194 w 264"/>
                <a:gd name="T21" fmla="*/ 275 h 382"/>
                <a:gd name="T22" fmla="*/ 174 w 264"/>
                <a:gd name="T23" fmla="*/ 290 h 382"/>
                <a:gd name="T24" fmla="*/ 159 w 264"/>
                <a:gd name="T25" fmla="*/ 296 h 382"/>
                <a:gd name="T26" fmla="*/ 141 w 264"/>
                <a:gd name="T27" fmla="*/ 300 h 382"/>
                <a:gd name="T28" fmla="*/ 132 w 264"/>
                <a:gd name="T29" fmla="*/ 300 h 382"/>
                <a:gd name="T30" fmla="*/ 132 w 264"/>
                <a:gd name="T31" fmla="*/ 327 h 382"/>
                <a:gd name="T32" fmla="*/ 144 w 264"/>
                <a:gd name="T33" fmla="*/ 333 h 382"/>
                <a:gd name="T34" fmla="*/ 149 w 264"/>
                <a:gd name="T35" fmla="*/ 345 h 382"/>
                <a:gd name="T36" fmla="*/ 148 w 264"/>
                <a:gd name="T37" fmla="*/ 353 h 382"/>
                <a:gd name="T38" fmla="*/ 138 w 264"/>
                <a:gd name="T39" fmla="*/ 363 h 382"/>
                <a:gd name="T40" fmla="*/ 132 w 264"/>
                <a:gd name="T41" fmla="*/ 382 h 382"/>
                <a:gd name="T42" fmla="*/ 228 w 264"/>
                <a:gd name="T43" fmla="*/ 361 h 382"/>
                <a:gd name="T44" fmla="*/ 228 w 264"/>
                <a:gd name="T45" fmla="*/ 357 h 382"/>
                <a:gd name="T46" fmla="*/ 221 w 264"/>
                <a:gd name="T47" fmla="*/ 349 h 382"/>
                <a:gd name="T48" fmla="*/ 201 w 264"/>
                <a:gd name="T49" fmla="*/ 340 h 382"/>
                <a:gd name="T50" fmla="*/ 182 w 264"/>
                <a:gd name="T51" fmla="*/ 336 h 382"/>
                <a:gd name="T52" fmla="*/ 214 w 264"/>
                <a:gd name="T53" fmla="*/ 315 h 382"/>
                <a:gd name="T54" fmla="*/ 241 w 264"/>
                <a:gd name="T55" fmla="*/ 287 h 382"/>
                <a:gd name="T56" fmla="*/ 257 w 264"/>
                <a:gd name="T57" fmla="*/ 253 h 382"/>
                <a:gd name="T58" fmla="*/ 264 w 264"/>
                <a:gd name="T59" fmla="*/ 212 h 382"/>
                <a:gd name="T60" fmla="*/ 263 w 264"/>
                <a:gd name="T61" fmla="*/ 200 h 382"/>
                <a:gd name="T62" fmla="*/ 259 w 264"/>
                <a:gd name="T63" fmla="*/ 177 h 382"/>
                <a:gd name="T64" fmla="*/ 251 w 264"/>
                <a:gd name="T65" fmla="*/ 156 h 382"/>
                <a:gd name="T66" fmla="*/ 240 w 264"/>
                <a:gd name="T67" fmla="*/ 137 h 382"/>
                <a:gd name="T68" fmla="*/ 225 w 264"/>
                <a:gd name="T69" fmla="*/ 119 h 382"/>
                <a:gd name="T70" fmla="*/ 207 w 264"/>
                <a:gd name="T71" fmla="*/ 104 h 382"/>
                <a:gd name="T72" fmla="*/ 187 w 264"/>
                <a:gd name="T73" fmla="*/ 93 h 382"/>
                <a:gd name="T74" fmla="*/ 165 w 264"/>
                <a:gd name="T75" fmla="*/ 85 h 382"/>
                <a:gd name="T76" fmla="*/ 174 w 264"/>
                <a:gd name="T77" fmla="*/ 20 h 382"/>
                <a:gd name="T78" fmla="*/ 111 w 264"/>
                <a:gd name="T79" fmla="*/ 0 h 382"/>
                <a:gd name="T80" fmla="*/ 118 w 264"/>
                <a:gd name="T81" fmla="*/ 195 h 382"/>
                <a:gd name="T82" fmla="*/ 132 w 264"/>
                <a:gd name="T83" fmla="*/ 7 h 382"/>
                <a:gd name="T84" fmla="*/ 132 w 264"/>
                <a:gd name="T85" fmla="*/ 300 h 382"/>
                <a:gd name="T86" fmla="*/ 118 w 264"/>
                <a:gd name="T87" fmla="*/ 299 h 382"/>
                <a:gd name="T88" fmla="*/ 92 w 264"/>
                <a:gd name="T89" fmla="*/ 291 h 382"/>
                <a:gd name="T90" fmla="*/ 119 w 264"/>
                <a:gd name="T91" fmla="*/ 284 h 382"/>
                <a:gd name="T92" fmla="*/ 58 w 264"/>
                <a:gd name="T93" fmla="*/ 260 h 382"/>
                <a:gd name="T94" fmla="*/ 0 w 264"/>
                <a:gd name="T95" fmla="*/ 260 h 382"/>
                <a:gd name="T96" fmla="*/ 22 w 264"/>
                <a:gd name="T97" fmla="*/ 284 h 382"/>
                <a:gd name="T98" fmla="*/ 34 w 264"/>
                <a:gd name="T99" fmla="*/ 300 h 382"/>
                <a:gd name="T100" fmla="*/ 65 w 264"/>
                <a:gd name="T101" fmla="*/ 326 h 382"/>
                <a:gd name="T102" fmla="*/ 83 w 264"/>
                <a:gd name="T103" fmla="*/ 336 h 382"/>
                <a:gd name="T104" fmla="*/ 49 w 264"/>
                <a:gd name="T105" fmla="*/ 345 h 382"/>
                <a:gd name="T106" fmla="*/ 39 w 264"/>
                <a:gd name="T107" fmla="*/ 353 h 382"/>
                <a:gd name="T108" fmla="*/ 35 w 264"/>
                <a:gd name="T109" fmla="*/ 361 h 382"/>
                <a:gd name="T110" fmla="*/ 132 w 264"/>
                <a:gd name="T111" fmla="*/ 382 h 382"/>
                <a:gd name="T112" fmla="*/ 132 w 264"/>
                <a:gd name="T113" fmla="*/ 364 h 382"/>
                <a:gd name="T114" fmla="*/ 119 w 264"/>
                <a:gd name="T115" fmla="*/ 359 h 382"/>
                <a:gd name="T116" fmla="*/ 114 w 264"/>
                <a:gd name="T117" fmla="*/ 345 h 382"/>
                <a:gd name="T118" fmla="*/ 115 w 264"/>
                <a:gd name="T119" fmla="*/ 338 h 382"/>
                <a:gd name="T120" fmla="*/ 125 w 264"/>
                <a:gd name="T121" fmla="*/ 329 h 382"/>
                <a:gd name="T122" fmla="*/ 132 w 264"/>
                <a:gd name="T123" fmla="*/ 30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4" h="382">
                  <a:moveTo>
                    <a:pt x="174" y="20"/>
                  </a:moveTo>
                  <a:lnTo>
                    <a:pt x="132" y="7"/>
                  </a:lnTo>
                  <a:lnTo>
                    <a:pt x="132" y="151"/>
                  </a:lnTo>
                  <a:lnTo>
                    <a:pt x="140" y="126"/>
                  </a:lnTo>
                  <a:lnTo>
                    <a:pt x="140" y="126"/>
                  </a:lnTo>
                  <a:lnTo>
                    <a:pt x="156" y="128"/>
                  </a:lnTo>
                  <a:lnTo>
                    <a:pt x="172" y="134"/>
                  </a:lnTo>
                  <a:lnTo>
                    <a:pt x="186" y="142"/>
                  </a:lnTo>
                  <a:lnTo>
                    <a:pt x="197" y="153"/>
                  </a:lnTo>
                  <a:lnTo>
                    <a:pt x="206" y="166"/>
                  </a:lnTo>
                  <a:lnTo>
                    <a:pt x="214" y="180"/>
                  </a:lnTo>
                  <a:lnTo>
                    <a:pt x="218" y="196"/>
                  </a:lnTo>
                  <a:lnTo>
                    <a:pt x="220" y="204"/>
                  </a:lnTo>
                  <a:lnTo>
                    <a:pt x="220" y="212"/>
                  </a:lnTo>
                  <a:lnTo>
                    <a:pt x="220" y="212"/>
                  </a:lnTo>
                  <a:lnTo>
                    <a:pt x="220" y="222"/>
                  </a:lnTo>
                  <a:lnTo>
                    <a:pt x="218" y="230"/>
                  </a:lnTo>
                  <a:lnTo>
                    <a:pt x="215" y="239"/>
                  </a:lnTo>
                  <a:lnTo>
                    <a:pt x="213" y="246"/>
                  </a:lnTo>
                  <a:lnTo>
                    <a:pt x="210" y="254"/>
                  </a:lnTo>
                  <a:lnTo>
                    <a:pt x="205" y="262"/>
                  </a:lnTo>
                  <a:lnTo>
                    <a:pt x="194" y="275"/>
                  </a:lnTo>
                  <a:lnTo>
                    <a:pt x="182" y="286"/>
                  </a:lnTo>
                  <a:lnTo>
                    <a:pt x="174" y="290"/>
                  </a:lnTo>
                  <a:lnTo>
                    <a:pt x="167" y="294"/>
                  </a:lnTo>
                  <a:lnTo>
                    <a:pt x="159" y="296"/>
                  </a:lnTo>
                  <a:lnTo>
                    <a:pt x="150" y="299"/>
                  </a:lnTo>
                  <a:lnTo>
                    <a:pt x="141" y="300"/>
                  </a:lnTo>
                  <a:lnTo>
                    <a:pt x="132" y="300"/>
                  </a:lnTo>
                  <a:lnTo>
                    <a:pt x="132" y="300"/>
                  </a:lnTo>
                  <a:lnTo>
                    <a:pt x="132" y="327"/>
                  </a:lnTo>
                  <a:lnTo>
                    <a:pt x="132" y="327"/>
                  </a:lnTo>
                  <a:lnTo>
                    <a:pt x="138" y="329"/>
                  </a:lnTo>
                  <a:lnTo>
                    <a:pt x="144" y="333"/>
                  </a:lnTo>
                  <a:lnTo>
                    <a:pt x="148" y="338"/>
                  </a:lnTo>
                  <a:lnTo>
                    <a:pt x="149" y="345"/>
                  </a:lnTo>
                  <a:lnTo>
                    <a:pt x="149" y="345"/>
                  </a:lnTo>
                  <a:lnTo>
                    <a:pt x="148" y="353"/>
                  </a:lnTo>
                  <a:lnTo>
                    <a:pt x="144" y="359"/>
                  </a:lnTo>
                  <a:lnTo>
                    <a:pt x="138" y="363"/>
                  </a:lnTo>
                  <a:lnTo>
                    <a:pt x="132" y="364"/>
                  </a:lnTo>
                  <a:lnTo>
                    <a:pt x="132" y="382"/>
                  </a:lnTo>
                  <a:lnTo>
                    <a:pt x="228" y="382"/>
                  </a:lnTo>
                  <a:lnTo>
                    <a:pt x="228" y="361"/>
                  </a:lnTo>
                  <a:lnTo>
                    <a:pt x="228" y="361"/>
                  </a:lnTo>
                  <a:lnTo>
                    <a:pt x="228" y="357"/>
                  </a:lnTo>
                  <a:lnTo>
                    <a:pt x="225" y="353"/>
                  </a:lnTo>
                  <a:lnTo>
                    <a:pt x="221" y="349"/>
                  </a:lnTo>
                  <a:lnTo>
                    <a:pt x="215" y="345"/>
                  </a:lnTo>
                  <a:lnTo>
                    <a:pt x="201" y="340"/>
                  </a:lnTo>
                  <a:lnTo>
                    <a:pt x="182" y="336"/>
                  </a:lnTo>
                  <a:lnTo>
                    <a:pt x="182" y="336"/>
                  </a:lnTo>
                  <a:lnTo>
                    <a:pt x="199" y="326"/>
                  </a:lnTo>
                  <a:lnTo>
                    <a:pt x="214" y="315"/>
                  </a:lnTo>
                  <a:lnTo>
                    <a:pt x="229" y="302"/>
                  </a:lnTo>
                  <a:lnTo>
                    <a:pt x="241" y="287"/>
                  </a:lnTo>
                  <a:lnTo>
                    <a:pt x="251" y="271"/>
                  </a:lnTo>
                  <a:lnTo>
                    <a:pt x="257" y="253"/>
                  </a:lnTo>
                  <a:lnTo>
                    <a:pt x="263" y="233"/>
                  </a:lnTo>
                  <a:lnTo>
                    <a:pt x="264" y="212"/>
                  </a:lnTo>
                  <a:lnTo>
                    <a:pt x="264" y="212"/>
                  </a:lnTo>
                  <a:lnTo>
                    <a:pt x="263" y="200"/>
                  </a:lnTo>
                  <a:lnTo>
                    <a:pt x="262" y="189"/>
                  </a:lnTo>
                  <a:lnTo>
                    <a:pt x="259" y="177"/>
                  </a:lnTo>
                  <a:lnTo>
                    <a:pt x="256" y="166"/>
                  </a:lnTo>
                  <a:lnTo>
                    <a:pt x="251" y="156"/>
                  </a:lnTo>
                  <a:lnTo>
                    <a:pt x="245" y="146"/>
                  </a:lnTo>
                  <a:lnTo>
                    <a:pt x="240" y="137"/>
                  </a:lnTo>
                  <a:lnTo>
                    <a:pt x="232" y="127"/>
                  </a:lnTo>
                  <a:lnTo>
                    <a:pt x="225" y="119"/>
                  </a:lnTo>
                  <a:lnTo>
                    <a:pt x="215" y="111"/>
                  </a:lnTo>
                  <a:lnTo>
                    <a:pt x="207" y="104"/>
                  </a:lnTo>
                  <a:lnTo>
                    <a:pt x="198" y="99"/>
                  </a:lnTo>
                  <a:lnTo>
                    <a:pt x="187" y="93"/>
                  </a:lnTo>
                  <a:lnTo>
                    <a:pt x="176" y="88"/>
                  </a:lnTo>
                  <a:lnTo>
                    <a:pt x="165" y="85"/>
                  </a:lnTo>
                  <a:lnTo>
                    <a:pt x="153" y="82"/>
                  </a:lnTo>
                  <a:lnTo>
                    <a:pt x="174" y="20"/>
                  </a:lnTo>
                  <a:close/>
                  <a:moveTo>
                    <a:pt x="132" y="7"/>
                  </a:moveTo>
                  <a:lnTo>
                    <a:pt x="111" y="0"/>
                  </a:lnTo>
                  <a:lnTo>
                    <a:pt x="56" y="174"/>
                  </a:lnTo>
                  <a:lnTo>
                    <a:pt x="118" y="195"/>
                  </a:lnTo>
                  <a:lnTo>
                    <a:pt x="132" y="151"/>
                  </a:lnTo>
                  <a:lnTo>
                    <a:pt x="132" y="7"/>
                  </a:lnTo>
                  <a:lnTo>
                    <a:pt x="132" y="7"/>
                  </a:lnTo>
                  <a:close/>
                  <a:moveTo>
                    <a:pt x="132" y="300"/>
                  </a:moveTo>
                  <a:lnTo>
                    <a:pt x="132" y="300"/>
                  </a:lnTo>
                  <a:lnTo>
                    <a:pt x="118" y="299"/>
                  </a:lnTo>
                  <a:lnTo>
                    <a:pt x="104" y="296"/>
                  </a:lnTo>
                  <a:lnTo>
                    <a:pt x="92" y="291"/>
                  </a:lnTo>
                  <a:lnTo>
                    <a:pt x="80" y="284"/>
                  </a:lnTo>
                  <a:lnTo>
                    <a:pt x="119" y="284"/>
                  </a:lnTo>
                  <a:lnTo>
                    <a:pt x="119" y="260"/>
                  </a:lnTo>
                  <a:lnTo>
                    <a:pt x="58" y="260"/>
                  </a:lnTo>
                  <a:lnTo>
                    <a:pt x="10" y="260"/>
                  </a:lnTo>
                  <a:lnTo>
                    <a:pt x="0" y="260"/>
                  </a:lnTo>
                  <a:lnTo>
                    <a:pt x="0" y="284"/>
                  </a:lnTo>
                  <a:lnTo>
                    <a:pt x="22" y="284"/>
                  </a:lnTo>
                  <a:lnTo>
                    <a:pt x="22" y="284"/>
                  </a:lnTo>
                  <a:lnTo>
                    <a:pt x="34" y="300"/>
                  </a:lnTo>
                  <a:lnTo>
                    <a:pt x="48" y="314"/>
                  </a:lnTo>
                  <a:lnTo>
                    <a:pt x="65" y="326"/>
                  </a:lnTo>
                  <a:lnTo>
                    <a:pt x="83" y="336"/>
                  </a:lnTo>
                  <a:lnTo>
                    <a:pt x="83" y="336"/>
                  </a:lnTo>
                  <a:lnTo>
                    <a:pt x="64" y="340"/>
                  </a:lnTo>
                  <a:lnTo>
                    <a:pt x="49" y="345"/>
                  </a:lnTo>
                  <a:lnTo>
                    <a:pt x="44" y="349"/>
                  </a:lnTo>
                  <a:lnTo>
                    <a:pt x="39" y="353"/>
                  </a:lnTo>
                  <a:lnTo>
                    <a:pt x="37" y="357"/>
                  </a:lnTo>
                  <a:lnTo>
                    <a:pt x="35" y="361"/>
                  </a:lnTo>
                  <a:lnTo>
                    <a:pt x="35" y="382"/>
                  </a:lnTo>
                  <a:lnTo>
                    <a:pt x="132" y="382"/>
                  </a:lnTo>
                  <a:lnTo>
                    <a:pt x="132" y="364"/>
                  </a:lnTo>
                  <a:lnTo>
                    <a:pt x="132" y="364"/>
                  </a:lnTo>
                  <a:lnTo>
                    <a:pt x="125" y="363"/>
                  </a:lnTo>
                  <a:lnTo>
                    <a:pt x="119" y="359"/>
                  </a:lnTo>
                  <a:lnTo>
                    <a:pt x="115" y="353"/>
                  </a:lnTo>
                  <a:lnTo>
                    <a:pt x="114" y="345"/>
                  </a:lnTo>
                  <a:lnTo>
                    <a:pt x="114" y="345"/>
                  </a:lnTo>
                  <a:lnTo>
                    <a:pt x="115" y="338"/>
                  </a:lnTo>
                  <a:lnTo>
                    <a:pt x="119" y="333"/>
                  </a:lnTo>
                  <a:lnTo>
                    <a:pt x="125" y="329"/>
                  </a:lnTo>
                  <a:lnTo>
                    <a:pt x="132" y="327"/>
                  </a:lnTo>
                  <a:lnTo>
                    <a:pt x="132" y="30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5" name="组合 299"/>
            <p:cNvGrpSpPr/>
            <p:nvPr/>
          </p:nvGrpSpPr>
          <p:grpSpPr>
            <a:xfrm>
              <a:off x="2638717" y="2389546"/>
              <a:ext cx="268336" cy="162868"/>
              <a:chOff x="3143251" y="1577975"/>
              <a:chExt cx="363538" cy="220663"/>
            </a:xfrm>
            <a:grpFill/>
          </p:grpSpPr>
          <p:sp>
            <p:nvSpPr>
              <p:cNvPr id="83" name="Freeform 178"/>
              <p:cNvSpPr>
                <a:spLocks noEditPoints="1"/>
              </p:cNvSpPr>
              <p:nvPr/>
            </p:nvSpPr>
            <p:spPr bwMode="auto">
              <a:xfrm>
                <a:off x="3143251" y="1577975"/>
                <a:ext cx="215900" cy="212725"/>
              </a:xfrm>
              <a:custGeom>
                <a:avLst/>
                <a:gdLst>
                  <a:gd name="T0" fmla="*/ 68 w 136"/>
                  <a:gd name="T1" fmla="*/ 0 h 134"/>
                  <a:gd name="T2" fmla="*/ 94 w 136"/>
                  <a:gd name="T3" fmla="*/ 4 h 134"/>
                  <a:gd name="T4" fmla="*/ 106 w 136"/>
                  <a:gd name="T5" fmla="*/ 11 h 134"/>
                  <a:gd name="T6" fmla="*/ 125 w 136"/>
                  <a:gd name="T7" fmla="*/ 28 h 134"/>
                  <a:gd name="T8" fmla="*/ 134 w 136"/>
                  <a:gd name="T9" fmla="*/ 53 h 134"/>
                  <a:gd name="T10" fmla="*/ 134 w 136"/>
                  <a:gd name="T11" fmla="*/ 79 h 134"/>
                  <a:gd name="T12" fmla="*/ 131 w 136"/>
                  <a:gd name="T13" fmla="*/ 92 h 134"/>
                  <a:gd name="T14" fmla="*/ 121 w 136"/>
                  <a:gd name="T15" fmla="*/ 110 h 134"/>
                  <a:gd name="T16" fmla="*/ 106 w 136"/>
                  <a:gd name="T17" fmla="*/ 123 h 134"/>
                  <a:gd name="T18" fmla="*/ 88 w 136"/>
                  <a:gd name="T19" fmla="*/ 131 h 134"/>
                  <a:gd name="T20" fmla="*/ 68 w 136"/>
                  <a:gd name="T21" fmla="*/ 134 h 134"/>
                  <a:gd name="T22" fmla="*/ 68 w 136"/>
                  <a:gd name="T23" fmla="*/ 122 h 134"/>
                  <a:gd name="T24" fmla="*/ 84 w 136"/>
                  <a:gd name="T25" fmla="*/ 119 h 134"/>
                  <a:gd name="T26" fmla="*/ 99 w 136"/>
                  <a:gd name="T27" fmla="*/ 112 h 134"/>
                  <a:gd name="T28" fmla="*/ 111 w 136"/>
                  <a:gd name="T29" fmla="*/ 102 h 134"/>
                  <a:gd name="T30" fmla="*/ 119 w 136"/>
                  <a:gd name="T31" fmla="*/ 87 h 134"/>
                  <a:gd name="T32" fmla="*/ 119 w 136"/>
                  <a:gd name="T33" fmla="*/ 87 h 134"/>
                  <a:gd name="T34" fmla="*/ 123 w 136"/>
                  <a:gd name="T35" fmla="*/ 66 h 134"/>
                  <a:gd name="T36" fmla="*/ 119 w 136"/>
                  <a:gd name="T37" fmla="*/ 45 h 134"/>
                  <a:gd name="T38" fmla="*/ 107 w 136"/>
                  <a:gd name="T39" fmla="*/ 28 h 134"/>
                  <a:gd name="T40" fmla="*/ 88 w 136"/>
                  <a:gd name="T41" fmla="*/ 16 h 134"/>
                  <a:gd name="T42" fmla="*/ 79 w 136"/>
                  <a:gd name="T43" fmla="*/ 14 h 134"/>
                  <a:gd name="T44" fmla="*/ 68 w 136"/>
                  <a:gd name="T45" fmla="*/ 0 h 134"/>
                  <a:gd name="T46" fmla="*/ 6 w 136"/>
                  <a:gd name="T47" fmla="*/ 42 h 134"/>
                  <a:gd name="T48" fmla="*/ 16 w 136"/>
                  <a:gd name="T49" fmla="*/ 24 h 134"/>
                  <a:gd name="T50" fmla="*/ 31 w 136"/>
                  <a:gd name="T51" fmla="*/ 11 h 134"/>
                  <a:gd name="T52" fmla="*/ 49 w 136"/>
                  <a:gd name="T53" fmla="*/ 3 h 134"/>
                  <a:gd name="T54" fmla="*/ 68 w 136"/>
                  <a:gd name="T55" fmla="*/ 0 h 134"/>
                  <a:gd name="T56" fmla="*/ 68 w 136"/>
                  <a:gd name="T57" fmla="*/ 12 h 134"/>
                  <a:gd name="T58" fmla="*/ 52 w 136"/>
                  <a:gd name="T59" fmla="*/ 15 h 134"/>
                  <a:gd name="T60" fmla="*/ 38 w 136"/>
                  <a:gd name="T61" fmla="*/ 22 h 134"/>
                  <a:gd name="T62" fmla="*/ 26 w 136"/>
                  <a:gd name="T63" fmla="*/ 33 h 134"/>
                  <a:gd name="T64" fmla="*/ 18 w 136"/>
                  <a:gd name="T65" fmla="*/ 46 h 134"/>
                  <a:gd name="T66" fmla="*/ 14 w 136"/>
                  <a:gd name="T67" fmla="*/ 57 h 134"/>
                  <a:gd name="T68" fmla="*/ 15 w 136"/>
                  <a:gd name="T69" fmla="*/ 79 h 134"/>
                  <a:gd name="T70" fmla="*/ 23 w 136"/>
                  <a:gd name="T71" fmla="*/ 98 h 134"/>
                  <a:gd name="T72" fmla="*/ 38 w 136"/>
                  <a:gd name="T73" fmla="*/ 112 h 134"/>
                  <a:gd name="T74" fmla="*/ 48 w 136"/>
                  <a:gd name="T75" fmla="*/ 118 h 134"/>
                  <a:gd name="T76" fmla="*/ 68 w 136"/>
                  <a:gd name="T77" fmla="*/ 122 h 134"/>
                  <a:gd name="T78" fmla="*/ 68 w 136"/>
                  <a:gd name="T79" fmla="*/ 134 h 134"/>
                  <a:gd name="T80" fmla="*/ 43 w 136"/>
                  <a:gd name="T81" fmla="*/ 130 h 134"/>
                  <a:gd name="T82" fmla="*/ 31 w 136"/>
                  <a:gd name="T83" fmla="*/ 123 h 134"/>
                  <a:gd name="T84" fmla="*/ 12 w 136"/>
                  <a:gd name="T85" fmla="*/ 104 h 134"/>
                  <a:gd name="T86" fmla="*/ 3 w 136"/>
                  <a:gd name="T87" fmla="*/ 81 h 134"/>
                  <a:gd name="T88" fmla="*/ 1 w 136"/>
                  <a:gd name="T89" fmla="*/ 56 h 134"/>
                  <a:gd name="T90" fmla="*/ 6 w 136"/>
                  <a:gd name="T91" fmla="*/ 4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6" h="134">
                    <a:moveTo>
                      <a:pt x="68" y="0"/>
                    </a:moveTo>
                    <a:lnTo>
                      <a:pt x="68" y="0"/>
                    </a:lnTo>
                    <a:lnTo>
                      <a:pt x="81" y="0"/>
                    </a:lnTo>
                    <a:lnTo>
                      <a:pt x="94" y="4"/>
                    </a:lnTo>
                    <a:lnTo>
                      <a:pt x="94" y="4"/>
                    </a:lnTo>
                    <a:lnTo>
                      <a:pt x="106" y="11"/>
                    </a:lnTo>
                    <a:lnTo>
                      <a:pt x="115" y="19"/>
                    </a:lnTo>
                    <a:lnTo>
                      <a:pt x="125" y="28"/>
                    </a:lnTo>
                    <a:lnTo>
                      <a:pt x="130" y="41"/>
                    </a:lnTo>
                    <a:lnTo>
                      <a:pt x="134" y="53"/>
                    </a:lnTo>
                    <a:lnTo>
                      <a:pt x="136" y="65"/>
                    </a:lnTo>
                    <a:lnTo>
                      <a:pt x="134" y="79"/>
                    </a:lnTo>
                    <a:lnTo>
                      <a:pt x="131" y="92"/>
                    </a:lnTo>
                    <a:lnTo>
                      <a:pt x="131" y="92"/>
                    </a:lnTo>
                    <a:lnTo>
                      <a:pt x="126" y="102"/>
                    </a:lnTo>
                    <a:lnTo>
                      <a:pt x="121" y="110"/>
                    </a:lnTo>
                    <a:lnTo>
                      <a:pt x="114" y="116"/>
                    </a:lnTo>
                    <a:lnTo>
                      <a:pt x="106" y="123"/>
                    </a:lnTo>
                    <a:lnTo>
                      <a:pt x="98" y="129"/>
                    </a:lnTo>
                    <a:lnTo>
                      <a:pt x="88" y="131"/>
                    </a:lnTo>
                    <a:lnTo>
                      <a:pt x="79" y="134"/>
                    </a:lnTo>
                    <a:lnTo>
                      <a:pt x="68" y="134"/>
                    </a:lnTo>
                    <a:lnTo>
                      <a:pt x="68" y="122"/>
                    </a:lnTo>
                    <a:lnTo>
                      <a:pt x="68" y="122"/>
                    </a:lnTo>
                    <a:lnTo>
                      <a:pt x="76" y="122"/>
                    </a:lnTo>
                    <a:lnTo>
                      <a:pt x="84" y="119"/>
                    </a:lnTo>
                    <a:lnTo>
                      <a:pt x="92" y="116"/>
                    </a:lnTo>
                    <a:lnTo>
                      <a:pt x="99" y="112"/>
                    </a:lnTo>
                    <a:lnTo>
                      <a:pt x="104" y="108"/>
                    </a:lnTo>
                    <a:lnTo>
                      <a:pt x="111" y="102"/>
                    </a:lnTo>
                    <a:lnTo>
                      <a:pt x="115" y="95"/>
                    </a:lnTo>
                    <a:lnTo>
                      <a:pt x="119" y="87"/>
                    </a:lnTo>
                    <a:lnTo>
                      <a:pt x="119" y="87"/>
                    </a:lnTo>
                    <a:lnTo>
                      <a:pt x="119" y="87"/>
                    </a:lnTo>
                    <a:lnTo>
                      <a:pt x="122" y="77"/>
                    </a:lnTo>
                    <a:lnTo>
                      <a:pt x="123" y="66"/>
                    </a:lnTo>
                    <a:lnTo>
                      <a:pt x="122" y="56"/>
                    </a:lnTo>
                    <a:lnTo>
                      <a:pt x="119" y="45"/>
                    </a:lnTo>
                    <a:lnTo>
                      <a:pt x="114" y="37"/>
                    </a:lnTo>
                    <a:lnTo>
                      <a:pt x="107" y="28"/>
                    </a:lnTo>
                    <a:lnTo>
                      <a:pt x="99" y="22"/>
                    </a:lnTo>
                    <a:lnTo>
                      <a:pt x="88" y="16"/>
                    </a:lnTo>
                    <a:lnTo>
                      <a:pt x="88" y="16"/>
                    </a:lnTo>
                    <a:lnTo>
                      <a:pt x="79" y="14"/>
                    </a:lnTo>
                    <a:lnTo>
                      <a:pt x="68" y="12"/>
                    </a:lnTo>
                    <a:lnTo>
                      <a:pt x="68" y="0"/>
                    </a:lnTo>
                    <a:close/>
                    <a:moveTo>
                      <a:pt x="6" y="42"/>
                    </a:moveTo>
                    <a:lnTo>
                      <a:pt x="6" y="42"/>
                    </a:lnTo>
                    <a:lnTo>
                      <a:pt x="10" y="33"/>
                    </a:lnTo>
                    <a:lnTo>
                      <a:pt x="16" y="24"/>
                    </a:lnTo>
                    <a:lnTo>
                      <a:pt x="23" y="16"/>
                    </a:lnTo>
                    <a:lnTo>
                      <a:pt x="31" y="11"/>
                    </a:lnTo>
                    <a:lnTo>
                      <a:pt x="39" y="5"/>
                    </a:lnTo>
                    <a:lnTo>
                      <a:pt x="49" y="3"/>
                    </a:lnTo>
                    <a:lnTo>
                      <a:pt x="58" y="0"/>
                    </a:lnTo>
                    <a:lnTo>
                      <a:pt x="68" y="0"/>
                    </a:lnTo>
                    <a:lnTo>
                      <a:pt x="68" y="12"/>
                    </a:lnTo>
                    <a:lnTo>
                      <a:pt x="68" y="12"/>
                    </a:lnTo>
                    <a:lnTo>
                      <a:pt x="60" y="12"/>
                    </a:lnTo>
                    <a:lnTo>
                      <a:pt x="52" y="15"/>
                    </a:lnTo>
                    <a:lnTo>
                      <a:pt x="45" y="18"/>
                    </a:lnTo>
                    <a:lnTo>
                      <a:pt x="38" y="22"/>
                    </a:lnTo>
                    <a:lnTo>
                      <a:pt x="31" y="26"/>
                    </a:lnTo>
                    <a:lnTo>
                      <a:pt x="26" y="33"/>
                    </a:lnTo>
                    <a:lnTo>
                      <a:pt x="20" y="39"/>
                    </a:lnTo>
                    <a:lnTo>
                      <a:pt x="18" y="46"/>
                    </a:lnTo>
                    <a:lnTo>
                      <a:pt x="18" y="46"/>
                    </a:lnTo>
                    <a:lnTo>
                      <a:pt x="14" y="57"/>
                    </a:lnTo>
                    <a:lnTo>
                      <a:pt x="14" y="68"/>
                    </a:lnTo>
                    <a:lnTo>
                      <a:pt x="15" y="79"/>
                    </a:lnTo>
                    <a:lnTo>
                      <a:pt x="18" y="88"/>
                    </a:lnTo>
                    <a:lnTo>
                      <a:pt x="23" y="98"/>
                    </a:lnTo>
                    <a:lnTo>
                      <a:pt x="30" y="106"/>
                    </a:lnTo>
                    <a:lnTo>
                      <a:pt x="38" y="112"/>
                    </a:lnTo>
                    <a:lnTo>
                      <a:pt x="48" y="118"/>
                    </a:lnTo>
                    <a:lnTo>
                      <a:pt x="48" y="118"/>
                    </a:lnTo>
                    <a:lnTo>
                      <a:pt x="58" y="121"/>
                    </a:lnTo>
                    <a:lnTo>
                      <a:pt x="68" y="122"/>
                    </a:lnTo>
                    <a:lnTo>
                      <a:pt x="68" y="134"/>
                    </a:lnTo>
                    <a:lnTo>
                      <a:pt x="68" y="134"/>
                    </a:lnTo>
                    <a:lnTo>
                      <a:pt x="56" y="133"/>
                    </a:lnTo>
                    <a:lnTo>
                      <a:pt x="43" y="130"/>
                    </a:lnTo>
                    <a:lnTo>
                      <a:pt x="43" y="130"/>
                    </a:lnTo>
                    <a:lnTo>
                      <a:pt x="31" y="123"/>
                    </a:lnTo>
                    <a:lnTo>
                      <a:pt x="20" y="115"/>
                    </a:lnTo>
                    <a:lnTo>
                      <a:pt x="12" y="104"/>
                    </a:lnTo>
                    <a:lnTo>
                      <a:pt x="6" y="93"/>
                    </a:lnTo>
                    <a:lnTo>
                      <a:pt x="3" y="81"/>
                    </a:lnTo>
                    <a:lnTo>
                      <a:pt x="0" y="68"/>
                    </a:lnTo>
                    <a:lnTo>
                      <a:pt x="1" y="56"/>
                    </a:lnTo>
                    <a:lnTo>
                      <a:pt x="6" y="42"/>
                    </a:lnTo>
                    <a:lnTo>
                      <a:pt x="6" y="4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7" name="Freeform 179"/>
              <p:cNvSpPr/>
              <p:nvPr/>
            </p:nvSpPr>
            <p:spPr bwMode="auto">
              <a:xfrm>
                <a:off x="3335338" y="1706563"/>
                <a:ext cx="106363" cy="65088"/>
              </a:xfrm>
              <a:custGeom>
                <a:avLst/>
                <a:gdLst>
                  <a:gd name="T0" fmla="*/ 61 w 67"/>
                  <a:gd name="T1" fmla="*/ 41 h 41"/>
                  <a:gd name="T2" fmla="*/ 67 w 67"/>
                  <a:gd name="T3" fmla="*/ 25 h 41"/>
                  <a:gd name="T4" fmla="*/ 6 w 67"/>
                  <a:gd name="T5" fmla="*/ 0 h 41"/>
                  <a:gd name="T6" fmla="*/ 0 w 67"/>
                  <a:gd name="T7" fmla="*/ 17 h 41"/>
                  <a:gd name="T8" fmla="*/ 61 w 67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1">
                    <a:moveTo>
                      <a:pt x="61" y="41"/>
                    </a:moveTo>
                    <a:lnTo>
                      <a:pt x="67" y="25"/>
                    </a:lnTo>
                    <a:lnTo>
                      <a:pt x="6" y="0"/>
                    </a:lnTo>
                    <a:lnTo>
                      <a:pt x="0" y="17"/>
                    </a:lnTo>
                    <a:lnTo>
                      <a:pt x="61" y="4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8" name="Freeform 180"/>
              <p:cNvSpPr/>
              <p:nvPr/>
            </p:nvSpPr>
            <p:spPr bwMode="auto">
              <a:xfrm>
                <a:off x="3368676" y="1717675"/>
                <a:ext cx="138113" cy="80963"/>
              </a:xfrm>
              <a:custGeom>
                <a:avLst/>
                <a:gdLst>
                  <a:gd name="T0" fmla="*/ 67 w 87"/>
                  <a:gd name="T1" fmla="*/ 51 h 51"/>
                  <a:gd name="T2" fmla="*/ 67 w 87"/>
                  <a:gd name="T3" fmla="*/ 51 h 51"/>
                  <a:gd name="T4" fmla="*/ 73 w 87"/>
                  <a:gd name="T5" fmla="*/ 51 h 51"/>
                  <a:gd name="T6" fmla="*/ 79 w 87"/>
                  <a:gd name="T7" fmla="*/ 51 h 51"/>
                  <a:gd name="T8" fmla="*/ 83 w 87"/>
                  <a:gd name="T9" fmla="*/ 47 h 51"/>
                  <a:gd name="T10" fmla="*/ 86 w 87"/>
                  <a:gd name="T11" fmla="*/ 43 h 51"/>
                  <a:gd name="T12" fmla="*/ 86 w 87"/>
                  <a:gd name="T13" fmla="*/ 43 h 51"/>
                  <a:gd name="T14" fmla="*/ 87 w 87"/>
                  <a:gd name="T15" fmla="*/ 37 h 51"/>
                  <a:gd name="T16" fmla="*/ 86 w 87"/>
                  <a:gd name="T17" fmla="*/ 31 h 51"/>
                  <a:gd name="T18" fmla="*/ 83 w 87"/>
                  <a:gd name="T19" fmla="*/ 27 h 51"/>
                  <a:gd name="T20" fmla="*/ 78 w 87"/>
                  <a:gd name="T21" fmla="*/ 24 h 51"/>
                  <a:gd name="T22" fmla="*/ 21 w 87"/>
                  <a:gd name="T23" fmla="*/ 1 h 51"/>
                  <a:gd name="T24" fmla="*/ 21 w 87"/>
                  <a:gd name="T25" fmla="*/ 1 h 51"/>
                  <a:gd name="T26" fmla="*/ 15 w 87"/>
                  <a:gd name="T27" fmla="*/ 0 h 51"/>
                  <a:gd name="T28" fmla="*/ 10 w 87"/>
                  <a:gd name="T29" fmla="*/ 1 h 51"/>
                  <a:gd name="T30" fmla="*/ 4 w 87"/>
                  <a:gd name="T31" fmla="*/ 4 h 51"/>
                  <a:gd name="T32" fmla="*/ 2 w 87"/>
                  <a:gd name="T33" fmla="*/ 10 h 51"/>
                  <a:gd name="T34" fmla="*/ 2 w 87"/>
                  <a:gd name="T35" fmla="*/ 10 h 51"/>
                  <a:gd name="T36" fmla="*/ 0 w 87"/>
                  <a:gd name="T37" fmla="*/ 15 h 51"/>
                  <a:gd name="T38" fmla="*/ 2 w 87"/>
                  <a:gd name="T39" fmla="*/ 20 h 51"/>
                  <a:gd name="T40" fmla="*/ 4 w 87"/>
                  <a:gd name="T41" fmla="*/ 24 h 51"/>
                  <a:gd name="T42" fmla="*/ 10 w 87"/>
                  <a:gd name="T43" fmla="*/ 28 h 51"/>
                  <a:gd name="T44" fmla="*/ 67 w 87"/>
                  <a:gd name="T4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7" h="51">
                    <a:moveTo>
                      <a:pt x="67" y="51"/>
                    </a:moveTo>
                    <a:lnTo>
                      <a:pt x="67" y="51"/>
                    </a:lnTo>
                    <a:lnTo>
                      <a:pt x="73" y="51"/>
                    </a:lnTo>
                    <a:lnTo>
                      <a:pt x="79" y="51"/>
                    </a:lnTo>
                    <a:lnTo>
                      <a:pt x="83" y="47"/>
                    </a:lnTo>
                    <a:lnTo>
                      <a:pt x="86" y="43"/>
                    </a:lnTo>
                    <a:lnTo>
                      <a:pt x="86" y="43"/>
                    </a:lnTo>
                    <a:lnTo>
                      <a:pt x="87" y="37"/>
                    </a:lnTo>
                    <a:lnTo>
                      <a:pt x="86" y="31"/>
                    </a:lnTo>
                    <a:lnTo>
                      <a:pt x="83" y="27"/>
                    </a:lnTo>
                    <a:lnTo>
                      <a:pt x="78" y="24"/>
                    </a:lnTo>
                    <a:lnTo>
                      <a:pt x="21" y="1"/>
                    </a:lnTo>
                    <a:lnTo>
                      <a:pt x="21" y="1"/>
                    </a:lnTo>
                    <a:lnTo>
                      <a:pt x="15" y="0"/>
                    </a:lnTo>
                    <a:lnTo>
                      <a:pt x="10" y="1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5"/>
                    </a:lnTo>
                    <a:lnTo>
                      <a:pt x="2" y="20"/>
                    </a:lnTo>
                    <a:lnTo>
                      <a:pt x="4" y="24"/>
                    </a:lnTo>
                    <a:lnTo>
                      <a:pt x="10" y="28"/>
                    </a:lnTo>
                    <a:lnTo>
                      <a:pt x="67" y="5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6" name="Freeform 181"/>
            <p:cNvSpPr>
              <a:spLocks noEditPoints="1"/>
            </p:cNvSpPr>
            <p:nvPr/>
          </p:nvSpPr>
          <p:spPr bwMode="auto">
            <a:xfrm>
              <a:off x="2648091" y="3336289"/>
              <a:ext cx="322239" cy="114828"/>
            </a:xfrm>
            <a:custGeom>
              <a:avLst/>
              <a:gdLst>
                <a:gd name="T0" fmla="*/ 239 w 275"/>
                <a:gd name="T1" fmla="*/ 40 h 98"/>
                <a:gd name="T2" fmla="*/ 258 w 275"/>
                <a:gd name="T3" fmla="*/ 65 h 98"/>
                <a:gd name="T4" fmla="*/ 239 w 275"/>
                <a:gd name="T5" fmla="*/ 88 h 98"/>
                <a:gd name="T6" fmla="*/ 275 w 275"/>
                <a:gd name="T7" fmla="*/ 78 h 98"/>
                <a:gd name="T8" fmla="*/ 239 w 275"/>
                <a:gd name="T9" fmla="*/ 40 h 98"/>
                <a:gd name="T10" fmla="*/ 118 w 275"/>
                <a:gd name="T11" fmla="*/ 15 h 98"/>
                <a:gd name="T12" fmla="*/ 111 w 275"/>
                <a:gd name="T13" fmla="*/ 11 h 98"/>
                <a:gd name="T14" fmla="*/ 84 w 275"/>
                <a:gd name="T15" fmla="*/ 8 h 98"/>
                <a:gd name="T16" fmla="*/ 107 w 275"/>
                <a:gd name="T17" fmla="*/ 14 h 98"/>
                <a:gd name="T18" fmla="*/ 113 w 275"/>
                <a:gd name="T19" fmla="*/ 17 h 98"/>
                <a:gd name="T20" fmla="*/ 113 w 275"/>
                <a:gd name="T21" fmla="*/ 22 h 98"/>
                <a:gd name="T22" fmla="*/ 110 w 275"/>
                <a:gd name="T23" fmla="*/ 36 h 98"/>
                <a:gd name="T24" fmla="*/ 109 w 275"/>
                <a:gd name="T25" fmla="*/ 33 h 98"/>
                <a:gd name="T26" fmla="*/ 84 w 275"/>
                <a:gd name="T27" fmla="*/ 26 h 98"/>
                <a:gd name="T28" fmla="*/ 99 w 275"/>
                <a:gd name="T29" fmla="*/ 76 h 98"/>
                <a:gd name="T30" fmla="*/ 103 w 275"/>
                <a:gd name="T31" fmla="*/ 76 h 98"/>
                <a:gd name="T32" fmla="*/ 228 w 275"/>
                <a:gd name="T33" fmla="*/ 98 h 98"/>
                <a:gd name="T34" fmla="*/ 239 w 275"/>
                <a:gd name="T35" fmla="*/ 88 h 98"/>
                <a:gd name="T36" fmla="*/ 228 w 275"/>
                <a:gd name="T37" fmla="*/ 94 h 98"/>
                <a:gd name="T38" fmla="*/ 225 w 275"/>
                <a:gd name="T39" fmla="*/ 92 h 98"/>
                <a:gd name="T40" fmla="*/ 220 w 275"/>
                <a:gd name="T41" fmla="*/ 90 h 98"/>
                <a:gd name="T42" fmla="*/ 218 w 275"/>
                <a:gd name="T43" fmla="*/ 83 h 98"/>
                <a:gd name="T44" fmla="*/ 220 w 275"/>
                <a:gd name="T45" fmla="*/ 80 h 98"/>
                <a:gd name="T46" fmla="*/ 224 w 275"/>
                <a:gd name="T47" fmla="*/ 76 h 98"/>
                <a:gd name="T48" fmla="*/ 226 w 275"/>
                <a:gd name="T49" fmla="*/ 76 h 98"/>
                <a:gd name="T50" fmla="*/ 222 w 275"/>
                <a:gd name="T51" fmla="*/ 72 h 98"/>
                <a:gd name="T52" fmla="*/ 221 w 275"/>
                <a:gd name="T53" fmla="*/ 67 h 98"/>
                <a:gd name="T54" fmla="*/ 222 w 275"/>
                <a:gd name="T55" fmla="*/ 64 h 98"/>
                <a:gd name="T56" fmla="*/ 226 w 275"/>
                <a:gd name="T57" fmla="*/ 60 h 98"/>
                <a:gd name="T58" fmla="*/ 230 w 275"/>
                <a:gd name="T59" fmla="*/ 60 h 98"/>
                <a:gd name="T60" fmla="*/ 225 w 275"/>
                <a:gd name="T61" fmla="*/ 56 h 98"/>
                <a:gd name="T62" fmla="*/ 225 w 275"/>
                <a:gd name="T63" fmla="*/ 49 h 98"/>
                <a:gd name="T64" fmla="*/ 226 w 275"/>
                <a:gd name="T65" fmla="*/ 46 h 98"/>
                <a:gd name="T66" fmla="*/ 232 w 275"/>
                <a:gd name="T67" fmla="*/ 42 h 98"/>
                <a:gd name="T68" fmla="*/ 237 w 275"/>
                <a:gd name="T69" fmla="*/ 44 h 98"/>
                <a:gd name="T70" fmla="*/ 239 w 275"/>
                <a:gd name="T71" fmla="*/ 40 h 98"/>
                <a:gd name="T72" fmla="*/ 63 w 275"/>
                <a:gd name="T73" fmla="*/ 0 h 98"/>
                <a:gd name="T74" fmla="*/ 60 w 275"/>
                <a:gd name="T75" fmla="*/ 0 h 98"/>
                <a:gd name="T76" fmla="*/ 54 w 275"/>
                <a:gd name="T77" fmla="*/ 3 h 98"/>
                <a:gd name="T78" fmla="*/ 33 w 275"/>
                <a:gd name="T79" fmla="*/ 2 h 98"/>
                <a:gd name="T80" fmla="*/ 27 w 275"/>
                <a:gd name="T81" fmla="*/ 0 h 98"/>
                <a:gd name="T82" fmla="*/ 18 w 275"/>
                <a:gd name="T83" fmla="*/ 3 h 98"/>
                <a:gd name="T84" fmla="*/ 8 w 275"/>
                <a:gd name="T85" fmla="*/ 8 h 98"/>
                <a:gd name="T86" fmla="*/ 3 w 275"/>
                <a:gd name="T87" fmla="*/ 18 h 98"/>
                <a:gd name="T88" fmla="*/ 2 w 275"/>
                <a:gd name="T89" fmla="*/ 22 h 98"/>
                <a:gd name="T90" fmla="*/ 2 w 275"/>
                <a:gd name="T91" fmla="*/ 33 h 98"/>
                <a:gd name="T92" fmla="*/ 6 w 275"/>
                <a:gd name="T93" fmla="*/ 44 h 98"/>
                <a:gd name="T94" fmla="*/ 12 w 275"/>
                <a:gd name="T95" fmla="*/ 50 h 98"/>
                <a:gd name="T96" fmla="*/ 23 w 275"/>
                <a:gd name="T97" fmla="*/ 54 h 98"/>
                <a:gd name="T98" fmla="*/ 50 w 275"/>
                <a:gd name="T99" fmla="*/ 23 h 98"/>
                <a:gd name="T100" fmla="*/ 42 w 275"/>
                <a:gd name="T101" fmla="*/ 59 h 98"/>
                <a:gd name="T102" fmla="*/ 45 w 275"/>
                <a:gd name="T103" fmla="*/ 64 h 98"/>
                <a:gd name="T104" fmla="*/ 49 w 275"/>
                <a:gd name="T105" fmla="*/ 67 h 98"/>
                <a:gd name="T106" fmla="*/ 84 w 275"/>
                <a:gd name="T107" fmla="*/ 26 h 98"/>
                <a:gd name="T108" fmla="*/ 61 w 275"/>
                <a:gd name="T109" fmla="*/ 22 h 98"/>
                <a:gd name="T110" fmla="*/ 54 w 275"/>
                <a:gd name="T111" fmla="*/ 25 h 98"/>
                <a:gd name="T112" fmla="*/ 57 w 275"/>
                <a:gd name="T113" fmla="*/ 11 h 98"/>
                <a:gd name="T114" fmla="*/ 60 w 275"/>
                <a:gd name="T115" fmla="*/ 7 h 98"/>
                <a:gd name="T116" fmla="*/ 65 w 275"/>
                <a:gd name="T117" fmla="*/ 6 h 98"/>
                <a:gd name="T118" fmla="*/ 84 w 275"/>
                <a:gd name="T119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5" h="98">
                  <a:moveTo>
                    <a:pt x="240" y="40"/>
                  </a:moveTo>
                  <a:lnTo>
                    <a:pt x="239" y="40"/>
                  </a:lnTo>
                  <a:lnTo>
                    <a:pt x="239" y="44"/>
                  </a:lnTo>
                  <a:lnTo>
                    <a:pt x="258" y="65"/>
                  </a:lnTo>
                  <a:lnTo>
                    <a:pt x="255" y="82"/>
                  </a:lnTo>
                  <a:lnTo>
                    <a:pt x="239" y="88"/>
                  </a:lnTo>
                  <a:lnTo>
                    <a:pt x="239" y="94"/>
                  </a:lnTo>
                  <a:lnTo>
                    <a:pt x="275" y="78"/>
                  </a:lnTo>
                  <a:lnTo>
                    <a:pt x="240" y="40"/>
                  </a:lnTo>
                  <a:close/>
                  <a:moveTo>
                    <a:pt x="239" y="40"/>
                  </a:moveTo>
                  <a:lnTo>
                    <a:pt x="118" y="15"/>
                  </a:lnTo>
                  <a:lnTo>
                    <a:pt x="118" y="15"/>
                  </a:lnTo>
                  <a:lnTo>
                    <a:pt x="115" y="13"/>
                  </a:lnTo>
                  <a:lnTo>
                    <a:pt x="111" y="11"/>
                  </a:lnTo>
                  <a:lnTo>
                    <a:pt x="84" y="4"/>
                  </a:lnTo>
                  <a:lnTo>
                    <a:pt x="84" y="8"/>
                  </a:lnTo>
                  <a:lnTo>
                    <a:pt x="107" y="14"/>
                  </a:lnTo>
                  <a:lnTo>
                    <a:pt x="107" y="14"/>
                  </a:lnTo>
                  <a:lnTo>
                    <a:pt x="110" y="15"/>
                  </a:lnTo>
                  <a:lnTo>
                    <a:pt x="113" y="17"/>
                  </a:lnTo>
                  <a:lnTo>
                    <a:pt x="113" y="19"/>
                  </a:lnTo>
                  <a:lnTo>
                    <a:pt x="113" y="22"/>
                  </a:lnTo>
                  <a:lnTo>
                    <a:pt x="110" y="36"/>
                  </a:lnTo>
                  <a:lnTo>
                    <a:pt x="110" y="36"/>
                  </a:lnTo>
                  <a:lnTo>
                    <a:pt x="110" y="36"/>
                  </a:lnTo>
                  <a:lnTo>
                    <a:pt x="109" y="33"/>
                  </a:lnTo>
                  <a:lnTo>
                    <a:pt x="105" y="30"/>
                  </a:lnTo>
                  <a:lnTo>
                    <a:pt x="84" y="26"/>
                  </a:lnTo>
                  <a:lnTo>
                    <a:pt x="84" y="73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103" y="76"/>
                  </a:lnTo>
                  <a:lnTo>
                    <a:pt x="106" y="73"/>
                  </a:lnTo>
                  <a:lnTo>
                    <a:pt x="228" y="98"/>
                  </a:lnTo>
                  <a:lnTo>
                    <a:pt x="239" y="94"/>
                  </a:lnTo>
                  <a:lnTo>
                    <a:pt x="239" y="88"/>
                  </a:lnTo>
                  <a:lnTo>
                    <a:pt x="228" y="94"/>
                  </a:lnTo>
                  <a:lnTo>
                    <a:pt x="228" y="94"/>
                  </a:lnTo>
                  <a:lnTo>
                    <a:pt x="225" y="92"/>
                  </a:lnTo>
                  <a:lnTo>
                    <a:pt x="225" y="92"/>
                  </a:lnTo>
                  <a:lnTo>
                    <a:pt x="222" y="91"/>
                  </a:lnTo>
                  <a:lnTo>
                    <a:pt x="220" y="90"/>
                  </a:lnTo>
                  <a:lnTo>
                    <a:pt x="218" y="86"/>
                  </a:lnTo>
                  <a:lnTo>
                    <a:pt x="218" y="83"/>
                  </a:lnTo>
                  <a:lnTo>
                    <a:pt x="218" y="83"/>
                  </a:lnTo>
                  <a:lnTo>
                    <a:pt x="220" y="80"/>
                  </a:lnTo>
                  <a:lnTo>
                    <a:pt x="221" y="78"/>
                  </a:lnTo>
                  <a:lnTo>
                    <a:pt x="224" y="76"/>
                  </a:lnTo>
                  <a:lnTo>
                    <a:pt x="226" y="76"/>
                  </a:lnTo>
                  <a:lnTo>
                    <a:pt x="226" y="76"/>
                  </a:lnTo>
                  <a:lnTo>
                    <a:pt x="224" y="75"/>
                  </a:lnTo>
                  <a:lnTo>
                    <a:pt x="222" y="72"/>
                  </a:lnTo>
                  <a:lnTo>
                    <a:pt x="221" y="69"/>
                  </a:lnTo>
                  <a:lnTo>
                    <a:pt x="221" y="67"/>
                  </a:lnTo>
                  <a:lnTo>
                    <a:pt x="221" y="67"/>
                  </a:lnTo>
                  <a:lnTo>
                    <a:pt x="222" y="64"/>
                  </a:lnTo>
                  <a:lnTo>
                    <a:pt x="225" y="61"/>
                  </a:lnTo>
                  <a:lnTo>
                    <a:pt x="226" y="60"/>
                  </a:lnTo>
                  <a:lnTo>
                    <a:pt x="230" y="60"/>
                  </a:lnTo>
                  <a:lnTo>
                    <a:pt x="230" y="60"/>
                  </a:lnTo>
                  <a:lnTo>
                    <a:pt x="228" y="57"/>
                  </a:lnTo>
                  <a:lnTo>
                    <a:pt x="225" y="56"/>
                  </a:lnTo>
                  <a:lnTo>
                    <a:pt x="225" y="53"/>
                  </a:lnTo>
                  <a:lnTo>
                    <a:pt x="225" y="49"/>
                  </a:lnTo>
                  <a:lnTo>
                    <a:pt x="225" y="49"/>
                  </a:lnTo>
                  <a:lnTo>
                    <a:pt x="226" y="46"/>
                  </a:lnTo>
                  <a:lnTo>
                    <a:pt x="229" y="44"/>
                  </a:lnTo>
                  <a:lnTo>
                    <a:pt x="232" y="42"/>
                  </a:lnTo>
                  <a:lnTo>
                    <a:pt x="235" y="42"/>
                  </a:lnTo>
                  <a:lnTo>
                    <a:pt x="237" y="44"/>
                  </a:lnTo>
                  <a:lnTo>
                    <a:pt x="239" y="44"/>
                  </a:lnTo>
                  <a:lnTo>
                    <a:pt x="239" y="40"/>
                  </a:lnTo>
                  <a:close/>
                  <a:moveTo>
                    <a:pt x="84" y="4"/>
                  </a:moveTo>
                  <a:lnTo>
                    <a:pt x="63" y="0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7" y="2"/>
                  </a:lnTo>
                  <a:lnTo>
                    <a:pt x="54" y="3"/>
                  </a:lnTo>
                  <a:lnTo>
                    <a:pt x="53" y="6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27" y="0"/>
                  </a:lnTo>
                  <a:lnTo>
                    <a:pt x="22" y="2"/>
                  </a:lnTo>
                  <a:lnTo>
                    <a:pt x="18" y="3"/>
                  </a:lnTo>
                  <a:lnTo>
                    <a:pt x="12" y="6"/>
                  </a:lnTo>
                  <a:lnTo>
                    <a:pt x="8" y="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9"/>
                  </a:lnTo>
                  <a:lnTo>
                    <a:pt x="2" y="33"/>
                  </a:lnTo>
                  <a:lnTo>
                    <a:pt x="3" y="38"/>
                  </a:lnTo>
                  <a:lnTo>
                    <a:pt x="6" y="44"/>
                  </a:lnTo>
                  <a:lnTo>
                    <a:pt x="8" y="48"/>
                  </a:lnTo>
                  <a:lnTo>
                    <a:pt x="12" y="50"/>
                  </a:lnTo>
                  <a:lnTo>
                    <a:pt x="18" y="53"/>
                  </a:lnTo>
                  <a:lnTo>
                    <a:pt x="23" y="54"/>
                  </a:lnTo>
                  <a:lnTo>
                    <a:pt x="35" y="57"/>
                  </a:lnTo>
                  <a:lnTo>
                    <a:pt x="50" y="23"/>
                  </a:lnTo>
                  <a:lnTo>
                    <a:pt x="42" y="59"/>
                  </a:lnTo>
                  <a:lnTo>
                    <a:pt x="42" y="59"/>
                  </a:lnTo>
                  <a:lnTo>
                    <a:pt x="44" y="61"/>
                  </a:lnTo>
                  <a:lnTo>
                    <a:pt x="45" y="64"/>
                  </a:lnTo>
                  <a:lnTo>
                    <a:pt x="46" y="65"/>
                  </a:lnTo>
                  <a:lnTo>
                    <a:pt x="49" y="67"/>
                  </a:lnTo>
                  <a:lnTo>
                    <a:pt x="84" y="73"/>
                  </a:lnTo>
                  <a:lnTo>
                    <a:pt x="84" y="26"/>
                  </a:lnTo>
                  <a:lnTo>
                    <a:pt x="61" y="22"/>
                  </a:lnTo>
                  <a:lnTo>
                    <a:pt x="61" y="22"/>
                  </a:lnTo>
                  <a:lnTo>
                    <a:pt x="57" y="22"/>
                  </a:lnTo>
                  <a:lnTo>
                    <a:pt x="54" y="25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8" y="8"/>
                  </a:lnTo>
                  <a:lnTo>
                    <a:pt x="60" y="7"/>
                  </a:lnTo>
                  <a:lnTo>
                    <a:pt x="63" y="6"/>
                  </a:lnTo>
                  <a:lnTo>
                    <a:pt x="65" y="6"/>
                  </a:lnTo>
                  <a:lnTo>
                    <a:pt x="84" y="8"/>
                  </a:lnTo>
                  <a:lnTo>
                    <a:pt x="84" y="4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7" name="组合 304"/>
            <p:cNvGrpSpPr/>
            <p:nvPr/>
          </p:nvGrpSpPr>
          <p:grpSpPr>
            <a:xfrm>
              <a:off x="1437647" y="3625701"/>
              <a:ext cx="182797" cy="230825"/>
              <a:chOff x="1516063" y="3252788"/>
              <a:chExt cx="247651" cy="312737"/>
            </a:xfrm>
            <a:grpFill/>
          </p:grpSpPr>
          <p:sp>
            <p:nvSpPr>
              <p:cNvPr id="80" name="Freeform 182"/>
              <p:cNvSpPr/>
              <p:nvPr/>
            </p:nvSpPr>
            <p:spPr bwMode="auto">
              <a:xfrm>
                <a:off x="1527176" y="3263900"/>
                <a:ext cx="236538" cy="301625"/>
              </a:xfrm>
              <a:custGeom>
                <a:avLst/>
                <a:gdLst>
                  <a:gd name="T0" fmla="*/ 0 w 149"/>
                  <a:gd name="T1" fmla="*/ 33 h 190"/>
                  <a:gd name="T2" fmla="*/ 7 w 149"/>
                  <a:gd name="T3" fmla="*/ 28 h 190"/>
                  <a:gd name="T4" fmla="*/ 96 w 149"/>
                  <a:gd name="T5" fmla="*/ 171 h 190"/>
                  <a:gd name="T6" fmla="*/ 96 w 149"/>
                  <a:gd name="T7" fmla="*/ 171 h 190"/>
                  <a:gd name="T8" fmla="*/ 99 w 149"/>
                  <a:gd name="T9" fmla="*/ 176 h 190"/>
                  <a:gd name="T10" fmla="*/ 101 w 149"/>
                  <a:gd name="T11" fmla="*/ 178 h 190"/>
                  <a:gd name="T12" fmla="*/ 105 w 149"/>
                  <a:gd name="T13" fmla="*/ 180 h 190"/>
                  <a:gd name="T14" fmla="*/ 109 w 149"/>
                  <a:gd name="T15" fmla="*/ 181 h 190"/>
                  <a:gd name="T16" fmla="*/ 114 w 149"/>
                  <a:gd name="T17" fmla="*/ 181 h 190"/>
                  <a:gd name="T18" fmla="*/ 119 w 149"/>
                  <a:gd name="T19" fmla="*/ 181 h 190"/>
                  <a:gd name="T20" fmla="*/ 123 w 149"/>
                  <a:gd name="T21" fmla="*/ 180 h 190"/>
                  <a:gd name="T22" fmla="*/ 127 w 149"/>
                  <a:gd name="T23" fmla="*/ 177 h 190"/>
                  <a:gd name="T24" fmla="*/ 127 w 149"/>
                  <a:gd name="T25" fmla="*/ 177 h 190"/>
                  <a:gd name="T26" fmla="*/ 131 w 149"/>
                  <a:gd name="T27" fmla="*/ 174 h 190"/>
                  <a:gd name="T28" fmla="*/ 135 w 149"/>
                  <a:gd name="T29" fmla="*/ 171 h 190"/>
                  <a:gd name="T30" fmla="*/ 137 w 149"/>
                  <a:gd name="T31" fmla="*/ 167 h 190"/>
                  <a:gd name="T32" fmla="*/ 138 w 149"/>
                  <a:gd name="T33" fmla="*/ 163 h 190"/>
                  <a:gd name="T34" fmla="*/ 139 w 149"/>
                  <a:gd name="T35" fmla="*/ 159 h 190"/>
                  <a:gd name="T36" fmla="*/ 139 w 149"/>
                  <a:gd name="T37" fmla="*/ 155 h 190"/>
                  <a:gd name="T38" fmla="*/ 138 w 149"/>
                  <a:gd name="T39" fmla="*/ 150 h 190"/>
                  <a:gd name="T40" fmla="*/ 137 w 149"/>
                  <a:gd name="T41" fmla="*/ 146 h 190"/>
                  <a:gd name="T42" fmla="*/ 49 w 149"/>
                  <a:gd name="T43" fmla="*/ 4 h 190"/>
                  <a:gd name="T44" fmla="*/ 54 w 149"/>
                  <a:gd name="T45" fmla="*/ 0 h 190"/>
                  <a:gd name="T46" fmla="*/ 145 w 149"/>
                  <a:gd name="T47" fmla="*/ 144 h 190"/>
                  <a:gd name="T48" fmla="*/ 145 w 149"/>
                  <a:gd name="T49" fmla="*/ 144 h 190"/>
                  <a:gd name="T50" fmla="*/ 147 w 149"/>
                  <a:gd name="T51" fmla="*/ 150 h 190"/>
                  <a:gd name="T52" fmla="*/ 149 w 149"/>
                  <a:gd name="T53" fmla="*/ 155 h 190"/>
                  <a:gd name="T54" fmla="*/ 149 w 149"/>
                  <a:gd name="T55" fmla="*/ 161 h 190"/>
                  <a:gd name="T56" fmla="*/ 147 w 149"/>
                  <a:gd name="T57" fmla="*/ 166 h 190"/>
                  <a:gd name="T58" fmla="*/ 145 w 149"/>
                  <a:gd name="T59" fmla="*/ 171 h 190"/>
                  <a:gd name="T60" fmla="*/ 142 w 149"/>
                  <a:gd name="T61" fmla="*/ 177 h 190"/>
                  <a:gd name="T62" fmla="*/ 138 w 149"/>
                  <a:gd name="T63" fmla="*/ 181 h 190"/>
                  <a:gd name="T64" fmla="*/ 133 w 149"/>
                  <a:gd name="T65" fmla="*/ 185 h 190"/>
                  <a:gd name="T66" fmla="*/ 133 w 149"/>
                  <a:gd name="T67" fmla="*/ 185 h 190"/>
                  <a:gd name="T68" fmla="*/ 127 w 149"/>
                  <a:gd name="T69" fmla="*/ 188 h 190"/>
                  <a:gd name="T70" fmla="*/ 120 w 149"/>
                  <a:gd name="T71" fmla="*/ 190 h 190"/>
                  <a:gd name="T72" fmla="*/ 115 w 149"/>
                  <a:gd name="T73" fmla="*/ 190 h 190"/>
                  <a:gd name="T74" fmla="*/ 108 w 149"/>
                  <a:gd name="T75" fmla="*/ 190 h 190"/>
                  <a:gd name="T76" fmla="*/ 103 w 149"/>
                  <a:gd name="T77" fmla="*/ 189 h 190"/>
                  <a:gd name="T78" fmla="*/ 97 w 149"/>
                  <a:gd name="T79" fmla="*/ 186 h 190"/>
                  <a:gd name="T80" fmla="*/ 93 w 149"/>
                  <a:gd name="T81" fmla="*/ 182 h 190"/>
                  <a:gd name="T82" fmla="*/ 91 w 149"/>
                  <a:gd name="T83" fmla="*/ 178 h 190"/>
                  <a:gd name="T84" fmla="*/ 0 w 149"/>
                  <a:gd name="T85" fmla="*/ 3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9" h="190">
                    <a:moveTo>
                      <a:pt x="0" y="33"/>
                    </a:moveTo>
                    <a:lnTo>
                      <a:pt x="7" y="28"/>
                    </a:lnTo>
                    <a:lnTo>
                      <a:pt x="96" y="171"/>
                    </a:lnTo>
                    <a:lnTo>
                      <a:pt x="96" y="171"/>
                    </a:lnTo>
                    <a:lnTo>
                      <a:pt x="99" y="176"/>
                    </a:lnTo>
                    <a:lnTo>
                      <a:pt x="101" y="178"/>
                    </a:lnTo>
                    <a:lnTo>
                      <a:pt x="105" y="180"/>
                    </a:lnTo>
                    <a:lnTo>
                      <a:pt x="109" y="181"/>
                    </a:lnTo>
                    <a:lnTo>
                      <a:pt x="114" y="181"/>
                    </a:lnTo>
                    <a:lnTo>
                      <a:pt x="119" y="181"/>
                    </a:lnTo>
                    <a:lnTo>
                      <a:pt x="123" y="180"/>
                    </a:lnTo>
                    <a:lnTo>
                      <a:pt x="127" y="177"/>
                    </a:lnTo>
                    <a:lnTo>
                      <a:pt x="127" y="177"/>
                    </a:lnTo>
                    <a:lnTo>
                      <a:pt x="131" y="174"/>
                    </a:lnTo>
                    <a:lnTo>
                      <a:pt x="135" y="171"/>
                    </a:lnTo>
                    <a:lnTo>
                      <a:pt x="137" y="167"/>
                    </a:lnTo>
                    <a:lnTo>
                      <a:pt x="138" y="163"/>
                    </a:lnTo>
                    <a:lnTo>
                      <a:pt x="139" y="159"/>
                    </a:lnTo>
                    <a:lnTo>
                      <a:pt x="139" y="155"/>
                    </a:lnTo>
                    <a:lnTo>
                      <a:pt x="138" y="150"/>
                    </a:lnTo>
                    <a:lnTo>
                      <a:pt x="137" y="146"/>
                    </a:lnTo>
                    <a:lnTo>
                      <a:pt x="49" y="4"/>
                    </a:lnTo>
                    <a:lnTo>
                      <a:pt x="54" y="0"/>
                    </a:lnTo>
                    <a:lnTo>
                      <a:pt x="145" y="144"/>
                    </a:lnTo>
                    <a:lnTo>
                      <a:pt x="145" y="144"/>
                    </a:lnTo>
                    <a:lnTo>
                      <a:pt x="147" y="150"/>
                    </a:lnTo>
                    <a:lnTo>
                      <a:pt x="149" y="155"/>
                    </a:lnTo>
                    <a:lnTo>
                      <a:pt x="149" y="161"/>
                    </a:lnTo>
                    <a:lnTo>
                      <a:pt x="147" y="166"/>
                    </a:lnTo>
                    <a:lnTo>
                      <a:pt x="145" y="171"/>
                    </a:lnTo>
                    <a:lnTo>
                      <a:pt x="142" y="177"/>
                    </a:lnTo>
                    <a:lnTo>
                      <a:pt x="138" y="181"/>
                    </a:lnTo>
                    <a:lnTo>
                      <a:pt x="133" y="185"/>
                    </a:lnTo>
                    <a:lnTo>
                      <a:pt x="133" y="185"/>
                    </a:lnTo>
                    <a:lnTo>
                      <a:pt x="127" y="188"/>
                    </a:lnTo>
                    <a:lnTo>
                      <a:pt x="120" y="190"/>
                    </a:lnTo>
                    <a:lnTo>
                      <a:pt x="115" y="190"/>
                    </a:lnTo>
                    <a:lnTo>
                      <a:pt x="108" y="190"/>
                    </a:lnTo>
                    <a:lnTo>
                      <a:pt x="103" y="189"/>
                    </a:lnTo>
                    <a:lnTo>
                      <a:pt x="97" y="186"/>
                    </a:lnTo>
                    <a:lnTo>
                      <a:pt x="93" y="182"/>
                    </a:lnTo>
                    <a:lnTo>
                      <a:pt x="91" y="178"/>
                    </a:lnTo>
                    <a:lnTo>
                      <a:pt x="0" y="3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1" name="Freeform 183"/>
              <p:cNvSpPr/>
              <p:nvPr/>
            </p:nvSpPr>
            <p:spPr bwMode="auto">
              <a:xfrm>
                <a:off x="1516063" y="3252788"/>
                <a:ext cx="114300" cy="79375"/>
              </a:xfrm>
              <a:custGeom>
                <a:avLst/>
                <a:gdLst>
                  <a:gd name="T0" fmla="*/ 0 w 72"/>
                  <a:gd name="T1" fmla="*/ 47 h 50"/>
                  <a:gd name="T2" fmla="*/ 0 w 72"/>
                  <a:gd name="T3" fmla="*/ 47 h 50"/>
                  <a:gd name="T4" fmla="*/ 1 w 72"/>
                  <a:gd name="T5" fmla="*/ 49 h 50"/>
                  <a:gd name="T6" fmla="*/ 4 w 72"/>
                  <a:gd name="T7" fmla="*/ 50 h 50"/>
                  <a:gd name="T8" fmla="*/ 5 w 72"/>
                  <a:gd name="T9" fmla="*/ 50 h 50"/>
                  <a:gd name="T10" fmla="*/ 8 w 72"/>
                  <a:gd name="T11" fmla="*/ 49 h 50"/>
                  <a:gd name="T12" fmla="*/ 69 w 72"/>
                  <a:gd name="T13" fmla="*/ 11 h 50"/>
                  <a:gd name="T14" fmla="*/ 69 w 72"/>
                  <a:gd name="T15" fmla="*/ 11 h 50"/>
                  <a:gd name="T16" fmla="*/ 70 w 72"/>
                  <a:gd name="T17" fmla="*/ 9 h 50"/>
                  <a:gd name="T18" fmla="*/ 72 w 72"/>
                  <a:gd name="T19" fmla="*/ 8 h 50"/>
                  <a:gd name="T20" fmla="*/ 72 w 72"/>
                  <a:gd name="T21" fmla="*/ 5 h 50"/>
                  <a:gd name="T22" fmla="*/ 70 w 72"/>
                  <a:gd name="T23" fmla="*/ 2 h 50"/>
                  <a:gd name="T24" fmla="*/ 70 w 72"/>
                  <a:gd name="T25" fmla="*/ 2 h 50"/>
                  <a:gd name="T26" fmla="*/ 69 w 72"/>
                  <a:gd name="T27" fmla="*/ 1 h 50"/>
                  <a:gd name="T28" fmla="*/ 68 w 72"/>
                  <a:gd name="T29" fmla="*/ 0 h 50"/>
                  <a:gd name="T30" fmla="*/ 65 w 72"/>
                  <a:gd name="T31" fmla="*/ 0 h 50"/>
                  <a:gd name="T32" fmla="*/ 64 w 72"/>
                  <a:gd name="T33" fmla="*/ 1 h 50"/>
                  <a:gd name="T34" fmla="*/ 1 w 72"/>
                  <a:gd name="T35" fmla="*/ 39 h 50"/>
                  <a:gd name="T36" fmla="*/ 1 w 72"/>
                  <a:gd name="T37" fmla="*/ 39 h 50"/>
                  <a:gd name="T38" fmla="*/ 0 w 72"/>
                  <a:gd name="T39" fmla="*/ 40 h 50"/>
                  <a:gd name="T40" fmla="*/ 0 w 72"/>
                  <a:gd name="T41" fmla="*/ 43 h 50"/>
                  <a:gd name="T42" fmla="*/ 0 w 72"/>
                  <a:gd name="T43" fmla="*/ 44 h 50"/>
                  <a:gd name="T44" fmla="*/ 0 w 72"/>
                  <a:gd name="T45" fmla="*/ 47 h 50"/>
                  <a:gd name="T46" fmla="*/ 0 w 72"/>
                  <a:gd name="T47" fmla="*/ 4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2" h="50">
                    <a:moveTo>
                      <a:pt x="0" y="47"/>
                    </a:moveTo>
                    <a:lnTo>
                      <a:pt x="0" y="47"/>
                    </a:lnTo>
                    <a:lnTo>
                      <a:pt x="1" y="49"/>
                    </a:lnTo>
                    <a:lnTo>
                      <a:pt x="4" y="50"/>
                    </a:lnTo>
                    <a:lnTo>
                      <a:pt x="5" y="50"/>
                    </a:lnTo>
                    <a:lnTo>
                      <a:pt x="8" y="49"/>
                    </a:lnTo>
                    <a:lnTo>
                      <a:pt x="69" y="11"/>
                    </a:lnTo>
                    <a:lnTo>
                      <a:pt x="69" y="11"/>
                    </a:lnTo>
                    <a:lnTo>
                      <a:pt x="70" y="9"/>
                    </a:lnTo>
                    <a:lnTo>
                      <a:pt x="72" y="8"/>
                    </a:lnTo>
                    <a:lnTo>
                      <a:pt x="72" y="5"/>
                    </a:lnTo>
                    <a:lnTo>
                      <a:pt x="70" y="2"/>
                    </a:lnTo>
                    <a:lnTo>
                      <a:pt x="70" y="2"/>
                    </a:lnTo>
                    <a:lnTo>
                      <a:pt x="69" y="1"/>
                    </a:lnTo>
                    <a:lnTo>
                      <a:pt x="68" y="0"/>
                    </a:lnTo>
                    <a:lnTo>
                      <a:pt x="65" y="0"/>
                    </a:lnTo>
                    <a:lnTo>
                      <a:pt x="64" y="1"/>
                    </a:lnTo>
                    <a:lnTo>
                      <a:pt x="1" y="39"/>
                    </a:lnTo>
                    <a:lnTo>
                      <a:pt x="1" y="39"/>
                    </a:lnTo>
                    <a:lnTo>
                      <a:pt x="0" y="40"/>
                    </a:lnTo>
                    <a:lnTo>
                      <a:pt x="0" y="43"/>
                    </a:lnTo>
                    <a:lnTo>
                      <a:pt x="0" y="44"/>
                    </a:lnTo>
                    <a:lnTo>
                      <a:pt x="0" y="4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82" name="Freeform 184"/>
              <p:cNvSpPr/>
              <p:nvPr/>
            </p:nvSpPr>
            <p:spPr bwMode="auto">
              <a:xfrm>
                <a:off x="1560513" y="3316288"/>
                <a:ext cx="161925" cy="219075"/>
              </a:xfrm>
              <a:custGeom>
                <a:avLst/>
                <a:gdLst>
                  <a:gd name="T0" fmla="*/ 0 w 102"/>
                  <a:gd name="T1" fmla="*/ 6 h 138"/>
                  <a:gd name="T2" fmla="*/ 9 w 102"/>
                  <a:gd name="T3" fmla="*/ 0 h 138"/>
                  <a:gd name="T4" fmla="*/ 88 w 102"/>
                  <a:gd name="T5" fmla="*/ 128 h 138"/>
                  <a:gd name="T6" fmla="*/ 88 w 102"/>
                  <a:gd name="T7" fmla="*/ 128 h 138"/>
                  <a:gd name="T8" fmla="*/ 91 w 102"/>
                  <a:gd name="T9" fmla="*/ 132 h 138"/>
                  <a:gd name="T10" fmla="*/ 94 w 102"/>
                  <a:gd name="T11" fmla="*/ 133 h 138"/>
                  <a:gd name="T12" fmla="*/ 98 w 102"/>
                  <a:gd name="T13" fmla="*/ 134 h 138"/>
                  <a:gd name="T14" fmla="*/ 102 w 102"/>
                  <a:gd name="T15" fmla="*/ 136 h 138"/>
                  <a:gd name="T16" fmla="*/ 102 w 102"/>
                  <a:gd name="T17" fmla="*/ 136 h 138"/>
                  <a:gd name="T18" fmla="*/ 101 w 102"/>
                  <a:gd name="T19" fmla="*/ 136 h 138"/>
                  <a:gd name="T20" fmla="*/ 101 w 102"/>
                  <a:gd name="T21" fmla="*/ 136 h 138"/>
                  <a:gd name="T22" fmla="*/ 95 w 102"/>
                  <a:gd name="T23" fmla="*/ 138 h 138"/>
                  <a:gd name="T24" fmla="*/ 88 w 102"/>
                  <a:gd name="T25" fmla="*/ 138 h 138"/>
                  <a:gd name="T26" fmla="*/ 83 w 102"/>
                  <a:gd name="T27" fmla="*/ 136 h 138"/>
                  <a:gd name="T28" fmla="*/ 79 w 102"/>
                  <a:gd name="T29" fmla="*/ 132 h 138"/>
                  <a:gd name="T30" fmla="*/ 0 w 102"/>
                  <a:gd name="T31" fmla="*/ 6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2" h="138">
                    <a:moveTo>
                      <a:pt x="0" y="6"/>
                    </a:moveTo>
                    <a:lnTo>
                      <a:pt x="9" y="0"/>
                    </a:lnTo>
                    <a:lnTo>
                      <a:pt x="88" y="128"/>
                    </a:lnTo>
                    <a:lnTo>
                      <a:pt x="88" y="128"/>
                    </a:lnTo>
                    <a:lnTo>
                      <a:pt x="91" y="132"/>
                    </a:lnTo>
                    <a:lnTo>
                      <a:pt x="94" y="133"/>
                    </a:lnTo>
                    <a:lnTo>
                      <a:pt x="98" y="134"/>
                    </a:lnTo>
                    <a:lnTo>
                      <a:pt x="102" y="136"/>
                    </a:lnTo>
                    <a:lnTo>
                      <a:pt x="102" y="136"/>
                    </a:lnTo>
                    <a:lnTo>
                      <a:pt x="101" y="136"/>
                    </a:lnTo>
                    <a:lnTo>
                      <a:pt x="101" y="136"/>
                    </a:lnTo>
                    <a:lnTo>
                      <a:pt x="95" y="138"/>
                    </a:lnTo>
                    <a:lnTo>
                      <a:pt x="88" y="138"/>
                    </a:lnTo>
                    <a:lnTo>
                      <a:pt x="83" y="136"/>
                    </a:lnTo>
                    <a:lnTo>
                      <a:pt x="79" y="132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8" name="Freeform 185"/>
            <p:cNvSpPr>
              <a:spLocks noEditPoints="1"/>
            </p:cNvSpPr>
            <p:nvPr/>
          </p:nvSpPr>
          <p:spPr bwMode="auto">
            <a:xfrm>
              <a:off x="1716531" y="2734028"/>
              <a:ext cx="147644" cy="113656"/>
            </a:xfrm>
            <a:custGeom>
              <a:avLst/>
              <a:gdLst>
                <a:gd name="T0" fmla="*/ 124 w 126"/>
                <a:gd name="T1" fmla="*/ 38 h 97"/>
                <a:gd name="T2" fmla="*/ 105 w 126"/>
                <a:gd name="T3" fmla="*/ 15 h 97"/>
                <a:gd name="T4" fmla="*/ 99 w 126"/>
                <a:gd name="T5" fmla="*/ 34 h 97"/>
                <a:gd name="T6" fmla="*/ 111 w 126"/>
                <a:gd name="T7" fmla="*/ 39 h 97"/>
                <a:gd name="T8" fmla="*/ 113 w 126"/>
                <a:gd name="T9" fmla="*/ 55 h 97"/>
                <a:gd name="T10" fmla="*/ 99 w 126"/>
                <a:gd name="T11" fmla="*/ 63 h 97"/>
                <a:gd name="T12" fmla="*/ 113 w 126"/>
                <a:gd name="T13" fmla="*/ 72 h 97"/>
                <a:gd name="T14" fmla="*/ 125 w 126"/>
                <a:gd name="T15" fmla="*/ 58 h 97"/>
                <a:gd name="T16" fmla="*/ 99 w 126"/>
                <a:gd name="T17" fmla="*/ 12 h 97"/>
                <a:gd name="T18" fmla="*/ 40 w 126"/>
                <a:gd name="T19" fmla="*/ 1 h 97"/>
                <a:gd name="T20" fmla="*/ 42 w 126"/>
                <a:gd name="T21" fmla="*/ 5 h 97"/>
                <a:gd name="T22" fmla="*/ 46 w 126"/>
                <a:gd name="T23" fmla="*/ 13 h 97"/>
                <a:gd name="T24" fmla="*/ 40 w 126"/>
                <a:gd name="T25" fmla="*/ 20 h 97"/>
                <a:gd name="T26" fmla="*/ 40 w 126"/>
                <a:gd name="T27" fmla="*/ 84 h 97"/>
                <a:gd name="T28" fmla="*/ 59 w 126"/>
                <a:gd name="T29" fmla="*/ 82 h 97"/>
                <a:gd name="T30" fmla="*/ 79 w 126"/>
                <a:gd name="T31" fmla="*/ 76 h 97"/>
                <a:gd name="T32" fmla="*/ 99 w 126"/>
                <a:gd name="T33" fmla="*/ 63 h 97"/>
                <a:gd name="T34" fmla="*/ 92 w 126"/>
                <a:gd name="T35" fmla="*/ 62 h 97"/>
                <a:gd name="T36" fmla="*/ 86 w 126"/>
                <a:gd name="T37" fmla="*/ 42 h 97"/>
                <a:gd name="T38" fmla="*/ 95 w 126"/>
                <a:gd name="T39" fmla="*/ 35 h 97"/>
                <a:gd name="T40" fmla="*/ 40 w 126"/>
                <a:gd name="T41" fmla="*/ 1 h 97"/>
                <a:gd name="T42" fmla="*/ 33 w 126"/>
                <a:gd name="T43" fmla="*/ 9 h 97"/>
                <a:gd name="T44" fmla="*/ 40 w 126"/>
                <a:gd name="T45" fmla="*/ 1 h 97"/>
                <a:gd name="T46" fmla="*/ 40 w 126"/>
                <a:gd name="T47" fmla="*/ 96 h 97"/>
                <a:gd name="T48" fmla="*/ 38 w 126"/>
                <a:gd name="T49" fmla="*/ 85 h 97"/>
                <a:gd name="T50" fmla="*/ 33 w 126"/>
                <a:gd name="T51" fmla="*/ 97 h 97"/>
                <a:gd name="T52" fmla="*/ 37 w 126"/>
                <a:gd name="T53" fmla="*/ 72 h 97"/>
                <a:gd name="T54" fmla="*/ 33 w 126"/>
                <a:gd name="T55" fmla="*/ 32 h 97"/>
                <a:gd name="T56" fmla="*/ 33 w 126"/>
                <a:gd name="T57" fmla="*/ 15 h 97"/>
                <a:gd name="T58" fmla="*/ 36 w 126"/>
                <a:gd name="T59" fmla="*/ 19 h 97"/>
                <a:gd name="T60" fmla="*/ 33 w 126"/>
                <a:gd name="T61" fmla="*/ 3 h 97"/>
                <a:gd name="T62" fmla="*/ 27 w 126"/>
                <a:gd name="T63" fmla="*/ 20 h 97"/>
                <a:gd name="T64" fmla="*/ 33 w 126"/>
                <a:gd name="T65" fmla="*/ 15 h 97"/>
                <a:gd name="T66" fmla="*/ 33 w 126"/>
                <a:gd name="T67" fmla="*/ 3 h 97"/>
                <a:gd name="T68" fmla="*/ 27 w 126"/>
                <a:gd name="T69" fmla="*/ 97 h 97"/>
                <a:gd name="T70" fmla="*/ 27 w 126"/>
                <a:gd name="T71" fmla="*/ 92 h 97"/>
                <a:gd name="T72" fmla="*/ 33 w 126"/>
                <a:gd name="T73" fmla="*/ 32 h 97"/>
                <a:gd name="T74" fmla="*/ 23 w 126"/>
                <a:gd name="T75" fmla="*/ 69 h 97"/>
                <a:gd name="T76" fmla="*/ 27 w 126"/>
                <a:gd name="T77" fmla="*/ 59 h 97"/>
                <a:gd name="T78" fmla="*/ 26 w 126"/>
                <a:gd name="T79" fmla="*/ 47 h 97"/>
                <a:gd name="T80" fmla="*/ 23 w 126"/>
                <a:gd name="T81" fmla="*/ 39 h 97"/>
                <a:gd name="T82" fmla="*/ 33 w 126"/>
                <a:gd name="T83" fmla="*/ 32 h 97"/>
                <a:gd name="T84" fmla="*/ 17 w 126"/>
                <a:gd name="T85" fmla="*/ 11 h 97"/>
                <a:gd name="T86" fmla="*/ 2 w 126"/>
                <a:gd name="T87" fmla="*/ 40 h 97"/>
                <a:gd name="T88" fmla="*/ 8 w 126"/>
                <a:gd name="T89" fmla="*/ 88 h 97"/>
                <a:gd name="T90" fmla="*/ 23 w 126"/>
                <a:gd name="T91" fmla="*/ 97 h 97"/>
                <a:gd name="T92" fmla="*/ 22 w 126"/>
                <a:gd name="T93" fmla="*/ 91 h 97"/>
                <a:gd name="T94" fmla="*/ 17 w 126"/>
                <a:gd name="T95" fmla="*/ 74 h 97"/>
                <a:gd name="T96" fmla="*/ 23 w 126"/>
                <a:gd name="T97" fmla="*/ 65 h 97"/>
                <a:gd name="T98" fmla="*/ 13 w 126"/>
                <a:gd name="T99" fmla="*/ 65 h 97"/>
                <a:gd name="T100" fmla="*/ 7 w 126"/>
                <a:gd name="T101" fmla="*/ 54 h 97"/>
                <a:gd name="T102" fmla="*/ 14 w 126"/>
                <a:gd name="T103" fmla="*/ 43 h 97"/>
                <a:gd name="T104" fmla="*/ 23 w 126"/>
                <a:gd name="T105" fmla="*/ 39 h 97"/>
                <a:gd name="T106" fmla="*/ 14 w 126"/>
                <a:gd name="T107" fmla="*/ 32 h 97"/>
                <a:gd name="T108" fmla="*/ 14 w 126"/>
                <a:gd name="T109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6" h="97">
                  <a:moveTo>
                    <a:pt x="126" y="53"/>
                  </a:moveTo>
                  <a:lnTo>
                    <a:pt x="126" y="53"/>
                  </a:lnTo>
                  <a:lnTo>
                    <a:pt x="126" y="45"/>
                  </a:lnTo>
                  <a:lnTo>
                    <a:pt x="124" y="38"/>
                  </a:lnTo>
                  <a:lnTo>
                    <a:pt x="121" y="31"/>
                  </a:lnTo>
                  <a:lnTo>
                    <a:pt x="117" y="24"/>
                  </a:lnTo>
                  <a:lnTo>
                    <a:pt x="109" y="17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99" y="12"/>
                  </a:lnTo>
                  <a:lnTo>
                    <a:pt x="99" y="34"/>
                  </a:lnTo>
                  <a:lnTo>
                    <a:pt x="99" y="34"/>
                  </a:lnTo>
                  <a:lnTo>
                    <a:pt x="103" y="35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11" y="39"/>
                  </a:lnTo>
                  <a:lnTo>
                    <a:pt x="114" y="45"/>
                  </a:lnTo>
                  <a:lnTo>
                    <a:pt x="114" y="50"/>
                  </a:lnTo>
                  <a:lnTo>
                    <a:pt x="113" y="55"/>
                  </a:lnTo>
                  <a:lnTo>
                    <a:pt x="113" y="55"/>
                  </a:lnTo>
                  <a:lnTo>
                    <a:pt x="110" y="59"/>
                  </a:lnTo>
                  <a:lnTo>
                    <a:pt x="107" y="62"/>
                  </a:lnTo>
                  <a:lnTo>
                    <a:pt x="103" y="63"/>
                  </a:lnTo>
                  <a:lnTo>
                    <a:pt x="99" y="63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109" y="74"/>
                  </a:lnTo>
                  <a:lnTo>
                    <a:pt x="113" y="72"/>
                  </a:lnTo>
                  <a:lnTo>
                    <a:pt x="117" y="70"/>
                  </a:lnTo>
                  <a:lnTo>
                    <a:pt x="121" y="68"/>
                  </a:lnTo>
                  <a:lnTo>
                    <a:pt x="122" y="63"/>
                  </a:lnTo>
                  <a:lnTo>
                    <a:pt x="125" y="58"/>
                  </a:lnTo>
                  <a:lnTo>
                    <a:pt x="126" y="53"/>
                  </a:lnTo>
                  <a:lnTo>
                    <a:pt x="126" y="53"/>
                  </a:lnTo>
                  <a:close/>
                  <a:moveTo>
                    <a:pt x="99" y="12"/>
                  </a:moveTo>
                  <a:lnTo>
                    <a:pt x="99" y="12"/>
                  </a:lnTo>
                  <a:lnTo>
                    <a:pt x="82" y="5"/>
                  </a:lnTo>
                  <a:lnTo>
                    <a:pt x="65" y="1"/>
                  </a:lnTo>
                  <a:lnTo>
                    <a:pt x="52" y="0"/>
                  </a:lnTo>
                  <a:lnTo>
                    <a:pt x="40" y="1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5" y="8"/>
                  </a:lnTo>
                  <a:lnTo>
                    <a:pt x="46" y="11"/>
                  </a:lnTo>
                  <a:lnTo>
                    <a:pt x="46" y="13"/>
                  </a:lnTo>
                  <a:lnTo>
                    <a:pt x="46" y="16"/>
                  </a:lnTo>
                  <a:lnTo>
                    <a:pt x="46" y="16"/>
                  </a:lnTo>
                  <a:lnTo>
                    <a:pt x="44" y="19"/>
                  </a:lnTo>
                  <a:lnTo>
                    <a:pt x="40" y="20"/>
                  </a:lnTo>
                  <a:lnTo>
                    <a:pt x="40" y="76"/>
                  </a:lnTo>
                  <a:lnTo>
                    <a:pt x="40" y="76"/>
                  </a:lnTo>
                  <a:lnTo>
                    <a:pt x="40" y="80"/>
                  </a:lnTo>
                  <a:lnTo>
                    <a:pt x="40" y="84"/>
                  </a:lnTo>
                  <a:lnTo>
                    <a:pt x="40" y="96"/>
                  </a:lnTo>
                  <a:lnTo>
                    <a:pt x="40" y="96"/>
                  </a:lnTo>
                  <a:lnTo>
                    <a:pt x="49" y="91"/>
                  </a:lnTo>
                  <a:lnTo>
                    <a:pt x="59" y="82"/>
                  </a:lnTo>
                  <a:lnTo>
                    <a:pt x="69" y="77"/>
                  </a:lnTo>
                  <a:lnTo>
                    <a:pt x="73" y="76"/>
                  </a:lnTo>
                  <a:lnTo>
                    <a:pt x="79" y="76"/>
                  </a:lnTo>
                  <a:lnTo>
                    <a:pt x="79" y="76"/>
                  </a:lnTo>
                  <a:lnTo>
                    <a:pt x="90" y="76"/>
                  </a:lnTo>
                  <a:lnTo>
                    <a:pt x="99" y="76"/>
                  </a:lnTo>
                  <a:lnTo>
                    <a:pt x="99" y="63"/>
                  </a:lnTo>
                  <a:lnTo>
                    <a:pt x="99" y="63"/>
                  </a:lnTo>
                  <a:lnTo>
                    <a:pt x="97" y="63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88" y="59"/>
                  </a:lnTo>
                  <a:lnTo>
                    <a:pt x="86" y="54"/>
                  </a:lnTo>
                  <a:lnTo>
                    <a:pt x="84" y="49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8" y="39"/>
                  </a:lnTo>
                  <a:lnTo>
                    <a:pt x="91" y="36"/>
                  </a:lnTo>
                  <a:lnTo>
                    <a:pt x="95" y="35"/>
                  </a:lnTo>
                  <a:lnTo>
                    <a:pt x="99" y="34"/>
                  </a:lnTo>
                  <a:lnTo>
                    <a:pt x="99" y="12"/>
                  </a:lnTo>
                  <a:close/>
                  <a:moveTo>
                    <a:pt x="40" y="1"/>
                  </a:moveTo>
                  <a:lnTo>
                    <a:pt x="40" y="1"/>
                  </a:lnTo>
                  <a:lnTo>
                    <a:pt x="33" y="3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6" y="7"/>
                  </a:lnTo>
                  <a:lnTo>
                    <a:pt x="40" y="5"/>
                  </a:lnTo>
                  <a:lnTo>
                    <a:pt x="40" y="1"/>
                  </a:lnTo>
                  <a:lnTo>
                    <a:pt x="40" y="1"/>
                  </a:lnTo>
                  <a:close/>
                  <a:moveTo>
                    <a:pt x="33" y="97"/>
                  </a:moveTo>
                  <a:lnTo>
                    <a:pt x="33" y="97"/>
                  </a:lnTo>
                  <a:lnTo>
                    <a:pt x="40" y="96"/>
                  </a:lnTo>
                  <a:lnTo>
                    <a:pt x="40" y="84"/>
                  </a:lnTo>
                  <a:lnTo>
                    <a:pt x="40" y="84"/>
                  </a:lnTo>
                  <a:lnTo>
                    <a:pt x="38" y="85"/>
                  </a:lnTo>
                  <a:lnTo>
                    <a:pt x="38" y="85"/>
                  </a:lnTo>
                  <a:lnTo>
                    <a:pt x="36" y="89"/>
                  </a:lnTo>
                  <a:lnTo>
                    <a:pt x="33" y="92"/>
                  </a:lnTo>
                  <a:lnTo>
                    <a:pt x="33" y="97"/>
                  </a:lnTo>
                  <a:lnTo>
                    <a:pt x="33" y="97"/>
                  </a:lnTo>
                  <a:close/>
                  <a:moveTo>
                    <a:pt x="40" y="20"/>
                  </a:moveTo>
                  <a:lnTo>
                    <a:pt x="40" y="76"/>
                  </a:lnTo>
                  <a:lnTo>
                    <a:pt x="40" y="76"/>
                  </a:lnTo>
                  <a:lnTo>
                    <a:pt x="37" y="72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32"/>
                  </a:lnTo>
                  <a:lnTo>
                    <a:pt x="33" y="32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4" y="17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40" y="20"/>
                  </a:lnTo>
                  <a:lnTo>
                    <a:pt x="40" y="20"/>
                  </a:lnTo>
                  <a:close/>
                  <a:moveTo>
                    <a:pt x="33" y="3"/>
                  </a:moveTo>
                  <a:lnTo>
                    <a:pt x="33" y="3"/>
                  </a:lnTo>
                  <a:lnTo>
                    <a:pt x="23" y="7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30" y="23"/>
                  </a:lnTo>
                  <a:lnTo>
                    <a:pt x="33" y="26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2" y="13"/>
                  </a:lnTo>
                  <a:lnTo>
                    <a:pt x="33" y="11"/>
                  </a:lnTo>
                  <a:lnTo>
                    <a:pt x="33" y="3"/>
                  </a:lnTo>
                  <a:lnTo>
                    <a:pt x="33" y="3"/>
                  </a:lnTo>
                  <a:close/>
                  <a:moveTo>
                    <a:pt x="23" y="97"/>
                  </a:moveTo>
                  <a:lnTo>
                    <a:pt x="23" y="97"/>
                  </a:lnTo>
                  <a:lnTo>
                    <a:pt x="27" y="97"/>
                  </a:lnTo>
                  <a:lnTo>
                    <a:pt x="33" y="97"/>
                  </a:lnTo>
                  <a:lnTo>
                    <a:pt x="33" y="92"/>
                  </a:lnTo>
                  <a:lnTo>
                    <a:pt x="33" y="92"/>
                  </a:lnTo>
                  <a:lnTo>
                    <a:pt x="27" y="92"/>
                  </a:lnTo>
                  <a:lnTo>
                    <a:pt x="23" y="91"/>
                  </a:lnTo>
                  <a:lnTo>
                    <a:pt x="23" y="97"/>
                  </a:lnTo>
                  <a:lnTo>
                    <a:pt x="23" y="97"/>
                  </a:lnTo>
                  <a:close/>
                  <a:moveTo>
                    <a:pt x="33" y="32"/>
                  </a:moveTo>
                  <a:lnTo>
                    <a:pt x="33" y="69"/>
                  </a:lnTo>
                  <a:lnTo>
                    <a:pt x="33" y="69"/>
                  </a:lnTo>
                  <a:lnTo>
                    <a:pt x="27" y="68"/>
                  </a:lnTo>
                  <a:lnTo>
                    <a:pt x="23" y="69"/>
                  </a:lnTo>
                  <a:lnTo>
                    <a:pt x="23" y="65"/>
                  </a:lnTo>
                  <a:lnTo>
                    <a:pt x="23" y="65"/>
                  </a:lnTo>
                  <a:lnTo>
                    <a:pt x="26" y="62"/>
                  </a:lnTo>
                  <a:lnTo>
                    <a:pt x="27" y="59"/>
                  </a:lnTo>
                  <a:lnTo>
                    <a:pt x="27" y="59"/>
                  </a:lnTo>
                  <a:lnTo>
                    <a:pt x="29" y="55"/>
                  </a:lnTo>
                  <a:lnTo>
                    <a:pt x="29" y="50"/>
                  </a:lnTo>
                  <a:lnTo>
                    <a:pt x="26" y="47"/>
                  </a:lnTo>
                  <a:lnTo>
                    <a:pt x="23" y="45"/>
                  </a:lnTo>
                  <a:lnTo>
                    <a:pt x="23" y="43"/>
                  </a:lnTo>
                  <a:lnTo>
                    <a:pt x="23" y="39"/>
                  </a:lnTo>
                  <a:lnTo>
                    <a:pt x="23" y="39"/>
                  </a:lnTo>
                  <a:lnTo>
                    <a:pt x="27" y="38"/>
                  </a:lnTo>
                  <a:lnTo>
                    <a:pt x="32" y="34"/>
                  </a:lnTo>
                  <a:lnTo>
                    <a:pt x="32" y="34"/>
                  </a:lnTo>
                  <a:lnTo>
                    <a:pt x="33" y="32"/>
                  </a:lnTo>
                  <a:lnTo>
                    <a:pt x="33" y="32"/>
                  </a:lnTo>
                  <a:close/>
                  <a:moveTo>
                    <a:pt x="23" y="7"/>
                  </a:moveTo>
                  <a:lnTo>
                    <a:pt x="23" y="7"/>
                  </a:lnTo>
                  <a:lnTo>
                    <a:pt x="17" y="11"/>
                  </a:lnTo>
                  <a:lnTo>
                    <a:pt x="13" y="16"/>
                  </a:lnTo>
                  <a:lnTo>
                    <a:pt x="8" y="21"/>
                  </a:lnTo>
                  <a:lnTo>
                    <a:pt x="6" y="27"/>
                  </a:lnTo>
                  <a:lnTo>
                    <a:pt x="2" y="40"/>
                  </a:lnTo>
                  <a:lnTo>
                    <a:pt x="0" y="54"/>
                  </a:lnTo>
                  <a:lnTo>
                    <a:pt x="2" y="66"/>
                  </a:lnTo>
                  <a:lnTo>
                    <a:pt x="4" y="78"/>
                  </a:lnTo>
                  <a:lnTo>
                    <a:pt x="8" y="88"/>
                  </a:lnTo>
                  <a:lnTo>
                    <a:pt x="13" y="91"/>
                  </a:lnTo>
                  <a:lnTo>
                    <a:pt x="15" y="93"/>
                  </a:lnTo>
                  <a:lnTo>
                    <a:pt x="15" y="93"/>
                  </a:lnTo>
                  <a:lnTo>
                    <a:pt x="23" y="97"/>
                  </a:lnTo>
                  <a:lnTo>
                    <a:pt x="23" y="91"/>
                  </a:lnTo>
                  <a:lnTo>
                    <a:pt x="22" y="91"/>
                  </a:lnTo>
                  <a:lnTo>
                    <a:pt x="22" y="91"/>
                  </a:lnTo>
                  <a:lnTo>
                    <a:pt x="22" y="91"/>
                  </a:lnTo>
                  <a:lnTo>
                    <a:pt x="18" y="88"/>
                  </a:lnTo>
                  <a:lnTo>
                    <a:pt x="17" y="84"/>
                  </a:lnTo>
                  <a:lnTo>
                    <a:pt x="15" y="80"/>
                  </a:lnTo>
                  <a:lnTo>
                    <a:pt x="17" y="74"/>
                  </a:lnTo>
                  <a:lnTo>
                    <a:pt x="17" y="74"/>
                  </a:lnTo>
                  <a:lnTo>
                    <a:pt x="19" y="72"/>
                  </a:lnTo>
                  <a:lnTo>
                    <a:pt x="23" y="69"/>
                  </a:lnTo>
                  <a:lnTo>
                    <a:pt x="23" y="65"/>
                  </a:lnTo>
                  <a:lnTo>
                    <a:pt x="23" y="65"/>
                  </a:lnTo>
                  <a:lnTo>
                    <a:pt x="18" y="66"/>
                  </a:lnTo>
                  <a:lnTo>
                    <a:pt x="13" y="65"/>
                  </a:lnTo>
                  <a:lnTo>
                    <a:pt x="13" y="65"/>
                  </a:lnTo>
                  <a:lnTo>
                    <a:pt x="13" y="65"/>
                  </a:lnTo>
                  <a:lnTo>
                    <a:pt x="10" y="62"/>
                  </a:lnTo>
                  <a:lnTo>
                    <a:pt x="7" y="58"/>
                  </a:lnTo>
                  <a:lnTo>
                    <a:pt x="7" y="54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11" y="46"/>
                  </a:lnTo>
                  <a:lnTo>
                    <a:pt x="14" y="43"/>
                  </a:lnTo>
                  <a:lnTo>
                    <a:pt x="18" y="43"/>
                  </a:lnTo>
                  <a:lnTo>
                    <a:pt x="23" y="43"/>
                  </a:lnTo>
                  <a:lnTo>
                    <a:pt x="23" y="39"/>
                  </a:lnTo>
                  <a:lnTo>
                    <a:pt x="23" y="39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15" y="35"/>
                  </a:lnTo>
                  <a:lnTo>
                    <a:pt x="14" y="32"/>
                  </a:lnTo>
                  <a:lnTo>
                    <a:pt x="13" y="2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20"/>
                  </a:lnTo>
                  <a:lnTo>
                    <a:pt x="23" y="19"/>
                  </a:lnTo>
                  <a:lnTo>
                    <a:pt x="23" y="7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69" name="组合 309"/>
            <p:cNvGrpSpPr/>
            <p:nvPr/>
          </p:nvGrpSpPr>
          <p:grpSpPr>
            <a:xfrm>
              <a:off x="3024231" y="3513218"/>
              <a:ext cx="195687" cy="247231"/>
              <a:chOff x="3665538" y="3100388"/>
              <a:chExt cx="265113" cy="334963"/>
            </a:xfrm>
            <a:grpFill/>
          </p:grpSpPr>
          <p:sp>
            <p:nvSpPr>
              <p:cNvPr id="77" name="Freeform 186"/>
              <p:cNvSpPr/>
              <p:nvPr/>
            </p:nvSpPr>
            <p:spPr bwMode="auto">
              <a:xfrm>
                <a:off x="3665538" y="3109913"/>
                <a:ext cx="252413" cy="325438"/>
              </a:xfrm>
              <a:custGeom>
                <a:avLst/>
                <a:gdLst>
                  <a:gd name="T0" fmla="*/ 159 w 159"/>
                  <a:gd name="T1" fmla="*/ 36 h 205"/>
                  <a:gd name="T2" fmla="*/ 151 w 159"/>
                  <a:gd name="T3" fmla="*/ 32 h 205"/>
                  <a:gd name="T4" fmla="*/ 56 w 159"/>
                  <a:gd name="T5" fmla="*/ 185 h 205"/>
                  <a:gd name="T6" fmla="*/ 56 w 159"/>
                  <a:gd name="T7" fmla="*/ 185 h 205"/>
                  <a:gd name="T8" fmla="*/ 53 w 159"/>
                  <a:gd name="T9" fmla="*/ 189 h 205"/>
                  <a:gd name="T10" fmla="*/ 50 w 159"/>
                  <a:gd name="T11" fmla="*/ 191 h 205"/>
                  <a:gd name="T12" fmla="*/ 46 w 159"/>
                  <a:gd name="T13" fmla="*/ 193 h 205"/>
                  <a:gd name="T14" fmla="*/ 41 w 159"/>
                  <a:gd name="T15" fmla="*/ 194 h 205"/>
                  <a:gd name="T16" fmla="*/ 37 w 159"/>
                  <a:gd name="T17" fmla="*/ 195 h 205"/>
                  <a:gd name="T18" fmla="*/ 31 w 159"/>
                  <a:gd name="T19" fmla="*/ 194 h 205"/>
                  <a:gd name="T20" fmla="*/ 27 w 159"/>
                  <a:gd name="T21" fmla="*/ 193 h 205"/>
                  <a:gd name="T22" fmla="*/ 22 w 159"/>
                  <a:gd name="T23" fmla="*/ 191 h 205"/>
                  <a:gd name="T24" fmla="*/ 22 w 159"/>
                  <a:gd name="T25" fmla="*/ 191 h 205"/>
                  <a:gd name="T26" fmla="*/ 18 w 159"/>
                  <a:gd name="T27" fmla="*/ 187 h 205"/>
                  <a:gd name="T28" fmla="*/ 15 w 159"/>
                  <a:gd name="T29" fmla="*/ 185 h 205"/>
                  <a:gd name="T30" fmla="*/ 12 w 159"/>
                  <a:gd name="T31" fmla="*/ 180 h 205"/>
                  <a:gd name="T32" fmla="*/ 10 w 159"/>
                  <a:gd name="T33" fmla="*/ 175 h 205"/>
                  <a:gd name="T34" fmla="*/ 10 w 159"/>
                  <a:gd name="T35" fmla="*/ 171 h 205"/>
                  <a:gd name="T36" fmla="*/ 10 w 159"/>
                  <a:gd name="T37" fmla="*/ 166 h 205"/>
                  <a:gd name="T38" fmla="*/ 11 w 159"/>
                  <a:gd name="T39" fmla="*/ 162 h 205"/>
                  <a:gd name="T40" fmla="*/ 12 w 159"/>
                  <a:gd name="T41" fmla="*/ 157 h 205"/>
                  <a:gd name="T42" fmla="*/ 107 w 159"/>
                  <a:gd name="T43" fmla="*/ 4 h 205"/>
                  <a:gd name="T44" fmla="*/ 100 w 159"/>
                  <a:gd name="T45" fmla="*/ 0 h 205"/>
                  <a:gd name="T46" fmla="*/ 4 w 159"/>
                  <a:gd name="T47" fmla="*/ 155 h 205"/>
                  <a:gd name="T48" fmla="*/ 4 w 159"/>
                  <a:gd name="T49" fmla="*/ 155 h 205"/>
                  <a:gd name="T50" fmla="*/ 2 w 159"/>
                  <a:gd name="T51" fmla="*/ 160 h 205"/>
                  <a:gd name="T52" fmla="*/ 0 w 159"/>
                  <a:gd name="T53" fmla="*/ 167 h 205"/>
                  <a:gd name="T54" fmla="*/ 0 w 159"/>
                  <a:gd name="T55" fmla="*/ 172 h 205"/>
                  <a:gd name="T56" fmla="*/ 2 w 159"/>
                  <a:gd name="T57" fmla="*/ 179 h 205"/>
                  <a:gd name="T58" fmla="*/ 3 w 159"/>
                  <a:gd name="T59" fmla="*/ 185 h 205"/>
                  <a:gd name="T60" fmla="*/ 7 w 159"/>
                  <a:gd name="T61" fmla="*/ 190 h 205"/>
                  <a:gd name="T62" fmla="*/ 11 w 159"/>
                  <a:gd name="T63" fmla="*/ 195 h 205"/>
                  <a:gd name="T64" fmla="*/ 16 w 159"/>
                  <a:gd name="T65" fmla="*/ 199 h 205"/>
                  <a:gd name="T66" fmla="*/ 16 w 159"/>
                  <a:gd name="T67" fmla="*/ 199 h 205"/>
                  <a:gd name="T68" fmla="*/ 23 w 159"/>
                  <a:gd name="T69" fmla="*/ 202 h 205"/>
                  <a:gd name="T70" fmla="*/ 30 w 159"/>
                  <a:gd name="T71" fmla="*/ 203 h 205"/>
                  <a:gd name="T72" fmla="*/ 35 w 159"/>
                  <a:gd name="T73" fmla="*/ 205 h 205"/>
                  <a:gd name="T74" fmla="*/ 42 w 159"/>
                  <a:gd name="T75" fmla="*/ 205 h 205"/>
                  <a:gd name="T76" fmla="*/ 48 w 159"/>
                  <a:gd name="T77" fmla="*/ 202 h 205"/>
                  <a:gd name="T78" fmla="*/ 53 w 159"/>
                  <a:gd name="T79" fmla="*/ 199 h 205"/>
                  <a:gd name="T80" fmla="*/ 58 w 159"/>
                  <a:gd name="T81" fmla="*/ 195 h 205"/>
                  <a:gd name="T82" fmla="*/ 62 w 159"/>
                  <a:gd name="T83" fmla="*/ 191 h 205"/>
                  <a:gd name="T84" fmla="*/ 159 w 159"/>
                  <a:gd name="T85" fmla="*/ 36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9" h="205">
                    <a:moveTo>
                      <a:pt x="159" y="36"/>
                    </a:moveTo>
                    <a:lnTo>
                      <a:pt x="151" y="32"/>
                    </a:lnTo>
                    <a:lnTo>
                      <a:pt x="56" y="185"/>
                    </a:lnTo>
                    <a:lnTo>
                      <a:pt x="56" y="185"/>
                    </a:lnTo>
                    <a:lnTo>
                      <a:pt x="53" y="189"/>
                    </a:lnTo>
                    <a:lnTo>
                      <a:pt x="50" y="191"/>
                    </a:lnTo>
                    <a:lnTo>
                      <a:pt x="46" y="193"/>
                    </a:lnTo>
                    <a:lnTo>
                      <a:pt x="41" y="194"/>
                    </a:lnTo>
                    <a:lnTo>
                      <a:pt x="37" y="195"/>
                    </a:lnTo>
                    <a:lnTo>
                      <a:pt x="31" y="194"/>
                    </a:lnTo>
                    <a:lnTo>
                      <a:pt x="27" y="193"/>
                    </a:lnTo>
                    <a:lnTo>
                      <a:pt x="22" y="191"/>
                    </a:lnTo>
                    <a:lnTo>
                      <a:pt x="22" y="191"/>
                    </a:lnTo>
                    <a:lnTo>
                      <a:pt x="18" y="187"/>
                    </a:lnTo>
                    <a:lnTo>
                      <a:pt x="15" y="185"/>
                    </a:lnTo>
                    <a:lnTo>
                      <a:pt x="12" y="180"/>
                    </a:lnTo>
                    <a:lnTo>
                      <a:pt x="10" y="175"/>
                    </a:lnTo>
                    <a:lnTo>
                      <a:pt x="10" y="171"/>
                    </a:lnTo>
                    <a:lnTo>
                      <a:pt x="10" y="166"/>
                    </a:lnTo>
                    <a:lnTo>
                      <a:pt x="11" y="162"/>
                    </a:lnTo>
                    <a:lnTo>
                      <a:pt x="12" y="157"/>
                    </a:lnTo>
                    <a:lnTo>
                      <a:pt x="107" y="4"/>
                    </a:lnTo>
                    <a:lnTo>
                      <a:pt x="100" y="0"/>
                    </a:lnTo>
                    <a:lnTo>
                      <a:pt x="4" y="155"/>
                    </a:lnTo>
                    <a:lnTo>
                      <a:pt x="4" y="155"/>
                    </a:lnTo>
                    <a:lnTo>
                      <a:pt x="2" y="160"/>
                    </a:lnTo>
                    <a:lnTo>
                      <a:pt x="0" y="167"/>
                    </a:lnTo>
                    <a:lnTo>
                      <a:pt x="0" y="172"/>
                    </a:lnTo>
                    <a:lnTo>
                      <a:pt x="2" y="179"/>
                    </a:lnTo>
                    <a:lnTo>
                      <a:pt x="3" y="185"/>
                    </a:lnTo>
                    <a:lnTo>
                      <a:pt x="7" y="190"/>
                    </a:lnTo>
                    <a:lnTo>
                      <a:pt x="11" y="195"/>
                    </a:lnTo>
                    <a:lnTo>
                      <a:pt x="16" y="199"/>
                    </a:lnTo>
                    <a:lnTo>
                      <a:pt x="16" y="199"/>
                    </a:lnTo>
                    <a:lnTo>
                      <a:pt x="23" y="202"/>
                    </a:lnTo>
                    <a:lnTo>
                      <a:pt x="30" y="203"/>
                    </a:lnTo>
                    <a:lnTo>
                      <a:pt x="35" y="205"/>
                    </a:lnTo>
                    <a:lnTo>
                      <a:pt x="42" y="205"/>
                    </a:lnTo>
                    <a:lnTo>
                      <a:pt x="48" y="202"/>
                    </a:lnTo>
                    <a:lnTo>
                      <a:pt x="53" y="199"/>
                    </a:lnTo>
                    <a:lnTo>
                      <a:pt x="58" y="195"/>
                    </a:lnTo>
                    <a:lnTo>
                      <a:pt x="62" y="191"/>
                    </a:lnTo>
                    <a:lnTo>
                      <a:pt x="159" y="3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8" name="Freeform 187"/>
              <p:cNvSpPr/>
              <p:nvPr/>
            </p:nvSpPr>
            <p:spPr bwMode="auto">
              <a:xfrm>
                <a:off x="3808413" y="3100388"/>
                <a:ext cx="122238" cy="82550"/>
              </a:xfrm>
              <a:custGeom>
                <a:avLst/>
                <a:gdLst>
                  <a:gd name="T0" fmla="*/ 75 w 77"/>
                  <a:gd name="T1" fmla="*/ 50 h 52"/>
                  <a:gd name="T2" fmla="*/ 75 w 77"/>
                  <a:gd name="T3" fmla="*/ 50 h 52"/>
                  <a:gd name="T4" fmla="*/ 74 w 77"/>
                  <a:gd name="T5" fmla="*/ 51 h 52"/>
                  <a:gd name="T6" fmla="*/ 71 w 77"/>
                  <a:gd name="T7" fmla="*/ 52 h 52"/>
                  <a:gd name="T8" fmla="*/ 69 w 77"/>
                  <a:gd name="T9" fmla="*/ 52 h 52"/>
                  <a:gd name="T10" fmla="*/ 67 w 77"/>
                  <a:gd name="T11" fmla="*/ 51 h 52"/>
                  <a:gd name="T12" fmla="*/ 2 w 77"/>
                  <a:gd name="T13" fmla="*/ 12 h 52"/>
                  <a:gd name="T14" fmla="*/ 2 w 77"/>
                  <a:gd name="T15" fmla="*/ 12 h 52"/>
                  <a:gd name="T16" fmla="*/ 0 w 77"/>
                  <a:gd name="T17" fmla="*/ 9 h 52"/>
                  <a:gd name="T18" fmla="*/ 0 w 77"/>
                  <a:gd name="T19" fmla="*/ 8 h 52"/>
                  <a:gd name="T20" fmla="*/ 0 w 77"/>
                  <a:gd name="T21" fmla="*/ 5 h 52"/>
                  <a:gd name="T22" fmla="*/ 0 w 77"/>
                  <a:gd name="T23" fmla="*/ 2 h 52"/>
                  <a:gd name="T24" fmla="*/ 0 w 77"/>
                  <a:gd name="T25" fmla="*/ 2 h 52"/>
                  <a:gd name="T26" fmla="*/ 1 w 77"/>
                  <a:gd name="T27" fmla="*/ 1 h 52"/>
                  <a:gd name="T28" fmla="*/ 4 w 77"/>
                  <a:gd name="T29" fmla="*/ 0 h 52"/>
                  <a:gd name="T30" fmla="*/ 6 w 77"/>
                  <a:gd name="T31" fmla="*/ 0 h 52"/>
                  <a:gd name="T32" fmla="*/ 8 w 77"/>
                  <a:gd name="T33" fmla="*/ 1 h 52"/>
                  <a:gd name="T34" fmla="*/ 74 w 77"/>
                  <a:gd name="T35" fmla="*/ 42 h 52"/>
                  <a:gd name="T36" fmla="*/ 74 w 77"/>
                  <a:gd name="T37" fmla="*/ 42 h 52"/>
                  <a:gd name="T38" fmla="*/ 75 w 77"/>
                  <a:gd name="T39" fmla="*/ 43 h 52"/>
                  <a:gd name="T40" fmla="*/ 77 w 77"/>
                  <a:gd name="T41" fmla="*/ 46 h 52"/>
                  <a:gd name="T42" fmla="*/ 77 w 77"/>
                  <a:gd name="T43" fmla="*/ 47 h 52"/>
                  <a:gd name="T44" fmla="*/ 75 w 77"/>
                  <a:gd name="T45" fmla="*/ 50 h 52"/>
                  <a:gd name="T46" fmla="*/ 75 w 77"/>
                  <a:gd name="T47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7" h="52">
                    <a:moveTo>
                      <a:pt x="75" y="50"/>
                    </a:moveTo>
                    <a:lnTo>
                      <a:pt x="75" y="50"/>
                    </a:lnTo>
                    <a:lnTo>
                      <a:pt x="74" y="51"/>
                    </a:lnTo>
                    <a:lnTo>
                      <a:pt x="71" y="52"/>
                    </a:lnTo>
                    <a:lnTo>
                      <a:pt x="69" y="52"/>
                    </a:lnTo>
                    <a:lnTo>
                      <a:pt x="67" y="51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9"/>
                    </a:lnTo>
                    <a:lnTo>
                      <a:pt x="0" y="8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5" y="43"/>
                    </a:lnTo>
                    <a:lnTo>
                      <a:pt x="77" y="46"/>
                    </a:lnTo>
                    <a:lnTo>
                      <a:pt x="77" y="47"/>
                    </a:lnTo>
                    <a:lnTo>
                      <a:pt x="75" y="50"/>
                    </a:lnTo>
                    <a:lnTo>
                      <a:pt x="75" y="5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9" name="Freeform 188"/>
              <p:cNvSpPr/>
              <p:nvPr/>
            </p:nvSpPr>
            <p:spPr bwMode="auto">
              <a:xfrm>
                <a:off x="3708401" y="3168650"/>
                <a:ext cx="173038" cy="234950"/>
              </a:xfrm>
              <a:custGeom>
                <a:avLst/>
                <a:gdLst>
                  <a:gd name="T0" fmla="*/ 109 w 109"/>
                  <a:gd name="T1" fmla="*/ 5 h 148"/>
                  <a:gd name="T2" fmla="*/ 99 w 109"/>
                  <a:gd name="T3" fmla="*/ 0 h 148"/>
                  <a:gd name="T4" fmla="*/ 15 w 109"/>
                  <a:gd name="T5" fmla="*/ 137 h 148"/>
                  <a:gd name="T6" fmla="*/ 15 w 109"/>
                  <a:gd name="T7" fmla="*/ 137 h 148"/>
                  <a:gd name="T8" fmla="*/ 12 w 109"/>
                  <a:gd name="T9" fmla="*/ 139 h 148"/>
                  <a:gd name="T10" fmla="*/ 8 w 109"/>
                  <a:gd name="T11" fmla="*/ 142 h 148"/>
                  <a:gd name="T12" fmla="*/ 4 w 109"/>
                  <a:gd name="T13" fmla="*/ 143 h 148"/>
                  <a:gd name="T14" fmla="*/ 0 w 109"/>
                  <a:gd name="T15" fmla="*/ 143 h 148"/>
                  <a:gd name="T16" fmla="*/ 0 w 109"/>
                  <a:gd name="T17" fmla="*/ 143 h 148"/>
                  <a:gd name="T18" fmla="*/ 0 w 109"/>
                  <a:gd name="T19" fmla="*/ 145 h 148"/>
                  <a:gd name="T20" fmla="*/ 0 w 109"/>
                  <a:gd name="T21" fmla="*/ 145 h 148"/>
                  <a:gd name="T22" fmla="*/ 7 w 109"/>
                  <a:gd name="T23" fmla="*/ 148 h 148"/>
                  <a:gd name="T24" fmla="*/ 14 w 109"/>
                  <a:gd name="T25" fmla="*/ 148 h 148"/>
                  <a:gd name="T26" fmla="*/ 21 w 109"/>
                  <a:gd name="T27" fmla="*/ 145 h 148"/>
                  <a:gd name="T28" fmla="*/ 25 w 109"/>
                  <a:gd name="T29" fmla="*/ 141 h 148"/>
                  <a:gd name="T30" fmla="*/ 109 w 109"/>
                  <a:gd name="T31" fmla="*/ 5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9" h="148">
                    <a:moveTo>
                      <a:pt x="109" y="5"/>
                    </a:moveTo>
                    <a:lnTo>
                      <a:pt x="99" y="0"/>
                    </a:lnTo>
                    <a:lnTo>
                      <a:pt x="15" y="137"/>
                    </a:lnTo>
                    <a:lnTo>
                      <a:pt x="15" y="137"/>
                    </a:lnTo>
                    <a:lnTo>
                      <a:pt x="12" y="139"/>
                    </a:lnTo>
                    <a:lnTo>
                      <a:pt x="8" y="142"/>
                    </a:lnTo>
                    <a:lnTo>
                      <a:pt x="4" y="143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7" y="148"/>
                    </a:lnTo>
                    <a:lnTo>
                      <a:pt x="14" y="148"/>
                    </a:lnTo>
                    <a:lnTo>
                      <a:pt x="21" y="145"/>
                    </a:lnTo>
                    <a:lnTo>
                      <a:pt x="25" y="141"/>
                    </a:lnTo>
                    <a:lnTo>
                      <a:pt x="109" y="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70" name="Freeform 189"/>
            <p:cNvSpPr>
              <a:spLocks noEditPoints="1"/>
            </p:cNvSpPr>
            <p:nvPr/>
          </p:nvSpPr>
          <p:spPr bwMode="auto">
            <a:xfrm>
              <a:off x="2065717" y="4706017"/>
              <a:ext cx="160533" cy="172241"/>
            </a:xfrm>
            <a:custGeom>
              <a:avLst/>
              <a:gdLst>
                <a:gd name="T0" fmla="*/ 107 w 137"/>
                <a:gd name="T1" fmla="*/ 68 h 147"/>
                <a:gd name="T2" fmla="*/ 103 w 137"/>
                <a:gd name="T3" fmla="*/ 51 h 147"/>
                <a:gd name="T4" fmla="*/ 103 w 137"/>
                <a:gd name="T5" fmla="*/ 99 h 147"/>
                <a:gd name="T6" fmla="*/ 117 w 137"/>
                <a:gd name="T7" fmla="*/ 111 h 147"/>
                <a:gd name="T8" fmla="*/ 115 w 137"/>
                <a:gd name="T9" fmla="*/ 118 h 147"/>
                <a:gd name="T10" fmla="*/ 103 w 137"/>
                <a:gd name="T11" fmla="*/ 38 h 147"/>
                <a:gd name="T12" fmla="*/ 115 w 137"/>
                <a:gd name="T13" fmla="*/ 19 h 147"/>
                <a:gd name="T14" fmla="*/ 117 w 137"/>
                <a:gd name="T15" fmla="*/ 24 h 147"/>
                <a:gd name="T16" fmla="*/ 103 w 137"/>
                <a:gd name="T17" fmla="*/ 38 h 147"/>
                <a:gd name="T18" fmla="*/ 114 w 137"/>
                <a:gd name="T19" fmla="*/ 68 h 147"/>
                <a:gd name="T20" fmla="*/ 134 w 137"/>
                <a:gd name="T21" fmla="*/ 65 h 147"/>
                <a:gd name="T22" fmla="*/ 136 w 137"/>
                <a:gd name="T23" fmla="*/ 70 h 147"/>
                <a:gd name="T24" fmla="*/ 114 w 137"/>
                <a:gd name="T25" fmla="*/ 70 h 147"/>
                <a:gd name="T26" fmla="*/ 69 w 137"/>
                <a:gd name="T27" fmla="*/ 30 h 147"/>
                <a:gd name="T28" fmla="*/ 103 w 137"/>
                <a:gd name="T29" fmla="*/ 51 h 147"/>
                <a:gd name="T30" fmla="*/ 90 w 137"/>
                <a:gd name="T31" fmla="*/ 100 h 147"/>
                <a:gd name="T32" fmla="*/ 84 w 137"/>
                <a:gd name="T33" fmla="*/ 142 h 147"/>
                <a:gd name="T34" fmla="*/ 69 w 137"/>
                <a:gd name="T35" fmla="*/ 114 h 147"/>
                <a:gd name="T36" fmla="*/ 83 w 137"/>
                <a:gd name="T37" fmla="*/ 96 h 147"/>
                <a:gd name="T38" fmla="*/ 95 w 137"/>
                <a:gd name="T39" fmla="*/ 84 h 147"/>
                <a:gd name="T40" fmla="*/ 99 w 137"/>
                <a:gd name="T41" fmla="*/ 62 h 147"/>
                <a:gd name="T42" fmla="*/ 91 w 137"/>
                <a:gd name="T43" fmla="*/ 47 h 147"/>
                <a:gd name="T44" fmla="*/ 69 w 137"/>
                <a:gd name="T45" fmla="*/ 38 h 147"/>
                <a:gd name="T46" fmla="*/ 100 w 137"/>
                <a:gd name="T47" fmla="*/ 31 h 147"/>
                <a:gd name="T48" fmla="*/ 100 w 137"/>
                <a:gd name="T49" fmla="*/ 36 h 147"/>
                <a:gd name="T50" fmla="*/ 103 w 137"/>
                <a:gd name="T51" fmla="*/ 99 h 147"/>
                <a:gd name="T52" fmla="*/ 99 w 137"/>
                <a:gd name="T53" fmla="*/ 101 h 147"/>
                <a:gd name="T54" fmla="*/ 103 w 137"/>
                <a:gd name="T55" fmla="*/ 99 h 147"/>
                <a:gd name="T56" fmla="*/ 72 w 137"/>
                <a:gd name="T57" fmla="*/ 1 h 147"/>
                <a:gd name="T58" fmla="*/ 72 w 137"/>
                <a:gd name="T59" fmla="*/ 23 h 147"/>
                <a:gd name="T60" fmla="*/ 67 w 137"/>
                <a:gd name="T61" fmla="*/ 147 h 147"/>
                <a:gd name="T62" fmla="*/ 49 w 137"/>
                <a:gd name="T63" fmla="*/ 137 h 147"/>
                <a:gd name="T64" fmla="*/ 41 w 137"/>
                <a:gd name="T65" fmla="*/ 92 h 147"/>
                <a:gd name="T66" fmla="*/ 41 w 137"/>
                <a:gd name="T67" fmla="*/ 43 h 147"/>
                <a:gd name="T68" fmla="*/ 69 w 137"/>
                <a:gd name="T69" fmla="*/ 30 h 147"/>
                <a:gd name="T70" fmla="*/ 57 w 137"/>
                <a:gd name="T71" fmla="*/ 40 h 147"/>
                <a:gd name="T72" fmla="*/ 45 w 137"/>
                <a:gd name="T73" fmla="*/ 51 h 147"/>
                <a:gd name="T74" fmla="*/ 40 w 137"/>
                <a:gd name="T75" fmla="*/ 68 h 147"/>
                <a:gd name="T76" fmla="*/ 54 w 137"/>
                <a:gd name="T77" fmla="*/ 93 h 147"/>
                <a:gd name="T78" fmla="*/ 56 w 137"/>
                <a:gd name="T79" fmla="*/ 97 h 147"/>
                <a:gd name="T80" fmla="*/ 69 w 137"/>
                <a:gd name="T81" fmla="*/ 147 h 147"/>
                <a:gd name="T82" fmla="*/ 69 w 137"/>
                <a:gd name="T83" fmla="*/ 24 h 147"/>
                <a:gd name="T84" fmla="*/ 65 w 137"/>
                <a:gd name="T85" fmla="*/ 4 h 147"/>
                <a:gd name="T86" fmla="*/ 69 w 137"/>
                <a:gd name="T87" fmla="*/ 0 h 147"/>
                <a:gd name="T88" fmla="*/ 38 w 137"/>
                <a:gd name="T89" fmla="*/ 104 h 147"/>
                <a:gd name="T90" fmla="*/ 35 w 137"/>
                <a:gd name="T91" fmla="*/ 99 h 147"/>
                <a:gd name="T92" fmla="*/ 35 w 137"/>
                <a:gd name="T93" fmla="*/ 38 h 147"/>
                <a:gd name="T94" fmla="*/ 38 w 137"/>
                <a:gd name="T95" fmla="*/ 31 h 147"/>
                <a:gd name="T96" fmla="*/ 35 w 137"/>
                <a:gd name="T97" fmla="*/ 84 h 147"/>
                <a:gd name="T98" fmla="*/ 33 w 137"/>
                <a:gd name="T99" fmla="*/ 59 h 147"/>
                <a:gd name="T100" fmla="*/ 35 w 137"/>
                <a:gd name="T101" fmla="*/ 30 h 147"/>
                <a:gd name="T102" fmla="*/ 33 w 137"/>
                <a:gd name="T103" fmla="*/ 36 h 147"/>
                <a:gd name="T104" fmla="*/ 21 w 137"/>
                <a:gd name="T105" fmla="*/ 20 h 147"/>
                <a:gd name="T106" fmla="*/ 35 w 137"/>
                <a:gd name="T107" fmla="*/ 30 h 147"/>
                <a:gd name="T108" fmla="*/ 26 w 137"/>
                <a:gd name="T109" fmla="*/ 116 h 147"/>
                <a:gd name="T110" fmla="*/ 21 w 137"/>
                <a:gd name="T111" fmla="*/ 116 h 147"/>
                <a:gd name="T112" fmla="*/ 33 w 137"/>
                <a:gd name="T113" fmla="*/ 99 h 147"/>
                <a:gd name="T114" fmla="*/ 4 w 137"/>
                <a:gd name="T115" fmla="*/ 65 h 147"/>
                <a:gd name="T116" fmla="*/ 23 w 137"/>
                <a:gd name="T117" fmla="*/ 65 h 147"/>
                <a:gd name="T118" fmla="*/ 21 w 137"/>
                <a:gd name="T119" fmla="*/ 72 h 147"/>
                <a:gd name="T120" fmla="*/ 0 w 137"/>
                <a:gd name="T121" fmla="*/ 68 h 147"/>
                <a:gd name="T122" fmla="*/ 4 w 137"/>
                <a:gd name="T123" fmla="*/ 6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7">
                  <a:moveTo>
                    <a:pt x="103" y="51"/>
                  </a:moveTo>
                  <a:lnTo>
                    <a:pt x="103" y="51"/>
                  </a:lnTo>
                  <a:lnTo>
                    <a:pt x="106" y="59"/>
                  </a:lnTo>
                  <a:lnTo>
                    <a:pt x="107" y="68"/>
                  </a:lnTo>
                  <a:lnTo>
                    <a:pt x="107" y="68"/>
                  </a:lnTo>
                  <a:lnTo>
                    <a:pt x="106" y="77"/>
                  </a:lnTo>
                  <a:lnTo>
                    <a:pt x="103" y="84"/>
                  </a:lnTo>
                  <a:lnTo>
                    <a:pt x="103" y="51"/>
                  </a:lnTo>
                  <a:lnTo>
                    <a:pt x="103" y="51"/>
                  </a:lnTo>
                  <a:close/>
                  <a:moveTo>
                    <a:pt x="103" y="107"/>
                  </a:moveTo>
                  <a:lnTo>
                    <a:pt x="103" y="99"/>
                  </a:lnTo>
                  <a:lnTo>
                    <a:pt x="103" y="99"/>
                  </a:lnTo>
                  <a:lnTo>
                    <a:pt x="106" y="99"/>
                  </a:lnTo>
                  <a:lnTo>
                    <a:pt x="106" y="99"/>
                  </a:lnTo>
                  <a:lnTo>
                    <a:pt x="117" y="111"/>
                  </a:lnTo>
                  <a:lnTo>
                    <a:pt x="117" y="111"/>
                  </a:lnTo>
                  <a:lnTo>
                    <a:pt x="118" y="114"/>
                  </a:lnTo>
                  <a:lnTo>
                    <a:pt x="117" y="116"/>
                  </a:lnTo>
                  <a:lnTo>
                    <a:pt x="117" y="116"/>
                  </a:lnTo>
                  <a:lnTo>
                    <a:pt x="115" y="118"/>
                  </a:lnTo>
                  <a:lnTo>
                    <a:pt x="113" y="116"/>
                  </a:lnTo>
                  <a:lnTo>
                    <a:pt x="103" y="107"/>
                  </a:lnTo>
                  <a:lnTo>
                    <a:pt x="103" y="107"/>
                  </a:lnTo>
                  <a:close/>
                  <a:moveTo>
                    <a:pt x="103" y="38"/>
                  </a:moveTo>
                  <a:lnTo>
                    <a:pt x="103" y="28"/>
                  </a:lnTo>
                  <a:lnTo>
                    <a:pt x="113" y="20"/>
                  </a:lnTo>
                  <a:lnTo>
                    <a:pt x="113" y="20"/>
                  </a:lnTo>
                  <a:lnTo>
                    <a:pt x="115" y="19"/>
                  </a:lnTo>
                  <a:lnTo>
                    <a:pt x="117" y="20"/>
                  </a:lnTo>
                  <a:lnTo>
                    <a:pt x="117" y="20"/>
                  </a:lnTo>
                  <a:lnTo>
                    <a:pt x="118" y="23"/>
                  </a:lnTo>
                  <a:lnTo>
                    <a:pt x="117" y="24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3" y="38"/>
                  </a:lnTo>
                  <a:lnTo>
                    <a:pt x="103" y="38"/>
                  </a:lnTo>
                  <a:close/>
                  <a:moveTo>
                    <a:pt x="114" y="68"/>
                  </a:moveTo>
                  <a:lnTo>
                    <a:pt x="114" y="68"/>
                  </a:lnTo>
                  <a:lnTo>
                    <a:pt x="114" y="68"/>
                  </a:lnTo>
                  <a:lnTo>
                    <a:pt x="114" y="65"/>
                  </a:lnTo>
                  <a:lnTo>
                    <a:pt x="117" y="65"/>
                  </a:lnTo>
                  <a:lnTo>
                    <a:pt x="134" y="65"/>
                  </a:lnTo>
                  <a:lnTo>
                    <a:pt x="134" y="65"/>
                  </a:lnTo>
                  <a:lnTo>
                    <a:pt x="136" y="65"/>
                  </a:lnTo>
                  <a:lnTo>
                    <a:pt x="137" y="68"/>
                  </a:lnTo>
                  <a:lnTo>
                    <a:pt x="137" y="68"/>
                  </a:lnTo>
                  <a:lnTo>
                    <a:pt x="136" y="70"/>
                  </a:lnTo>
                  <a:lnTo>
                    <a:pt x="134" y="72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4" y="70"/>
                  </a:lnTo>
                  <a:lnTo>
                    <a:pt x="114" y="68"/>
                  </a:lnTo>
                  <a:lnTo>
                    <a:pt x="114" y="68"/>
                  </a:lnTo>
                  <a:close/>
                  <a:moveTo>
                    <a:pt x="69" y="30"/>
                  </a:moveTo>
                  <a:lnTo>
                    <a:pt x="69" y="30"/>
                  </a:lnTo>
                  <a:lnTo>
                    <a:pt x="80" y="32"/>
                  </a:lnTo>
                  <a:lnTo>
                    <a:pt x="90" y="36"/>
                  </a:lnTo>
                  <a:lnTo>
                    <a:pt x="98" y="43"/>
                  </a:lnTo>
                  <a:lnTo>
                    <a:pt x="103" y="51"/>
                  </a:lnTo>
                  <a:lnTo>
                    <a:pt x="103" y="84"/>
                  </a:lnTo>
                  <a:lnTo>
                    <a:pt x="103" y="84"/>
                  </a:lnTo>
                  <a:lnTo>
                    <a:pt x="98" y="93"/>
                  </a:lnTo>
                  <a:lnTo>
                    <a:pt x="90" y="100"/>
                  </a:lnTo>
                  <a:lnTo>
                    <a:pt x="90" y="130"/>
                  </a:lnTo>
                  <a:lnTo>
                    <a:pt x="90" y="130"/>
                  </a:lnTo>
                  <a:lnTo>
                    <a:pt x="88" y="137"/>
                  </a:lnTo>
                  <a:lnTo>
                    <a:pt x="84" y="142"/>
                  </a:lnTo>
                  <a:lnTo>
                    <a:pt x="79" y="146"/>
                  </a:lnTo>
                  <a:lnTo>
                    <a:pt x="71" y="147"/>
                  </a:lnTo>
                  <a:lnTo>
                    <a:pt x="69" y="147"/>
                  </a:lnTo>
                  <a:lnTo>
                    <a:pt x="69" y="114"/>
                  </a:lnTo>
                  <a:lnTo>
                    <a:pt x="82" y="114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3" y="96"/>
                  </a:lnTo>
                  <a:lnTo>
                    <a:pt x="84" y="95"/>
                  </a:lnTo>
                  <a:lnTo>
                    <a:pt x="84" y="95"/>
                  </a:lnTo>
                  <a:lnTo>
                    <a:pt x="91" y="89"/>
                  </a:lnTo>
                  <a:lnTo>
                    <a:pt x="95" y="84"/>
                  </a:lnTo>
                  <a:lnTo>
                    <a:pt x="98" y="76"/>
                  </a:lnTo>
                  <a:lnTo>
                    <a:pt x="99" y="68"/>
                  </a:lnTo>
                  <a:lnTo>
                    <a:pt x="99" y="68"/>
                  </a:lnTo>
                  <a:lnTo>
                    <a:pt x="99" y="62"/>
                  </a:lnTo>
                  <a:lnTo>
                    <a:pt x="96" y="57"/>
                  </a:lnTo>
                  <a:lnTo>
                    <a:pt x="94" y="51"/>
                  </a:lnTo>
                  <a:lnTo>
                    <a:pt x="91" y="47"/>
                  </a:lnTo>
                  <a:lnTo>
                    <a:pt x="91" y="47"/>
                  </a:lnTo>
                  <a:lnTo>
                    <a:pt x="86" y="43"/>
                  </a:lnTo>
                  <a:lnTo>
                    <a:pt x="82" y="40"/>
                  </a:lnTo>
                  <a:lnTo>
                    <a:pt x="75" y="39"/>
                  </a:lnTo>
                  <a:lnTo>
                    <a:pt x="69" y="38"/>
                  </a:lnTo>
                  <a:lnTo>
                    <a:pt x="69" y="30"/>
                  </a:lnTo>
                  <a:lnTo>
                    <a:pt x="69" y="30"/>
                  </a:lnTo>
                  <a:close/>
                  <a:moveTo>
                    <a:pt x="103" y="28"/>
                  </a:moveTo>
                  <a:lnTo>
                    <a:pt x="100" y="31"/>
                  </a:lnTo>
                  <a:lnTo>
                    <a:pt x="100" y="31"/>
                  </a:lnTo>
                  <a:lnTo>
                    <a:pt x="99" y="34"/>
                  </a:lnTo>
                  <a:lnTo>
                    <a:pt x="100" y="36"/>
                  </a:lnTo>
                  <a:lnTo>
                    <a:pt x="100" y="36"/>
                  </a:lnTo>
                  <a:lnTo>
                    <a:pt x="103" y="38"/>
                  </a:lnTo>
                  <a:lnTo>
                    <a:pt x="103" y="28"/>
                  </a:lnTo>
                  <a:lnTo>
                    <a:pt x="103" y="28"/>
                  </a:lnTo>
                  <a:close/>
                  <a:moveTo>
                    <a:pt x="103" y="99"/>
                  </a:moveTo>
                  <a:lnTo>
                    <a:pt x="103" y="99"/>
                  </a:lnTo>
                  <a:lnTo>
                    <a:pt x="100" y="99"/>
                  </a:lnTo>
                  <a:lnTo>
                    <a:pt x="100" y="99"/>
                  </a:lnTo>
                  <a:lnTo>
                    <a:pt x="99" y="101"/>
                  </a:lnTo>
                  <a:lnTo>
                    <a:pt x="100" y="104"/>
                  </a:lnTo>
                  <a:lnTo>
                    <a:pt x="103" y="107"/>
                  </a:lnTo>
                  <a:lnTo>
                    <a:pt x="103" y="99"/>
                  </a:lnTo>
                  <a:lnTo>
                    <a:pt x="103" y="99"/>
                  </a:lnTo>
                  <a:close/>
                  <a:moveTo>
                    <a:pt x="69" y="24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72" y="1"/>
                  </a:lnTo>
                  <a:lnTo>
                    <a:pt x="72" y="4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2" y="23"/>
                  </a:lnTo>
                  <a:lnTo>
                    <a:pt x="69" y="24"/>
                  </a:lnTo>
                  <a:lnTo>
                    <a:pt x="69" y="24"/>
                  </a:lnTo>
                  <a:close/>
                  <a:moveTo>
                    <a:pt x="69" y="147"/>
                  </a:moveTo>
                  <a:lnTo>
                    <a:pt x="67" y="147"/>
                  </a:lnTo>
                  <a:lnTo>
                    <a:pt x="67" y="147"/>
                  </a:lnTo>
                  <a:lnTo>
                    <a:pt x="60" y="146"/>
                  </a:lnTo>
                  <a:lnTo>
                    <a:pt x="53" y="142"/>
                  </a:lnTo>
                  <a:lnTo>
                    <a:pt x="49" y="137"/>
                  </a:lnTo>
                  <a:lnTo>
                    <a:pt x="48" y="130"/>
                  </a:lnTo>
                  <a:lnTo>
                    <a:pt x="48" y="99"/>
                  </a:lnTo>
                  <a:lnTo>
                    <a:pt x="48" y="99"/>
                  </a:lnTo>
                  <a:lnTo>
                    <a:pt x="41" y="92"/>
                  </a:lnTo>
                  <a:lnTo>
                    <a:pt x="35" y="84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41" y="43"/>
                  </a:lnTo>
                  <a:lnTo>
                    <a:pt x="49" y="36"/>
                  </a:lnTo>
                  <a:lnTo>
                    <a:pt x="59" y="32"/>
                  </a:lnTo>
                  <a:lnTo>
                    <a:pt x="64" y="31"/>
                  </a:lnTo>
                  <a:lnTo>
                    <a:pt x="69" y="30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4" y="39"/>
                  </a:lnTo>
                  <a:lnTo>
                    <a:pt x="57" y="40"/>
                  </a:lnTo>
                  <a:lnTo>
                    <a:pt x="53" y="43"/>
                  </a:lnTo>
                  <a:lnTo>
                    <a:pt x="48" y="47"/>
                  </a:lnTo>
                  <a:lnTo>
                    <a:pt x="48" y="47"/>
                  </a:lnTo>
                  <a:lnTo>
                    <a:pt x="45" y="51"/>
                  </a:lnTo>
                  <a:lnTo>
                    <a:pt x="42" y="57"/>
                  </a:lnTo>
                  <a:lnTo>
                    <a:pt x="40" y="62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41" y="76"/>
                  </a:lnTo>
                  <a:lnTo>
                    <a:pt x="44" y="82"/>
                  </a:lnTo>
                  <a:lnTo>
                    <a:pt x="48" y="89"/>
                  </a:lnTo>
                  <a:lnTo>
                    <a:pt x="54" y="93"/>
                  </a:lnTo>
                  <a:lnTo>
                    <a:pt x="54" y="93"/>
                  </a:lnTo>
                  <a:lnTo>
                    <a:pt x="54" y="93"/>
                  </a:lnTo>
                  <a:lnTo>
                    <a:pt x="56" y="95"/>
                  </a:lnTo>
                  <a:lnTo>
                    <a:pt x="56" y="97"/>
                  </a:lnTo>
                  <a:lnTo>
                    <a:pt x="56" y="114"/>
                  </a:lnTo>
                  <a:lnTo>
                    <a:pt x="69" y="114"/>
                  </a:lnTo>
                  <a:lnTo>
                    <a:pt x="69" y="147"/>
                  </a:lnTo>
                  <a:lnTo>
                    <a:pt x="69" y="147"/>
                  </a:lnTo>
                  <a:close/>
                  <a:moveTo>
                    <a:pt x="69" y="0"/>
                  </a:moveTo>
                  <a:lnTo>
                    <a:pt x="69" y="24"/>
                  </a:lnTo>
                  <a:lnTo>
                    <a:pt x="69" y="24"/>
                  </a:lnTo>
                  <a:lnTo>
                    <a:pt x="69" y="24"/>
                  </a:lnTo>
                  <a:lnTo>
                    <a:pt x="69" y="24"/>
                  </a:lnTo>
                  <a:lnTo>
                    <a:pt x="67" y="23"/>
                  </a:lnTo>
                  <a:lnTo>
                    <a:pt x="65" y="20"/>
                  </a:lnTo>
                  <a:lnTo>
                    <a:pt x="65" y="4"/>
                  </a:lnTo>
                  <a:lnTo>
                    <a:pt x="65" y="4"/>
                  </a:lnTo>
                  <a:lnTo>
                    <a:pt x="67" y="1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69" y="0"/>
                  </a:lnTo>
                  <a:close/>
                  <a:moveTo>
                    <a:pt x="35" y="107"/>
                  </a:moveTo>
                  <a:lnTo>
                    <a:pt x="38" y="104"/>
                  </a:lnTo>
                  <a:lnTo>
                    <a:pt x="38" y="104"/>
                  </a:lnTo>
                  <a:lnTo>
                    <a:pt x="38" y="101"/>
                  </a:lnTo>
                  <a:lnTo>
                    <a:pt x="38" y="99"/>
                  </a:lnTo>
                  <a:lnTo>
                    <a:pt x="38" y="99"/>
                  </a:lnTo>
                  <a:lnTo>
                    <a:pt x="35" y="99"/>
                  </a:lnTo>
                  <a:lnTo>
                    <a:pt x="35" y="107"/>
                  </a:lnTo>
                  <a:lnTo>
                    <a:pt x="35" y="107"/>
                  </a:lnTo>
                  <a:close/>
                  <a:moveTo>
                    <a:pt x="35" y="38"/>
                  </a:moveTo>
                  <a:lnTo>
                    <a:pt x="35" y="38"/>
                  </a:lnTo>
                  <a:lnTo>
                    <a:pt x="38" y="36"/>
                  </a:lnTo>
                  <a:lnTo>
                    <a:pt x="38" y="36"/>
                  </a:lnTo>
                  <a:lnTo>
                    <a:pt x="38" y="34"/>
                  </a:lnTo>
                  <a:lnTo>
                    <a:pt x="38" y="31"/>
                  </a:lnTo>
                  <a:lnTo>
                    <a:pt x="35" y="30"/>
                  </a:lnTo>
                  <a:lnTo>
                    <a:pt x="35" y="38"/>
                  </a:lnTo>
                  <a:close/>
                  <a:moveTo>
                    <a:pt x="35" y="84"/>
                  </a:moveTo>
                  <a:lnTo>
                    <a:pt x="35" y="84"/>
                  </a:lnTo>
                  <a:lnTo>
                    <a:pt x="33" y="76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3" y="59"/>
                  </a:lnTo>
                  <a:lnTo>
                    <a:pt x="35" y="51"/>
                  </a:lnTo>
                  <a:lnTo>
                    <a:pt x="35" y="84"/>
                  </a:lnTo>
                  <a:lnTo>
                    <a:pt x="35" y="84"/>
                  </a:lnTo>
                  <a:close/>
                  <a:moveTo>
                    <a:pt x="35" y="30"/>
                  </a:moveTo>
                  <a:lnTo>
                    <a:pt x="35" y="38"/>
                  </a:lnTo>
                  <a:lnTo>
                    <a:pt x="35" y="38"/>
                  </a:lnTo>
                  <a:lnTo>
                    <a:pt x="33" y="36"/>
                  </a:lnTo>
                  <a:lnTo>
                    <a:pt x="33" y="36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9" y="23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3" y="19"/>
                  </a:lnTo>
                  <a:lnTo>
                    <a:pt x="26" y="20"/>
                  </a:lnTo>
                  <a:lnTo>
                    <a:pt x="35" y="30"/>
                  </a:lnTo>
                  <a:lnTo>
                    <a:pt x="35" y="30"/>
                  </a:lnTo>
                  <a:close/>
                  <a:moveTo>
                    <a:pt x="35" y="99"/>
                  </a:moveTo>
                  <a:lnTo>
                    <a:pt x="35" y="107"/>
                  </a:lnTo>
                  <a:lnTo>
                    <a:pt x="26" y="116"/>
                  </a:lnTo>
                  <a:lnTo>
                    <a:pt x="26" y="116"/>
                  </a:lnTo>
                  <a:lnTo>
                    <a:pt x="23" y="118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9" y="114"/>
                  </a:lnTo>
                  <a:lnTo>
                    <a:pt x="21" y="111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5" y="99"/>
                  </a:lnTo>
                  <a:lnTo>
                    <a:pt x="35" y="99"/>
                  </a:lnTo>
                  <a:close/>
                  <a:moveTo>
                    <a:pt x="4" y="65"/>
                  </a:moveTo>
                  <a:lnTo>
                    <a:pt x="4" y="65"/>
                  </a:lnTo>
                  <a:lnTo>
                    <a:pt x="21" y="65"/>
                  </a:lnTo>
                  <a:lnTo>
                    <a:pt x="21" y="65"/>
                  </a:lnTo>
                  <a:lnTo>
                    <a:pt x="23" y="65"/>
                  </a:lnTo>
                  <a:lnTo>
                    <a:pt x="25" y="68"/>
                  </a:lnTo>
                  <a:lnTo>
                    <a:pt x="25" y="68"/>
                  </a:lnTo>
                  <a:lnTo>
                    <a:pt x="23" y="70"/>
                  </a:lnTo>
                  <a:lnTo>
                    <a:pt x="21" y="72"/>
                  </a:lnTo>
                  <a:lnTo>
                    <a:pt x="4" y="72"/>
                  </a:lnTo>
                  <a:lnTo>
                    <a:pt x="4" y="72"/>
                  </a:lnTo>
                  <a:lnTo>
                    <a:pt x="2" y="7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" y="65"/>
                  </a:lnTo>
                  <a:lnTo>
                    <a:pt x="4" y="65"/>
                  </a:lnTo>
                  <a:lnTo>
                    <a:pt x="4" y="6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71" name="组合 314"/>
            <p:cNvGrpSpPr/>
            <p:nvPr/>
          </p:nvGrpSpPr>
          <p:grpSpPr>
            <a:xfrm>
              <a:off x="2296557" y="3383155"/>
              <a:ext cx="118349" cy="188645"/>
              <a:chOff x="2679701" y="2924175"/>
              <a:chExt cx="160337" cy="255588"/>
            </a:xfrm>
            <a:grpFill/>
          </p:grpSpPr>
          <p:sp>
            <p:nvSpPr>
              <p:cNvPr id="73" name="Freeform 190"/>
              <p:cNvSpPr/>
              <p:nvPr/>
            </p:nvSpPr>
            <p:spPr bwMode="auto">
              <a:xfrm>
                <a:off x="2770188" y="3103563"/>
                <a:ext cx="57150" cy="57150"/>
              </a:xfrm>
              <a:custGeom>
                <a:avLst/>
                <a:gdLst>
                  <a:gd name="T0" fmla="*/ 0 w 36"/>
                  <a:gd name="T1" fmla="*/ 22 h 36"/>
                  <a:gd name="T2" fmla="*/ 0 w 36"/>
                  <a:gd name="T3" fmla="*/ 22 h 36"/>
                  <a:gd name="T4" fmla="*/ 2 w 36"/>
                  <a:gd name="T5" fmla="*/ 27 h 36"/>
                  <a:gd name="T6" fmla="*/ 8 w 36"/>
                  <a:gd name="T7" fmla="*/ 33 h 36"/>
                  <a:gd name="T8" fmla="*/ 13 w 36"/>
                  <a:gd name="T9" fmla="*/ 36 h 36"/>
                  <a:gd name="T10" fmla="*/ 21 w 36"/>
                  <a:gd name="T11" fmla="*/ 36 h 36"/>
                  <a:gd name="T12" fmla="*/ 21 w 36"/>
                  <a:gd name="T13" fmla="*/ 36 h 36"/>
                  <a:gd name="T14" fmla="*/ 28 w 36"/>
                  <a:gd name="T15" fmla="*/ 33 h 36"/>
                  <a:gd name="T16" fmla="*/ 32 w 36"/>
                  <a:gd name="T17" fmla="*/ 29 h 36"/>
                  <a:gd name="T18" fmla="*/ 35 w 36"/>
                  <a:gd name="T19" fmla="*/ 22 h 36"/>
                  <a:gd name="T20" fmla="*/ 36 w 36"/>
                  <a:gd name="T21" fmla="*/ 15 h 36"/>
                  <a:gd name="T22" fmla="*/ 36 w 36"/>
                  <a:gd name="T23" fmla="*/ 15 h 36"/>
                  <a:gd name="T24" fmla="*/ 33 w 36"/>
                  <a:gd name="T25" fmla="*/ 8 h 36"/>
                  <a:gd name="T26" fmla="*/ 28 w 36"/>
                  <a:gd name="T27" fmla="*/ 3 h 36"/>
                  <a:gd name="T28" fmla="*/ 21 w 36"/>
                  <a:gd name="T29" fmla="*/ 0 h 36"/>
                  <a:gd name="T30" fmla="*/ 14 w 36"/>
                  <a:gd name="T31" fmla="*/ 0 h 36"/>
                  <a:gd name="T32" fmla="*/ 14 w 36"/>
                  <a:gd name="T33" fmla="*/ 0 h 36"/>
                  <a:gd name="T34" fmla="*/ 8 w 36"/>
                  <a:gd name="T35" fmla="*/ 3 h 36"/>
                  <a:gd name="T36" fmla="*/ 4 w 36"/>
                  <a:gd name="T37" fmla="*/ 8 h 36"/>
                  <a:gd name="T38" fmla="*/ 1 w 36"/>
                  <a:gd name="T39" fmla="*/ 14 h 36"/>
                  <a:gd name="T40" fmla="*/ 0 w 36"/>
                  <a:gd name="T41" fmla="*/ 22 h 36"/>
                  <a:gd name="T42" fmla="*/ 0 w 36"/>
                  <a:gd name="T43" fmla="*/ 2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6" h="36">
                    <a:moveTo>
                      <a:pt x="0" y="22"/>
                    </a:moveTo>
                    <a:lnTo>
                      <a:pt x="0" y="22"/>
                    </a:lnTo>
                    <a:lnTo>
                      <a:pt x="2" y="27"/>
                    </a:lnTo>
                    <a:lnTo>
                      <a:pt x="8" y="33"/>
                    </a:lnTo>
                    <a:lnTo>
                      <a:pt x="13" y="36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8" y="33"/>
                    </a:lnTo>
                    <a:lnTo>
                      <a:pt x="32" y="29"/>
                    </a:lnTo>
                    <a:lnTo>
                      <a:pt x="35" y="22"/>
                    </a:lnTo>
                    <a:lnTo>
                      <a:pt x="36" y="15"/>
                    </a:lnTo>
                    <a:lnTo>
                      <a:pt x="36" y="15"/>
                    </a:lnTo>
                    <a:lnTo>
                      <a:pt x="33" y="8"/>
                    </a:lnTo>
                    <a:lnTo>
                      <a:pt x="28" y="3"/>
                    </a:lnTo>
                    <a:lnTo>
                      <a:pt x="21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3"/>
                    </a:lnTo>
                    <a:lnTo>
                      <a:pt x="4" y="8"/>
                    </a:lnTo>
                    <a:lnTo>
                      <a:pt x="1" y="14"/>
                    </a:lnTo>
                    <a:lnTo>
                      <a:pt x="0" y="22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4" name="Freeform 191"/>
              <p:cNvSpPr/>
              <p:nvPr/>
            </p:nvSpPr>
            <p:spPr bwMode="auto">
              <a:xfrm>
                <a:off x="2786063" y="2924175"/>
                <a:ext cx="53975" cy="192088"/>
              </a:xfrm>
              <a:custGeom>
                <a:avLst/>
                <a:gdLst>
                  <a:gd name="T0" fmla="*/ 0 w 34"/>
                  <a:gd name="T1" fmla="*/ 121 h 121"/>
                  <a:gd name="T2" fmla="*/ 0 w 34"/>
                  <a:gd name="T3" fmla="*/ 121 h 121"/>
                  <a:gd name="T4" fmla="*/ 21 w 34"/>
                  <a:gd name="T5" fmla="*/ 17 h 121"/>
                  <a:gd name="T6" fmla="*/ 21 w 34"/>
                  <a:gd name="T7" fmla="*/ 17 h 121"/>
                  <a:gd name="T8" fmla="*/ 27 w 34"/>
                  <a:gd name="T9" fmla="*/ 9 h 121"/>
                  <a:gd name="T10" fmla="*/ 31 w 34"/>
                  <a:gd name="T11" fmla="*/ 2 h 121"/>
                  <a:gd name="T12" fmla="*/ 34 w 34"/>
                  <a:gd name="T13" fmla="*/ 0 h 121"/>
                  <a:gd name="T14" fmla="*/ 34 w 34"/>
                  <a:gd name="T15" fmla="*/ 0 h 121"/>
                  <a:gd name="T16" fmla="*/ 31 w 34"/>
                  <a:gd name="T17" fmla="*/ 19 h 121"/>
                  <a:gd name="T18" fmla="*/ 25 w 34"/>
                  <a:gd name="T19" fmla="*/ 61 h 121"/>
                  <a:gd name="T20" fmla="*/ 14 w 34"/>
                  <a:gd name="T21" fmla="*/ 121 h 121"/>
                  <a:gd name="T22" fmla="*/ 0 w 34"/>
                  <a:gd name="T23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" h="121">
                    <a:moveTo>
                      <a:pt x="0" y="121"/>
                    </a:moveTo>
                    <a:lnTo>
                      <a:pt x="0" y="121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27" y="9"/>
                    </a:lnTo>
                    <a:lnTo>
                      <a:pt x="31" y="2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1" y="19"/>
                    </a:lnTo>
                    <a:lnTo>
                      <a:pt x="25" y="61"/>
                    </a:lnTo>
                    <a:lnTo>
                      <a:pt x="14" y="121"/>
                    </a:lnTo>
                    <a:lnTo>
                      <a:pt x="0" y="121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5" name="Freeform 192"/>
              <p:cNvSpPr/>
              <p:nvPr/>
            </p:nvSpPr>
            <p:spPr bwMode="auto">
              <a:xfrm>
                <a:off x="2679701" y="2954338"/>
                <a:ext cx="123825" cy="166688"/>
              </a:xfrm>
              <a:custGeom>
                <a:avLst/>
                <a:gdLst>
                  <a:gd name="T0" fmla="*/ 77 w 78"/>
                  <a:gd name="T1" fmla="*/ 98 h 105"/>
                  <a:gd name="T2" fmla="*/ 19 w 78"/>
                  <a:gd name="T3" fmla="*/ 13 h 105"/>
                  <a:gd name="T4" fmla="*/ 0 w 78"/>
                  <a:gd name="T5" fmla="*/ 0 h 105"/>
                  <a:gd name="T6" fmla="*/ 8 w 78"/>
                  <a:gd name="T7" fmla="*/ 20 h 105"/>
                  <a:gd name="T8" fmla="*/ 66 w 78"/>
                  <a:gd name="T9" fmla="*/ 105 h 105"/>
                  <a:gd name="T10" fmla="*/ 78 w 78"/>
                  <a:gd name="T11" fmla="*/ 98 h 105"/>
                  <a:gd name="T12" fmla="*/ 77 w 78"/>
                  <a:gd name="T13" fmla="*/ 98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05">
                    <a:moveTo>
                      <a:pt x="77" y="98"/>
                    </a:moveTo>
                    <a:lnTo>
                      <a:pt x="19" y="13"/>
                    </a:lnTo>
                    <a:lnTo>
                      <a:pt x="0" y="0"/>
                    </a:lnTo>
                    <a:lnTo>
                      <a:pt x="8" y="20"/>
                    </a:lnTo>
                    <a:lnTo>
                      <a:pt x="66" y="105"/>
                    </a:lnTo>
                    <a:lnTo>
                      <a:pt x="78" y="98"/>
                    </a:lnTo>
                    <a:lnTo>
                      <a:pt x="77" y="98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76" name="Freeform 193"/>
              <p:cNvSpPr/>
              <p:nvPr/>
            </p:nvSpPr>
            <p:spPr bwMode="auto">
              <a:xfrm>
                <a:off x="2798763" y="3149600"/>
                <a:ext cx="14288" cy="30163"/>
              </a:xfrm>
              <a:custGeom>
                <a:avLst/>
                <a:gdLst>
                  <a:gd name="T0" fmla="*/ 7 w 9"/>
                  <a:gd name="T1" fmla="*/ 2 h 19"/>
                  <a:gd name="T2" fmla="*/ 7 w 9"/>
                  <a:gd name="T3" fmla="*/ 2 h 19"/>
                  <a:gd name="T4" fmla="*/ 6 w 9"/>
                  <a:gd name="T5" fmla="*/ 0 h 19"/>
                  <a:gd name="T6" fmla="*/ 3 w 9"/>
                  <a:gd name="T7" fmla="*/ 0 h 19"/>
                  <a:gd name="T8" fmla="*/ 3 w 9"/>
                  <a:gd name="T9" fmla="*/ 0 h 19"/>
                  <a:gd name="T10" fmla="*/ 0 w 9"/>
                  <a:gd name="T11" fmla="*/ 1 h 19"/>
                  <a:gd name="T12" fmla="*/ 0 w 9"/>
                  <a:gd name="T13" fmla="*/ 4 h 19"/>
                  <a:gd name="T14" fmla="*/ 3 w 9"/>
                  <a:gd name="T15" fmla="*/ 16 h 19"/>
                  <a:gd name="T16" fmla="*/ 3 w 9"/>
                  <a:gd name="T17" fmla="*/ 16 h 19"/>
                  <a:gd name="T18" fmla="*/ 3 w 9"/>
                  <a:gd name="T19" fmla="*/ 19 h 19"/>
                  <a:gd name="T20" fmla="*/ 6 w 9"/>
                  <a:gd name="T21" fmla="*/ 19 h 19"/>
                  <a:gd name="T22" fmla="*/ 6 w 9"/>
                  <a:gd name="T23" fmla="*/ 19 h 19"/>
                  <a:gd name="T24" fmla="*/ 9 w 9"/>
                  <a:gd name="T25" fmla="*/ 17 h 19"/>
                  <a:gd name="T26" fmla="*/ 9 w 9"/>
                  <a:gd name="T27" fmla="*/ 15 h 19"/>
                  <a:gd name="T28" fmla="*/ 7 w 9"/>
                  <a:gd name="T2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19">
                    <a:moveTo>
                      <a:pt x="7" y="2"/>
                    </a:moveTo>
                    <a:lnTo>
                      <a:pt x="7" y="2"/>
                    </a:lnTo>
                    <a:lnTo>
                      <a:pt x="6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1"/>
                    </a:lnTo>
                    <a:lnTo>
                      <a:pt x="0" y="4"/>
                    </a:lnTo>
                    <a:lnTo>
                      <a:pt x="3" y="16"/>
                    </a:lnTo>
                    <a:lnTo>
                      <a:pt x="3" y="16"/>
                    </a:lnTo>
                    <a:lnTo>
                      <a:pt x="3" y="19"/>
                    </a:lnTo>
                    <a:lnTo>
                      <a:pt x="6" y="19"/>
                    </a:lnTo>
                    <a:lnTo>
                      <a:pt x="6" y="19"/>
                    </a:lnTo>
                    <a:lnTo>
                      <a:pt x="9" y="17"/>
                    </a:lnTo>
                    <a:lnTo>
                      <a:pt x="9" y="15"/>
                    </a:lnTo>
                    <a:lnTo>
                      <a:pt x="7" y="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219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37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72" name="Freeform 194"/>
            <p:cNvSpPr>
              <a:spLocks noEditPoints="1"/>
            </p:cNvSpPr>
            <p:nvPr/>
          </p:nvSpPr>
          <p:spPr bwMode="auto">
            <a:xfrm>
              <a:off x="2283668" y="2416497"/>
              <a:ext cx="160533" cy="174585"/>
            </a:xfrm>
            <a:custGeom>
              <a:avLst/>
              <a:gdLst>
                <a:gd name="T0" fmla="*/ 105 w 137"/>
                <a:gd name="T1" fmla="*/ 69 h 149"/>
                <a:gd name="T2" fmla="*/ 103 w 137"/>
                <a:gd name="T3" fmla="*/ 51 h 149"/>
                <a:gd name="T4" fmla="*/ 103 w 137"/>
                <a:gd name="T5" fmla="*/ 99 h 149"/>
                <a:gd name="T6" fmla="*/ 116 w 137"/>
                <a:gd name="T7" fmla="*/ 112 h 149"/>
                <a:gd name="T8" fmla="*/ 114 w 137"/>
                <a:gd name="T9" fmla="*/ 118 h 149"/>
                <a:gd name="T10" fmla="*/ 103 w 137"/>
                <a:gd name="T11" fmla="*/ 38 h 149"/>
                <a:gd name="T12" fmla="*/ 114 w 137"/>
                <a:gd name="T13" fmla="*/ 19 h 149"/>
                <a:gd name="T14" fmla="*/ 116 w 137"/>
                <a:gd name="T15" fmla="*/ 26 h 149"/>
                <a:gd name="T16" fmla="*/ 103 w 137"/>
                <a:gd name="T17" fmla="*/ 38 h 149"/>
                <a:gd name="T18" fmla="*/ 112 w 137"/>
                <a:gd name="T19" fmla="*/ 69 h 149"/>
                <a:gd name="T20" fmla="*/ 133 w 137"/>
                <a:gd name="T21" fmla="*/ 65 h 149"/>
                <a:gd name="T22" fmla="*/ 135 w 137"/>
                <a:gd name="T23" fmla="*/ 72 h 149"/>
                <a:gd name="T24" fmla="*/ 114 w 137"/>
                <a:gd name="T25" fmla="*/ 72 h 149"/>
                <a:gd name="T26" fmla="*/ 69 w 137"/>
                <a:gd name="T27" fmla="*/ 31 h 149"/>
                <a:gd name="T28" fmla="*/ 103 w 137"/>
                <a:gd name="T29" fmla="*/ 51 h 149"/>
                <a:gd name="T30" fmla="*/ 89 w 137"/>
                <a:gd name="T31" fmla="*/ 100 h 149"/>
                <a:gd name="T32" fmla="*/ 84 w 137"/>
                <a:gd name="T33" fmla="*/ 144 h 149"/>
                <a:gd name="T34" fmla="*/ 69 w 137"/>
                <a:gd name="T35" fmla="*/ 115 h 149"/>
                <a:gd name="T36" fmla="*/ 81 w 137"/>
                <a:gd name="T37" fmla="*/ 96 h 149"/>
                <a:gd name="T38" fmla="*/ 95 w 137"/>
                <a:gd name="T39" fmla="*/ 84 h 149"/>
                <a:gd name="T40" fmla="*/ 97 w 137"/>
                <a:gd name="T41" fmla="*/ 62 h 149"/>
                <a:gd name="T42" fmla="*/ 89 w 137"/>
                <a:gd name="T43" fmla="*/ 47 h 149"/>
                <a:gd name="T44" fmla="*/ 69 w 137"/>
                <a:gd name="T45" fmla="*/ 39 h 149"/>
                <a:gd name="T46" fmla="*/ 100 w 137"/>
                <a:gd name="T47" fmla="*/ 33 h 149"/>
                <a:gd name="T48" fmla="*/ 100 w 137"/>
                <a:gd name="T49" fmla="*/ 38 h 149"/>
                <a:gd name="T50" fmla="*/ 103 w 137"/>
                <a:gd name="T51" fmla="*/ 99 h 149"/>
                <a:gd name="T52" fmla="*/ 99 w 137"/>
                <a:gd name="T53" fmla="*/ 103 h 149"/>
                <a:gd name="T54" fmla="*/ 103 w 137"/>
                <a:gd name="T55" fmla="*/ 99 h 149"/>
                <a:gd name="T56" fmla="*/ 70 w 137"/>
                <a:gd name="T57" fmla="*/ 1 h 149"/>
                <a:gd name="T58" fmla="*/ 70 w 137"/>
                <a:gd name="T59" fmla="*/ 23 h 149"/>
                <a:gd name="T60" fmla="*/ 66 w 137"/>
                <a:gd name="T61" fmla="*/ 149 h 149"/>
                <a:gd name="T62" fmla="*/ 49 w 137"/>
                <a:gd name="T63" fmla="*/ 137 h 149"/>
                <a:gd name="T64" fmla="*/ 39 w 137"/>
                <a:gd name="T65" fmla="*/ 93 h 149"/>
                <a:gd name="T66" fmla="*/ 40 w 137"/>
                <a:gd name="T67" fmla="*/ 43 h 149"/>
                <a:gd name="T68" fmla="*/ 69 w 137"/>
                <a:gd name="T69" fmla="*/ 31 h 149"/>
                <a:gd name="T70" fmla="*/ 57 w 137"/>
                <a:gd name="T71" fmla="*/ 41 h 149"/>
                <a:gd name="T72" fmla="*/ 43 w 137"/>
                <a:gd name="T73" fmla="*/ 51 h 149"/>
                <a:gd name="T74" fmla="*/ 38 w 137"/>
                <a:gd name="T75" fmla="*/ 69 h 149"/>
                <a:gd name="T76" fmla="*/ 53 w 137"/>
                <a:gd name="T77" fmla="*/ 95 h 149"/>
                <a:gd name="T78" fmla="*/ 55 w 137"/>
                <a:gd name="T79" fmla="*/ 98 h 149"/>
                <a:gd name="T80" fmla="*/ 69 w 137"/>
                <a:gd name="T81" fmla="*/ 149 h 149"/>
                <a:gd name="T82" fmla="*/ 68 w 137"/>
                <a:gd name="T83" fmla="*/ 24 h 149"/>
                <a:gd name="T84" fmla="*/ 65 w 137"/>
                <a:gd name="T85" fmla="*/ 4 h 149"/>
                <a:gd name="T86" fmla="*/ 69 w 137"/>
                <a:gd name="T87" fmla="*/ 0 h 149"/>
                <a:gd name="T88" fmla="*/ 36 w 137"/>
                <a:gd name="T89" fmla="*/ 106 h 149"/>
                <a:gd name="T90" fmla="*/ 34 w 137"/>
                <a:gd name="T91" fmla="*/ 99 h 149"/>
                <a:gd name="T92" fmla="*/ 34 w 137"/>
                <a:gd name="T93" fmla="*/ 38 h 149"/>
                <a:gd name="T94" fmla="*/ 36 w 137"/>
                <a:gd name="T95" fmla="*/ 33 h 149"/>
                <a:gd name="T96" fmla="*/ 34 w 137"/>
                <a:gd name="T97" fmla="*/ 85 h 149"/>
                <a:gd name="T98" fmla="*/ 31 w 137"/>
                <a:gd name="T99" fmla="*/ 61 h 149"/>
                <a:gd name="T100" fmla="*/ 34 w 137"/>
                <a:gd name="T101" fmla="*/ 30 h 149"/>
                <a:gd name="T102" fmla="*/ 31 w 137"/>
                <a:gd name="T103" fmla="*/ 38 h 149"/>
                <a:gd name="T104" fmla="*/ 20 w 137"/>
                <a:gd name="T105" fmla="*/ 20 h 149"/>
                <a:gd name="T106" fmla="*/ 34 w 137"/>
                <a:gd name="T107" fmla="*/ 30 h 149"/>
                <a:gd name="T108" fmla="*/ 24 w 137"/>
                <a:gd name="T109" fmla="*/ 116 h 149"/>
                <a:gd name="T110" fmla="*/ 20 w 137"/>
                <a:gd name="T111" fmla="*/ 116 h 149"/>
                <a:gd name="T112" fmla="*/ 31 w 137"/>
                <a:gd name="T113" fmla="*/ 100 h 149"/>
                <a:gd name="T114" fmla="*/ 4 w 137"/>
                <a:gd name="T115" fmla="*/ 65 h 149"/>
                <a:gd name="T116" fmla="*/ 23 w 137"/>
                <a:gd name="T117" fmla="*/ 66 h 149"/>
                <a:gd name="T118" fmla="*/ 20 w 137"/>
                <a:gd name="T119" fmla="*/ 72 h 149"/>
                <a:gd name="T120" fmla="*/ 0 w 137"/>
                <a:gd name="T121" fmla="*/ 69 h 149"/>
                <a:gd name="T122" fmla="*/ 4 w 137"/>
                <a:gd name="T123" fmla="*/ 6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" h="149">
                  <a:moveTo>
                    <a:pt x="103" y="51"/>
                  </a:moveTo>
                  <a:lnTo>
                    <a:pt x="103" y="51"/>
                  </a:lnTo>
                  <a:lnTo>
                    <a:pt x="105" y="60"/>
                  </a:lnTo>
                  <a:lnTo>
                    <a:pt x="105" y="69"/>
                  </a:lnTo>
                  <a:lnTo>
                    <a:pt x="105" y="69"/>
                  </a:lnTo>
                  <a:lnTo>
                    <a:pt x="105" y="77"/>
                  </a:lnTo>
                  <a:lnTo>
                    <a:pt x="103" y="85"/>
                  </a:lnTo>
                  <a:lnTo>
                    <a:pt x="103" y="51"/>
                  </a:lnTo>
                  <a:lnTo>
                    <a:pt x="103" y="51"/>
                  </a:lnTo>
                  <a:close/>
                  <a:moveTo>
                    <a:pt x="103" y="108"/>
                  </a:moveTo>
                  <a:lnTo>
                    <a:pt x="103" y="99"/>
                  </a:lnTo>
                  <a:lnTo>
                    <a:pt x="103" y="99"/>
                  </a:lnTo>
                  <a:lnTo>
                    <a:pt x="104" y="100"/>
                  </a:lnTo>
                  <a:lnTo>
                    <a:pt x="104" y="100"/>
                  </a:lnTo>
                  <a:lnTo>
                    <a:pt x="116" y="112"/>
                  </a:lnTo>
                  <a:lnTo>
                    <a:pt x="116" y="112"/>
                  </a:lnTo>
                  <a:lnTo>
                    <a:pt x="118" y="115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14" y="118"/>
                  </a:lnTo>
                  <a:lnTo>
                    <a:pt x="111" y="116"/>
                  </a:lnTo>
                  <a:lnTo>
                    <a:pt x="103" y="108"/>
                  </a:lnTo>
                  <a:lnTo>
                    <a:pt x="103" y="108"/>
                  </a:lnTo>
                  <a:close/>
                  <a:moveTo>
                    <a:pt x="103" y="38"/>
                  </a:moveTo>
                  <a:lnTo>
                    <a:pt x="103" y="30"/>
                  </a:lnTo>
                  <a:lnTo>
                    <a:pt x="111" y="20"/>
                  </a:lnTo>
                  <a:lnTo>
                    <a:pt x="111" y="20"/>
                  </a:lnTo>
                  <a:lnTo>
                    <a:pt x="114" y="19"/>
                  </a:lnTo>
                  <a:lnTo>
                    <a:pt x="116" y="20"/>
                  </a:lnTo>
                  <a:lnTo>
                    <a:pt x="116" y="20"/>
                  </a:lnTo>
                  <a:lnTo>
                    <a:pt x="118" y="23"/>
                  </a:lnTo>
                  <a:lnTo>
                    <a:pt x="116" y="26"/>
                  </a:lnTo>
                  <a:lnTo>
                    <a:pt x="104" y="38"/>
                  </a:lnTo>
                  <a:lnTo>
                    <a:pt x="104" y="38"/>
                  </a:lnTo>
                  <a:lnTo>
                    <a:pt x="104" y="38"/>
                  </a:lnTo>
                  <a:lnTo>
                    <a:pt x="103" y="38"/>
                  </a:lnTo>
                  <a:lnTo>
                    <a:pt x="103" y="38"/>
                  </a:lnTo>
                  <a:close/>
                  <a:moveTo>
                    <a:pt x="112" y="69"/>
                  </a:moveTo>
                  <a:lnTo>
                    <a:pt x="112" y="69"/>
                  </a:lnTo>
                  <a:lnTo>
                    <a:pt x="112" y="69"/>
                  </a:lnTo>
                  <a:lnTo>
                    <a:pt x="114" y="66"/>
                  </a:lnTo>
                  <a:lnTo>
                    <a:pt x="116" y="65"/>
                  </a:lnTo>
                  <a:lnTo>
                    <a:pt x="133" y="65"/>
                  </a:lnTo>
                  <a:lnTo>
                    <a:pt x="133" y="65"/>
                  </a:lnTo>
                  <a:lnTo>
                    <a:pt x="135" y="66"/>
                  </a:lnTo>
                  <a:lnTo>
                    <a:pt x="137" y="69"/>
                  </a:lnTo>
                  <a:lnTo>
                    <a:pt x="137" y="69"/>
                  </a:lnTo>
                  <a:lnTo>
                    <a:pt x="135" y="72"/>
                  </a:lnTo>
                  <a:lnTo>
                    <a:pt x="133" y="72"/>
                  </a:lnTo>
                  <a:lnTo>
                    <a:pt x="116" y="72"/>
                  </a:lnTo>
                  <a:lnTo>
                    <a:pt x="116" y="72"/>
                  </a:lnTo>
                  <a:lnTo>
                    <a:pt x="114" y="72"/>
                  </a:lnTo>
                  <a:lnTo>
                    <a:pt x="112" y="69"/>
                  </a:lnTo>
                  <a:lnTo>
                    <a:pt x="112" y="69"/>
                  </a:lnTo>
                  <a:close/>
                  <a:moveTo>
                    <a:pt x="69" y="31"/>
                  </a:moveTo>
                  <a:lnTo>
                    <a:pt x="69" y="31"/>
                  </a:lnTo>
                  <a:lnTo>
                    <a:pt x="78" y="33"/>
                  </a:lnTo>
                  <a:lnTo>
                    <a:pt x="88" y="37"/>
                  </a:lnTo>
                  <a:lnTo>
                    <a:pt x="96" y="43"/>
                  </a:lnTo>
                  <a:lnTo>
                    <a:pt x="103" y="51"/>
                  </a:lnTo>
                  <a:lnTo>
                    <a:pt x="103" y="85"/>
                  </a:lnTo>
                  <a:lnTo>
                    <a:pt x="103" y="85"/>
                  </a:lnTo>
                  <a:lnTo>
                    <a:pt x="96" y="93"/>
                  </a:lnTo>
                  <a:lnTo>
                    <a:pt x="89" y="100"/>
                  </a:lnTo>
                  <a:lnTo>
                    <a:pt x="89" y="130"/>
                  </a:lnTo>
                  <a:lnTo>
                    <a:pt x="89" y="130"/>
                  </a:lnTo>
                  <a:lnTo>
                    <a:pt x="88" y="137"/>
                  </a:lnTo>
                  <a:lnTo>
                    <a:pt x="84" y="144"/>
                  </a:lnTo>
                  <a:lnTo>
                    <a:pt x="77" y="148"/>
                  </a:lnTo>
                  <a:lnTo>
                    <a:pt x="70" y="149"/>
                  </a:lnTo>
                  <a:lnTo>
                    <a:pt x="69" y="149"/>
                  </a:lnTo>
                  <a:lnTo>
                    <a:pt x="69" y="115"/>
                  </a:lnTo>
                  <a:lnTo>
                    <a:pt x="81" y="115"/>
                  </a:lnTo>
                  <a:lnTo>
                    <a:pt x="81" y="98"/>
                  </a:lnTo>
                  <a:lnTo>
                    <a:pt x="81" y="98"/>
                  </a:lnTo>
                  <a:lnTo>
                    <a:pt x="81" y="96"/>
                  </a:lnTo>
                  <a:lnTo>
                    <a:pt x="82" y="95"/>
                  </a:lnTo>
                  <a:lnTo>
                    <a:pt x="82" y="95"/>
                  </a:lnTo>
                  <a:lnTo>
                    <a:pt x="89" y="89"/>
                  </a:lnTo>
                  <a:lnTo>
                    <a:pt x="95" y="84"/>
                  </a:lnTo>
                  <a:lnTo>
                    <a:pt x="97" y="77"/>
                  </a:lnTo>
                  <a:lnTo>
                    <a:pt x="99" y="69"/>
                  </a:lnTo>
                  <a:lnTo>
                    <a:pt x="99" y="69"/>
                  </a:lnTo>
                  <a:lnTo>
                    <a:pt x="97" y="62"/>
                  </a:lnTo>
                  <a:lnTo>
                    <a:pt x="96" y="57"/>
                  </a:lnTo>
                  <a:lnTo>
                    <a:pt x="93" y="51"/>
                  </a:lnTo>
                  <a:lnTo>
                    <a:pt x="89" y="47"/>
                  </a:lnTo>
                  <a:lnTo>
                    <a:pt x="89" y="47"/>
                  </a:lnTo>
                  <a:lnTo>
                    <a:pt x="85" y="43"/>
                  </a:lnTo>
                  <a:lnTo>
                    <a:pt x="80" y="41"/>
                  </a:lnTo>
                  <a:lnTo>
                    <a:pt x="74" y="39"/>
                  </a:lnTo>
                  <a:lnTo>
                    <a:pt x="69" y="39"/>
                  </a:lnTo>
                  <a:lnTo>
                    <a:pt x="69" y="31"/>
                  </a:lnTo>
                  <a:lnTo>
                    <a:pt x="69" y="31"/>
                  </a:lnTo>
                  <a:close/>
                  <a:moveTo>
                    <a:pt x="103" y="30"/>
                  </a:moveTo>
                  <a:lnTo>
                    <a:pt x="100" y="33"/>
                  </a:lnTo>
                  <a:lnTo>
                    <a:pt x="100" y="33"/>
                  </a:lnTo>
                  <a:lnTo>
                    <a:pt x="99" y="35"/>
                  </a:lnTo>
                  <a:lnTo>
                    <a:pt x="100" y="38"/>
                  </a:lnTo>
                  <a:lnTo>
                    <a:pt x="100" y="38"/>
                  </a:lnTo>
                  <a:lnTo>
                    <a:pt x="103" y="38"/>
                  </a:lnTo>
                  <a:lnTo>
                    <a:pt x="103" y="30"/>
                  </a:lnTo>
                  <a:lnTo>
                    <a:pt x="103" y="30"/>
                  </a:lnTo>
                  <a:close/>
                  <a:moveTo>
                    <a:pt x="103" y="99"/>
                  </a:moveTo>
                  <a:lnTo>
                    <a:pt x="103" y="99"/>
                  </a:lnTo>
                  <a:lnTo>
                    <a:pt x="100" y="100"/>
                  </a:lnTo>
                  <a:lnTo>
                    <a:pt x="100" y="100"/>
                  </a:lnTo>
                  <a:lnTo>
                    <a:pt x="99" y="103"/>
                  </a:lnTo>
                  <a:lnTo>
                    <a:pt x="100" y="106"/>
                  </a:lnTo>
                  <a:lnTo>
                    <a:pt x="103" y="108"/>
                  </a:lnTo>
                  <a:lnTo>
                    <a:pt x="103" y="99"/>
                  </a:lnTo>
                  <a:lnTo>
                    <a:pt x="103" y="99"/>
                  </a:lnTo>
                  <a:close/>
                  <a:moveTo>
                    <a:pt x="69" y="24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70" y="1"/>
                  </a:lnTo>
                  <a:lnTo>
                    <a:pt x="72" y="4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0" y="23"/>
                  </a:lnTo>
                  <a:lnTo>
                    <a:pt x="69" y="24"/>
                  </a:lnTo>
                  <a:lnTo>
                    <a:pt x="69" y="24"/>
                  </a:lnTo>
                  <a:close/>
                  <a:moveTo>
                    <a:pt x="69" y="149"/>
                  </a:moveTo>
                  <a:lnTo>
                    <a:pt x="66" y="149"/>
                  </a:lnTo>
                  <a:lnTo>
                    <a:pt x="66" y="149"/>
                  </a:lnTo>
                  <a:lnTo>
                    <a:pt x="58" y="148"/>
                  </a:lnTo>
                  <a:lnTo>
                    <a:pt x="53" y="144"/>
                  </a:lnTo>
                  <a:lnTo>
                    <a:pt x="49" y="137"/>
                  </a:lnTo>
                  <a:lnTo>
                    <a:pt x="47" y="13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39" y="93"/>
                  </a:lnTo>
                  <a:lnTo>
                    <a:pt x="34" y="85"/>
                  </a:lnTo>
                  <a:lnTo>
                    <a:pt x="34" y="53"/>
                  </a:lnTo>
                  <a:lnTo>
                    <a:pt x="34" y="53"/>
                  </a:lnTo>
                  <a:lnTo>
                    <a:pt x="40" y="43"/>
                  </a:lnTo>
                  <a:lnTo>
                    <a:pt x="47" y="37"/>
                  </a:lnTo>
                  <a:lnTo>
                    <a:pt x="58" y="33"/>
                  </a:lnTo>
                  <a:lnTo>
                    <a:pt x="62" y="31"/>
                  </a:lnTo>
                  <a:lnTo>
                    <a:pt x="69" y="31"/>
                  </a:lnTo>
                  <a:lnTo>
                    <a:pt x="69" y="39"/>
                  </a:lnTo>
                  <a:lnTo>
                    <a:pt x="69" y="39"/>
                  </a:lnTo>
                  <a:lnTo>
                    <a:pt x="62" y="39"/>
                  </a:lnTo>
                  <a:lnTo>
                    <a:pt x="57" y="41"/>
                  </a:lnTo>
                  <a:lnTo>
                    <a:pt x="51" y="43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3" y="51"/>
                  </a:lnTo>
                  <a:lnTo>
                    <a:pt x="40" y="57"/>
                  </a:lnTo>
                  <a:lnTo>
                    <a:pt x="39" y="62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39" y="77"/>
                  </a:lnTo>
                  <a:lnTo>
                    <a:pt x="42" y="84"/>
                  </a:lnTo>
                  <a:lnTo>
                    <a:pt x="47" y="89"/>
                  </a:lnTo>
                  <a:lnTo>
                    <a:pt x="53" y="95"/>
                  </a:lnTo>
                  <a:lnTo>
                    <a:pt x="53" y="95"/>
                  </a:lnTo>
                  <a:lnTo>
                    <a:pt x="53" y="95"/>
                  </a:lnTo>
                  <a:lnTo>
                    <a:pt x="54" y="96"/>
                  </a:lnTo>
                  <a:lnTo>
                    <a:pt x="55" y="98"/>
                  </a:lnTo>
                  <a:lnTo>
                    <a:pt x="55" y="115"/>
                  </a:lnTo>
                  <a:lnTo>
                    <a:pt x="69" y="115"/>
                  </a:lnTo>
                  <a:lnTo>
                    <a:pt x="69" y="149"/>
                  </a:lnTo>
                  <a:lnTo>
                    <a:pt x="69" y="149"/>
                  </a:lnTo>
                  <a:close/>
                  <a:moveTo>
                    <a:pt x="69" y="0"/>
                  </a:moveTo>
                  <a:lnTo>
                    <a:pt x="69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3"/>
                  </a:lnTo>
                  <a:lnTo>
                    <a:pt x="65" y="20"/>
                  </a:lnTo>
                  <a:lnTo>
                    <a:pt x="65" y="4"/>
                  </a:lnTo>
                  <a:lnTo>
                    <a:pt x="65" y="4"/>
                  </a:lnTo>
                  <a:lnTo>
                    <a:pt x="66" y="1"/>
                  </a:lnTo>
                  <a:lnTo>
                    <a:pt x="68" y="0"/>
                  </a:lnTo>
                  <a:lnTo>
                    <a:pt x="69" y="0"/>
                  </a:lnTo>
                  <a:lnTo>
                    <a:pt x="69" y="0"/>
                  </a:lnTo>
                  <a:close/>
                  <a:moveTo>
                    <a:pt x="34" y="107"/>
                  </a:moveTo>
                  <a:lnTo>
                    <a:pt x="36" y="106"/>
                  </a:lnTo>
                  <a:lnTo>
                    <a:pt x="36" y="106"/>
                  </a:lnTo>
                  <a:lnTo>
                    <a:pt x="38" y="103"/>
                  </a:lnTo>
                  <a:lnTo>
                    <a:pt x="36" y="100"/>
                  </a:lnTo>
                  <a:lnTo>
                    <a:pt x="36" y="100"/>
                  </a:lnTo>
                  <a:lnTo>
                    <a:pt x="34" y="99"/>
                  </a:lnTo>
                  <a:lnTo>
                    <a:pt x="34" y="107"/>
                  </a:lnTo>
                  <a:lnTo>
                    <a:pt x="34" y="107"/>
                  </a:lnTo>
                  <a:close/>
                  <a:moveTo>
                    <a:pt x="34" y="38"/>
                  </a:moveTo>
                  <a:lnTo>
                    <a:pt x="34" y="38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8" y="35"/>
                  </a:lnTo>
                  <a:lnTo>
                    <a:pt x="36" y="33"/>
                  </a:lnTo>
                  <a:lnTo>
                    <a:pt x="34" y="30"/>
                  </a:lnTo>
                  <a:lnTo>
                    <a:pt x="34" y="38"/>
                  </a:lnTo>
                  <a:close/>
                  <a:moveTo>
                    <a:pt x="34" y="85"/>
                  </a:moveTo>
                  <a:lnTo>
                    <a:pt x="34" y="85"/>
                  </a:lnTo>
                  <a:lnTo>
                    <a:pt x="31" y="77"/>
                  </a:lnTo>
                  <a:lnTo>
                    <a:pt x="31" y="69"/>
                  </a:lnTo>
                  <a:lnTo>
                    <a:pt x="31" y="69"/>
                  </a:lnTo>
                  <a:lnTo>
                    <a:pt x="31" y="61"/>
                  </a:lnTo>
                  <a:lnTo>
                    <a:pt x="34" y="53"/>
                  </a:lnTo>
                  <a:lnTo>
                    <a:pt x="34" y="85"/>
                  </a:lnTo>
                  <a:lnTo>
                    <a:pt x="34" y="85"/>
                  </a:lnTo>
                  <a:close/>
                  <a:moveTo>
                    <a:pt x="34" y="30"/>
                  </a:moveTo>
                  <a:lnTo>
                    <a:pt x="34" y="38"/>
                  </a:lnTo>
                  <a:lnTo>
                    <a:pt x="34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9" y="23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3" y="19"/>
                  </a:lnTo>
                  <a:lnTo>
                    <a:pt x="24" y="20"/>
                  </a:lnTo>
                  <a:lnTo>
                    <a:pt x="34" y="30"/>
                  </a:lnTo>
                  <a:lnTo>
                    <a:pt x="34" y="30"/>
                  </a:lnTo>
                  <a:close/>
                  <a:moveTo>
                    <a:pt x="34" y="99"/>
                  </a:moveTo>
                  <a:lnTo>
                    <a:pt x="34" y="107"/>
                  </a:lnTo>
                  <a:lnTo>
                    <a:pt x="24" y="116"/>
                  </a:lnTo>
                  <a:lnTo>
                    <a:pt x="24" y="116"/>
                  </a:lnTo>
                  <a:lnTo>
                    <a:pt x="23" y="118"/>
                  </a:lnTo>
                  <a:lnTo>
                    <a:pt x="20" y="116"/>
                  </a:lnTo>
                  <a:lnTo>
                    <a:pt x="20" y="116"/>
                  </a:lnTo>
                  <a:lnTo>
                    <a:pt x="19" y="115"/>
                  </a:lnTo>
                  <a:lnTo>
                    <a:pt x="20" y="112"/>
                  </a:lnTo>
                  <a:lnTo>
                    <a:pt x="31" y="100"/>
                  </a:lnTo>
                  <a:lnTo>
                    <a:pt x="31" y="100"/>
                  </a:lnTo>
                  <a:lnTo>
                    <a:pt x="31" y="100"/>
                  </a:lnTo>
                  <a:lnTo>
                    <a:pt x="34" y="99"/>
                  </a:lnTo>
                  <a:lnTo>
                    <a:pt x="34" y="99"/>
                  </a:lnTo>
                  <a:close/>
                  <a:moveTo>
                    <a:pt x="4" y="65"/>
                  </a:moveTo>
                  <a:lnTo>
                    <a:pt x="4" y="65"/>
                  </a:lnTo>
                  <a:lnTo>
                    <a:pt x="20" y="65"/>
                  </a:lnTo>
                  <a:lnTo>
                    <a:pt x="20" y="65"/>
                  </a:lnTo>
                  <a:lnTo>
                    <a:pt x="23" y="66"/>
                  </a:lnTo>
                  <a:lnTo>
                    <a:pt x="24" y="69"/>
                  </a:lnTo>
                  <a:lnTo>
                    <a:pt x="24" y="69"/>
                  </a:lnTo>
                  <a:lnTo>
                    <a:pt x="23" y="72"/>
                  </a:lnTo>
                  <a:lnTo>
                    <a:pt x="20" y="72"/>
                  </a:lnTo>
                  <a:lnTo>
                    <a:pt x="4" y="72"/>
                  </a:lnTo>
                  <a:lnTo>
                    <a:pt x="4" y="72"/>
                  </a:lnTo>
                  <a:lnTo>
                    <a:pt x="1" y="72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1" y="66"/>
                  </a:lnTo>
                  <a:lnTo>
                    <a:pt x="4" y="65"/>
                  </a:lnTo>
                  <a:lnTo>
                    <a:pt x="4" y="65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21916" tIns="60957" rIns="121916" bIns="60957" rtlCol="0"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37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320" name="Group 23"/>
          <p:cNvGrpSpPr/>
          <p:nvPr/>
        </p:nvGrpSpPr>
        <p:grpSpPr>
          <a:xfrm>
            <a:off x="7145655" y="2477770"/>
            <a:ext cx="506730" cy="480060"/>
            <a:chOff x="4910730" y="3874101"/>
            <a:chExt cx="812800" cy="812800"/>
          </a:xfrm>
        </p:grpSpPr>
        <p:sp>
          <p:nvSpPr>
            <p:cNvPr id="321" name="Oval 3"/>
            <p:cNvSpPr/>
            <p:nvPr/>
          </p:nvSpPr>
          <p:spPr>
            <a:xfrm>
              <a:off x="4910730" y="3874101"/>
              <a:ext cx="812800" cy="812800"/>
            </a:xfrm>
            <a:prstGeom prst="ellipse">
              <a:avLst/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Shape 2584"/>
            <p:cNvSpPr/>
            <p:nvPr/>
          </p:nvSpPr>
          <p:spPr>
            <a:xfrm>
              <a:off x="5130527" y="4093898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09" y="17673"/>
                  </a:moveTo>
                  <a:cubicBezTo>
                    <a:pt x="10445" y="17673"/>
                    <a:pt x="10567" y="17618"/>
                    <a:pt x="10656" y="17529"/>
                  </a:cubicBezTo>
                  <a:lnTo>
                    <a:pt x="12620" y="15565"/>
                  </a:lnTo>
                  <a:cubicBezTo>
                    <a:pt x="12709" y="15477"/>
                    <a:pt x="12764" y="15354"/>
                    <a:pt x="12764" y="15218"/>
                  </a:cubicBezTo>
                  <a:cubicBezTo>
                    <a:pt x="12764" y="14947"/>
                    <a:pt x="12544" y="14728"/>
                    <a:pt x="12273" y="14728"/>
                  </a:cubicBezTo>
                  <a:cubicBezTo>
                    <a:pt x="12137" y="14728"/>
                    <a:pt x="12014" y="14782"/>
                    <a:pt x="11926" y="14871"/>
                  </a:cubicBezTo>
                  <a:lnTo>
                    <a:pt x="9962" y="16835"/>
                  </a:lnTo>
                  <a:cubicBezTo>
                    <a:pt x="9873" y="16924"/>
                    <a:pt x="9818" y="17046"/>
                    <a:pt x="9818" y="17183"/>
                  </a:cubicBezTo>
                  <a:cubicBezTo>
                    <a:pt x="9818" y="17453"/>
                    <a:pt x="10038" y="17673"/>
                    <a:pt x="10309" y="17673"/>
                  </a:cubicBezTo>
                  <a:moveTo>
                    <a:pt x="10309" y="20415"/>
                  </a:moveTo>
                  <a:lnTo>
                    <a:pt x="982" y="11088"/>
                  </a:lnTo>
                  <a:lnTo>
                    <a:pt x="982" y="4418"/>
                  </a:lnTo>
                  <a:cubicBezTo>
                    <a:pt x="982" y="4147"/>
                    <a:pt x="1201" y="3927"/>
                    <a:pt x="1473" y="3927"/>
                  </a:cubicBezTo>
                  <a:lnTo>
                    <a:pt x="8142" y="3927"/>
                  </a:lnTo>
                  <a:lnTo>
                    <a:pt x="17469" y="13255"/>
                  </a:lnTo>
                  <a:cubicBezTo>
                    <a:pt x="17469" y="13255"/>
                    <a:pt x="10309" y="20415"/>
                    <a:pt x="10309" y="20415"/>
                  </a:cubicBezTo>
                  <a:close/>
                  <a:moveTo>
                    <a:pt x="8693" y="3090"/>
                  </a:moveTo>
                  <a:cubicBezTo>
                    <a:pt x="8604" y="3001"/>
                    <a:pt x="8481" y="2945"/>
                    <a:pt x="8345" y="2945"/>
                  </a:cubicBezTo>
                  <a:lnTo>
                    <a:pt x="1473" y="2945"/>
                  </a:lnTo>
                  <a:cubicBezTo>
                    <a:pt x="660" y="2945"/>
                    <a:pt x="0" y="3605"/>
                    <a:pt x="0" y="4418"/>
                  </a:cubicBezTo>
                  <a:lnTo>
                    <a:pt x="0" y="11291"/>
                  </a:lnTo>
                  <a:cubicBezTo>
                    <a:pt x="0" y="11427"/>
                    <a:pt x="55" y="11549"/>
                    <a:pt x="144" y="11638"/>
                  </a:cubicBezTo>
                  <a:lnTo>
                    <a:pt x="9962" y="21456"/>
                  </a:lnTo>
                  <a:cubicBezTo>
                    <a:pt x="10051" y="21546"/>
                    <a:pt x="10174" y="21600"/>
                    <a:pt x="10309" y="21600"/>
                  </a:cubicBezTo>
                  <a:cubicBezTo>
                    <a:pt x="10445" y="21600"/>
                    <a:pt x="10567" y="21546"/>
                    <a:pt x="10656" y="21456"/>
                  </a:cubicBezTo>
                  <a:lnTo>
                    <a:pt x="18511" y="13602"/>
                  </a:lnTo>
                  <a:cubicBezTo>
                    <a:pt x="18600" y="13513"/>
                    <a:pt x="18655" y="13390"/>
                    <a:pt x="18655" y="13255"/>
                  </a:cubicBezTo>
                  <a:cubicBezTo>
                    <a:pt x="18655" y="13119"/>
                    <a:pt x="18599" y="12997"/>
                    <a:pt x="18511" y="12908"/>
                  </a:cubicBezTo>
                  <a:cubicBezTo>
                    <a:pt x="18511" y="12908"/>
                    <a:pt x="8693" y="3090"/>
                    <a:pt x="8693" y="3090"/>
                  </a:cubicBezTo>
                  <a:close/>
                  <a:moveTo>
                    <a:pt x="7855" y="15218"/>
                  </a:moveTo>
                  <a:cubicBezTo>
                    <a:pt x="7855" y="15490"/>
                    <a:pt x="8074" y="15709"/>
                    <a:pt x="8345" y="15709"/>
                  </a:cubicBezTo>
                  <a:cubicBezTo>
                    <a:pt x="8481" y="15709"/>
                    <a:pt x="8604" y="15655"/>
                    <a:pt x="8693" y="15565"/>
                  </a:cubicBezTo>
                  <a:lnTo>
                    <a:pt x="9183" y="15074"/>
                  </a:lnTo>
                  <a:cubicBezTo>
                    <a:pt x="9273" y="14986"/>
                    <a:pt x="9327" y="14863"/>
                    <a:pt x="9327" y="14728"/>
                  </a:cubicBezTo>
                  <a:cubicBezTo>
                    <a:pt x="9327" y="14456"/>
                    <a:pt x="9108" y="14236"/>
                    <a:pt x="8836" y="14236"/>
                  </a:cubicBezTo>
                  <a:cubicBezTo>
                    <a:pt x="8701" y="14236"/>
                    <a:pt x="8578" y="14291"/>
                    <a:pt x="8489" y="14381"/>
                  </a:cubicBezTo>
                  <a:lnTo>
                    <a:pt x="7998" y="14871"/>
                  </a:lnTo>
                  <a:cubicBezTo>
                    <a:pt x="7910" y="14961"/>
                    <a:pt x="7855" y="15083"/>
                    <a:pt x="7855" y="15218"/>
                  </a:cubicBezTo>
                  <a:moveTo>
                    <a:pt x="21456" y="9962"/>
                  </a:moveTo>
                  <a:lnTo>
                    <a:pt x="11638" y="144"/>
                  </a:lnTo>
                  <a:cubicBezTo>
                    <a:pt x="11549" y="55"/>
                    <a:pt x="11427" y="0"/>
                    <a:pt x="11291" y="0"/>
                  </a:cubicBezTo>
                  <a:lnTo>
                    <a:pt x="4418" y="0"/>
                  </a:lnTo>
                  <a:cubicBezTo>
                    <a:pt x="3605" y="0"/>
                    <a:pt x="2945" y="660"/>
                    <a:pt x="2945" y="1473"/>
                  </a:cubicBezTo>
                  <a:cubicBezTo>
                    <a:pt x="2945" y="1744"/>
                    <a:pt x="3165" y="1964"/>
                    <a:pt x="3436" y="1964"/>
                  </a:cubicBezTo>
                  <a:cubicBezTo>
                    <a:pt x="3708" y="1964"/>
                    <a:pt x="3927" y="1744"/>
                    <a:pt x="3927" y="1473"/>
                  </a:cubicBezTo>
                  <a:cubicBezTo>
                    <a:pt x="3927" y="1202"/>
                    <a:pt x="4147" y="982"/>
                    <a:pt x="4418" y="982"/>
                  </a:cubicBezTo>
                  <a:lnTo>
                    <a:pt x="11088" y="982"/>
                  </a:lnTo>
                  <a:lnTo>
                    <a:pt x="20415" y="10310"/>
                  </a:lnTo>
                  <a:lnTo>
                    <a:pt x="19289" y="11435"/>
                  </a:lnTo>
                  <a:cubicBezTo>
                    <a:pt x="19201" y="11524"/>
                    <a:pt x="19145" y="11646"/>
                    <a:pt x="19145" y="11782"/>
                  </a:cubicBezTo>
                  <a:cubicBezTo>
                    <a:pt x="19145" y="12053"/>
                    <a:pt x="19366" y="12273"/>
                    <a:pt x="19636" y="12273"/>
                  </a:cubicBezTo>
                  <a:cubicBezTo>
                    <a:pt x="19772" y="12273"/>
                    <a:pt x="19895" y="12218"/>
                    <a:pt x="19983" y="12129"/>
                  </a:cubicBezTo>
                  <a:lnTo>
                    <a:pt x="21456" y="10656"/>
                  </a:lnTo>
                  <a:cubicBezTo>
                    <a:pt x="21545" y="10567"/>
                    <a:pt x="21600" y="10445"/>
                    <a:pt x="21600" y="10310"/>
                  </a:cubicBezTo>
                  <a:cubicBezTo>
                    <a:pt x="21600" y="10174"/>
                    <a:pt x="21545" y="10051"/>
                    <a:pt x="21456" y="9962"/>
                  </a:cubicBezTo>
                  <a:moveTo>
                    <a:pt x="10309" y="13745"/>
                  </a:moveTo>
                  <a:cubicBezTo>
                    <a:pt x="10445" y="13745"/>
                    <a:pt x="10567" y="13691"/>
                    <a:pt x="10656" y="13602"/>
                  </a:cubicBezTo>
                  <a:lnTo>
                    <a:pt x="11638" y="12620"/>
                  </a:lnTo>
                  <a:cubicBezTo>
                    <a:pt x="11727" y="12531"/>
                    <a:pt x="11782" y="12408"/>
                    <a:pt x="11782" y="12273"/>
                  </a:cubicBezTo>
                  <a:cubicBezTo>
                    <a:pt x="11782" y="12002"/>
                    <a:pt x="11562" y="11782"/>
                    <a:pt x="11291" y="11782"/>
                  </a:cubicBezTo>
                  <a:cubicBezTo>
                    <a:pt x="11156" y="11782"/>
                    <a:pt x="11033" y="11837"/>
                    <a:pt x="10944" y="11926"/>
                  </a:cubicBezTo>
                  <a:lnTo>
                    <a:pt x="9962" y="12908"/>
                  </a:lnTo>
                  <a:cubicBezTo>
                    <a:pt x="9873" y="12997"/>
                    <a:pt x="9818" y="13119"/>
                    <a:pt x="9818" y="13255"/>
                  </a:cubicBezTo>
                  <a:cubicBezTo>
                    <a:pt x="9818" y="13526"/>
                    <a:pt x="10038" y="13745"/>
                    <a:pt x="10309" y="13745"/>
                  </a:cubicBezTo>
                  <a:moveTo>
                    <a:pt x="4418" y="7855"/>
                  </a:moveTo>
                  <a:cubicBezTo>
                    <a:pt x="4147" y="7855"/>
                    <a:pt x="3927" y="7635"/>
                    <a:pt x="3927" y="7364"/>
                  </a:cubicBezTo>
                  <a:cubicBezTo>
                    <a:pt x="3927" y="7093"/>
                    <a:pt x="4147" y="6873"/>
                    <a:pt x="4418" y="6873"/>
                  </a:cubicBezTo>
                  <a:cubicBezTo>
                    <a:pt x="4690" y="6873"/>
                    <a:pt x="4909" y="7093"/>
                    <a:pt x="4909" y="7364"/>
                  </a:cubicBezTo>
                  <a:cubicBezTo>
                    <a:pt x="4909" y="7635"/>
                    <a:pt x="4690" y="7855"/>
                    <a:pt x="4418" y="7855"/>
                  </a:cubicBezTo>
                  <a:moveTo>
                    <a:pt x="4418" y="5891"/>
                  </a:moveTo>
                  <a:cubicBezTo>
                    <a:pt x="3605" y="5891"/>
                    <a:pt x="2945" y="6551"/>
                    <a:pt x="2945" y="7364"/>
                  </a:cubicBezTo>
                  <a:cubicBezTo>
                    <a:pt x="2945" y="8177"/>
                    <a:pt x="3605" y="8837"/>
                    <a:pt x="4418" y="8837"/>
                  </a:cubicBezTo>
                  <a:cubicBezTo>
                    <a:pt x="5232" y="8837"/>
                    <a:pt x="5891" y="8177"/>
                    <a:pt x="5891" y="7364"/>
                  </a:cubicBezTo>
                  <a:cubicBezTo>
                    <a:pt x="5891" y="6551"/>
                    <a:pt x="5232" y="5891"/>
                    <a:pt x="4418" y="5891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323" name="Group 21"/>
          <p:cNvGrpSpPr/>
          <p:nvPr/>
        </p:nvGrpSpPr>
        <p:grpSpPr>
          <a:xfrm>
            <a:off x="684530" y="2484120"/>
            <a:ext cx="521970" cy="502920"/>
            <a:chOff x="4910730" y="1892901"/>
            <a:chExt cx="812800" cy="812800"/>
          </a:xfrm>
        </p:grpSpPr>
        <p:sp>
          <p:nvSpPr>
            <p:cNvPr id="324" name="Oval 2"/>
            <p:cNvSpPr/>
            <p:nvPr/>
          </p:nvSpPr>
          <p:spPr>
            <a:xfrm>
              <a:off x="4910730" y="1892901"/>
              <a:ext cx="812800" cy="81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Shape 2587"/>
            <p:cNvSpPr/>
            <p:nvPr/>
          </p:nvSpPr>
          <p:spPr>
            <a:xfrm>
              <a:off x="5130527" y="2112698"/>
              <a:ext cx="373205" cy="373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81" y="19846"/>
                  </a:moveTo>
                  <a:lnTo>
                    <a:pt x="9413" y="12882"/>
                  </a:lnTo>
                  <a:lnTo>
                    <a:pt x="19655" y="2640"/>
                  </a:lnTo>
                  <a:cubicBezTo>
                    <a:pt x="19655" y="2640"/>
                    <a:pt x="12281" y="19846"/>
                    <a:pt x="12281" y="19846"/>
                  </a:cubicBezTo>
                  <a:close/>
                  <a:moveTo>
                    <a:pt x="1755" y="9320"/>
                  </a:moveTo>
                  <a:lnTo>
                    <a:pt x="18960" y="1945"/>
                  </a:lnTo>
                  <a:lnTo>
                    <a:pt x="8719" y="12187"/>
                  </a:lnTo>
                  <a:cubicBezTo>
                    <a:pt x="8719" y="12187"/>
                    <a:pt x="1755" y="9320"/>
                    <a:pt x="1755" y="9320"/>
                  </a:cubicBezTo>
                  <a:close/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1034" y="0"/>
                    <a:pt x="20964" y="20"/>
                    <a:pt x="20900" y="52"/>
                  </a:cubicBezTo>
                  <a:lnTo>
                    <a:pt x="20898" y="48"/>
                  </a:lnTo>
                  <a:lnTo>
                    <a:pt x="302" y="8875"/>
                  </a:lnTo>
                  <a:cubicBezTo>
                    <a:pt x="301" y="8875"/>
                    <a:pt x="299" y="8876"/>
                    <a:pt x="297" y="8877"/>
                  </a:cubicBezTo>
                  <a:lnTo>
                    <a:pt x="280" y="8885"/>
                  </a:lnTo>
                  <a:lnTo>
                    <a:pt x="281" y="8887"/>
                  </a:lnTo>
                  <a:cubicBezTo>
                    <a:pt x="116" y="8967"/>
                    <a:pt x="0" y="9132"/>
                    <a:pt x="0" y="9327"/>
                  </a:cubicBezTo>
                  <a:cubicBezTo>
                    <a:pt x="0" y="9550"/>
                    <a:pt x="151" y="9731"/>
                    <a:pt x="355" y="9791"/>
                  </a:cubicBezTo>
                  <a:lnTo>
                    <a:pt x="353" y="9799"/>
                  </a:lnTo>
                  <a:lnTo>
                    <a:pt x="8462" y="13138"/>
                  </a:lnTo>
                  <a:lnTo>
                    <a:pt x="11801" y="21248"/>
                  </a:lnTo>
                  <a:lnTo>
                    <a:pt x="11809" y="21245"/>
                  </a:lnTo>
                  <a:cubicBezTo>
                    <a:pt x="11869" y="21449"/>
                    <a:pt x="12050" y="21600"/>
                    <a:pt x="12273" y="21600"/>
                  </a:cubicBezTo>
                  <a:cubicBezTo>
                    <a:pt x="12468" y="21600"/>
                    <a:pt x="12634" y="21484"/>
                    <a:pt x="12713" y="21319"/>
                  </a:cubicBezTo>
                  <a:lnTo>
                    <a:pt x="12716" y="21320"/>
                  </a:lnTo>
                  <a:lnTo>
                    <a:pt x="12723" y="21303"/>
                  </a:lnTo>
                  <a:cubicBezTo>
                    <a:pt x="12724" y="21301"/>
                    <a:pt x="12725" y="21300"/>
                    <a:pt x="12725" y="21298"/>
                  </a:cubicBezTo>
                  <a:lnTo>
                    <a:pt x="21553" y="702"/>
                  </a:lnTo>
                  <a:lnTo>
                    <a:pt x="21547" y="699"/>
                  </a:lnTo>
                  <a:cubicBezTo>
                    <a:pt x="21578" y="636"/>
                    <a:pt x="21600" y="567"/>
                    <a:pt x="21600" y="491"/>
                  </a:cubicBezTo>
                  <a:moveTo>
                    <a:pt x="7855" y="16200"/>
                  </a:moveTo>
                  <a:cubicBezTo>
                    <a:pt x="7719" y="16200"/>
                    <a:pt x="7596" y="16255"/>
                    <a:pt x="7507" y="16344"/>
                  </a:cubicBezTo>
                  <a:lnTo>
                    <a:pt x="6035" y="17817"/>
                  </a:lnTo>
                  <a:cubicBezTo>
                    <a:pt x="5946" y="17905"/>
                    <a:pt x="5891" y="18029"/>
                    <a:pt x="5891" y="18164"/>
                  </a:cubicBezTo>
                  <a:cubicBezTo>
                    <a:pt x="5891" y="18435"/>
                    <a:pt x="6111" y="18655"/>
                    <a:pt x="6382" y="18655"/>
                  </a:cubicBezTo>
                  <a:cubicBezTo>
                    <a:pt x="6517" y="18655"/>
                    <a:pt x="6640" y="18600"/>
                    <a:pt x="6729" y="18511"/>
                  </a:cubicBezTo>
                  <a:lnTo>
                    <a:pt x="8202" y="17038"/>
                  </a:lnTo>
                  <a:cubicBezTo>
                    <a:pt x="8291" y="16950"/>
                    <a:pt x="8345" y="16827"/>
                    <a:pt x="8345" y="16691"/>
                  </a:cubicBezTo>
                  <a:cubicBezTo>
                    <a:pt x="8345" y="16420"/>
                    <a:pt x="8126" y="16200"/>
                    <a:pt x="7855" y="16200"/>
                  </a:cubicBezTo>
                  <a:moveTo>
                    <a:pt x="7855" y="14237"/>
                  </a:moveTo>
                  <a:cubicBezTo>
                    <a:pt x="7855" y="13966"/>
                    <a:pt x="7635" y="13745"/>
                    <a:pt x="7364" y="13745"/>
                  </a:cubicBezTo>
                  <a:cubicBezTo>
                    <a:pt x="7228" y="13745"/>
                    <a:pt x="7105" y="13801"/>
                    <a:pt x="7017" y="13889"/>
                  </a:cubicBezTo>
                  <a:lnTo>
                    <a:pt x="2107" y="18798"/>
                  </a:lnTo>
                  <a:cubicBezTo>
                    <a:pt x="2019" y="18888"/>
                    <a:pt x="1964" y="19011"/>
                    <a:pt x="1964" y="19145"/>
                  </a:cubicBezTo>
                  <a:cubicBezTo>
                    <a:pt x="1964" y="19417"/>
                    <a:pt x="2184" y="19636"/>
                    <a:pt x="2455" y="19636"/>
                  </a:cubicBezTo>
                  <a:cubicBezTo>
                    <a:pt x="2590" y="19636"/>
                    <a:pt x="2713" y="19582"/>
                    <a:pt x="2802" y="19493"/>
                  </a:cubicBezTo>
                  <a:lnTo>
                    <a:pt x="7711" y="14583"/>
                  </a:lnTo>
                  <a:cubicBezTo>
                    <a:pt x="7800" y="14495"/>
                    <a:pt x="7855" y="14372"/>
                    <a:pt x="7855" y="14237"/>
                  </a:cubicBezTo>
                  <a:moveTo>
                    <a:pt x="4765" y="14583"/>
                  </a:moveTo>
                  <a:lnTo>
                    <a:pt x="5256" y="14093"/>
                  </a:lnTo>
                  <a:cubicBezTo>
                    <a:pt x="5345" y="14004"/>
                    <a:pt x="5400" y="13881"/>
                    <a:pt x="5400" y="13745"/>
                  </a:cubicBezTo>
                  <a:cubicBezTo>
                    <a:pt x="5400" y="13475"/>
                    <a:pt x="5180" y="13255"/>
                    <a:pt x="4909" y="13255"/>
                  </a:cubicBezTo>
                  <a:cubicBezTo>
                    <a:pt x="4774" y="13255"/>
                    <a:pt x="4651" y="13310"/>
                    <a:pt x="4562" y="13398"/>
                  </a:cubicBezTo>
                  <a:lnTo>
                    <a:pt x="4071" y="13889"/>
                  </a:lnTo>
                  <a:cubicBezTo>
                    <a:pt x="3982" y="13979"/>
                    <a:pt x="3927" y="14101"/>
                    <a:pt x="3927" y="14237"/>
                  </a:cubicBezTo>
                  <a:cubicBezTo>
                    <a:pt x="3927" y="14507"/>
                    <a:pt x="4147" y="14727"/>
                    <a:pt x="4418" y="14727"/>
                  </a:cubicBezTo>
                  <a:cubicBezTo>
                    <a:pt x="4554" y="14727"/>
                    <a:pt x="4676" y="14673"/>
                    <a:pt x="4765" y="14583"/>
                  </a:cubicBezTo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328" name="Group 30"/>
          <p:cNvGrpSpPr/>
          <p:nvPr/>
        </p:nvGrpSpPr>
        <p:grpSpPr>
          <a:xfrm>
            <a:off x="1567776" y="2318385"/>
            <a:ext cx="2981715" cy="3165271"/>
            <a:chOff x="5943326" y="1823873"/>
            <a:chExt cx="2248681" cy="3164469"/>
          </a:xfrm>
        </p:grpSpPr>
        <p:sp>
          <p:nvSpPr>
            <p:cNvPr id="329" name="Rectangle 11"/>
            <p:cNvSpPr/>
            <p:nvPr/>
          </p:nvSpPr>
          <p:spPr>
            <a:xfrm>
              <a:off x="5943327" y="2340428"/>
              <a:ext cx="2248680" cy="26479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①</a:t>
              </a:r>
              <a:r>
                <a:rPr lang="en-US" altLang="zh-CN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static race()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：可以接收一个数组作为参数，返回的是新的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promise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对象，数据内多个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promise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对象，谁执行的快，最先有结果，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race()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的执行结果就是那个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promise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对象。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②</a:t>
              </a:r>
              <a:r>
                <a:rPr lang="en-US" altLang="zh-CN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static all()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：接收一个数组作为参数，返回的是一个数组，数组内所有的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promise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对象都执行完毕，才有结果。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③</a:t>
              </a:r>
              <a:r>
                <a:rPr lang="en-US" altLang="zh-CN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static resolve()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：成功的回调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④</a:t>
              </a:r>
              <a:r>
                <a:rPr lang="en-US" altLang="zh-CN" sz="14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static reject()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：失败的回调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0" name="TextBox 12"/>
            <p:cNvSpPr txBox="1"/>
            <p:nvPr/>
          </p:nvSpPr>
          <p:spPr>
            <a:xfrm>
              <a:off x="5943326" y="1823873"/>
              <a:ext cx="2147958" cy="368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静态方法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7" name="Group 30"/>
          <p:cNvGrpSpPr/>
          <p:nvPr/>
        </p:nvGrpSpPr>
        <p:grpSpPr>
          <a:xfrm>
            <a:off x="7845425" y="2603500"/>
            <a:ext cx="2564765" cy="1398816"/>
            <a:chOff x="5943326" y="1823873"/>
            <a:chExt cx="2248681" cy="1227287"/>
          </a:xfrm>
        </p:grpSpPr>
        <p:sp>
          <p:nvSpPr>
            <p:cNvPr id="338" name="Rectangle 11"/>
            <p:cNvSpPr/>
            <p:nvPr/>
          </p:nvSpPr>
          <p:spPr>
            <a:xfrm>
              <a:off x="5943327" y="2129661"/>
              <a:ext cx="2248680" cy="9214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①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then()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：成功的回调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②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catch()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：失败的回调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③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finally()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：无论有无异常里面代码</a:t>
              </a:r>
              <a:r>
                <a:rPr lang="en-US" altLang="zh-CN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	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都会执行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9" name="TextBox 12"/>
            <p:cNvSpPr txBox="1"/>
            <p:nvPr/>
          </p:nvSpPr>
          <p:spPr>
            <a:xfrm>
              <a:off x="5943326" y="1823873"/>
              <a:ext cx="2147958" cy="3231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原型方法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08594" y="1256366"/>
            <a:ext cx="1719580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12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05</a:t>
            </a:r>
            <a:endParaRPr lang="en-US" altLang="zh-CN" sz="12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PA_文本框 22"/>
          <p:cNvSpPr txBox="1"/>
          <p:nvPr>
            <p:custDataLst>
              <p:tags r:id="rId1"/>
            </p:custDataLst>
          </p:nvPr>
        </p:nvSpPr>
        <p:spPr>
          <a:xfrm>
            <a:off x="1292178" y="3364324"/>
            <a:ext cx="5952413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跨域</a:t>
            </a:r>
            <a:endParaRPr lang="zh-CN" altLang="en-US" sz="6000" b="1" dirty="0">
              <a:solidFill>
                <a:srgbClr val="476263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81986" y="4478529"/>
            <a:ext cx="4572794" cy="507839"/>
          </a:xfrm>
          <a:prstGeom prst="rect">
            <a:avLst/>
          </a:prstGeom>
        </p:spPr>
        <p:txBody>
          <a:bodyPr lIns="91448" tIns="45724" rIns="91448" bIns="45724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Chinese  companies  will no longer remain in the hard stage and they are also promoting a culture Chinese  companies  will no longer remain 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in the hard stage and they are also wang ling </a:t>
            </a:r>
            <a:r>
              <a:rPr lang="en-US" altLang="zh-CN" sz="900" dirty="0" err="1">
                <a:solidFill>
                  <a:schemeClr val="bg1">
                    <a:lumMod val="50000"/>
                  </a:schemeClr>
                </a:solidFill>
              </a:rPr>
              <a:t>yan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 a culture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44883" y="5831872"/>
            <a:ext cx="2047002" cy="335372"/>
            <a:chOff x="4902198" y="3898900"/>
            <a:chExt cx="2387602" cy="375420"/>
          </a:xfrm>
          <a:solidFill>
            <a:srgbClr val="476263"/>
          </a:solidFill>
          <a:effectLst/>
        </p:grpSpPr>
        <p:sp>
          <p:nvSpPr>
            <p:cNvPr id="7" name="PA_圆角矩形 7"/>
            <p:cNvSpPr/>
            <p:nvPr>
              <p:custDataLst>
                <p:tags r:id="rId2"/>
              </p:custDataLst>
            </p:nvPr>
          </p:nvSpPr>
          <p:spPr>
            <a:xfrm>
              <a:off x="4902198" y="3898900"/>
              <a:ext cx="2387602" cy="3754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gradFill>
                  <a:gsLst>
                    <a:gs pos="0">
                      <a:srgbClr val="DFAB75">
                        <a:shade val="30000"/>
                        <a:satMod val="115000"/>
                      </a:srgbClr>
                    </a:gs>
                    <a:gs pos="50000">
                      <a:srgbClr val="DFAB75">
                        <a:shade val="67500"/>
                        <a:satMod val="115000"/>
                      </a:srgbClr>
                    </a:gs>
                    <a:gs pos="100000">
                      <a:srgbClr val="DFAB75">
                        <a:shade val="100000"/>
                        <a:satMod val="115000"/>
                      </a:srgbClr>
                    </a:gs>
                  </a:gsLst>
                  <a:lin ang="135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8" name="PA_文本框 6"/>
            <p:cNvSpPr txBox="1"/>
            <p:nvPr>
              <p:custDataLst>
                <p:tags r:id="rId3"/>
              </p:custDataLst>
            </p:nvPr>
          </p:nvSpPr>
          <p:spPr>
            <a:xfrm>
              <a:off x="5004992" y="3917333"/>
              <a:ext cx="2179464" cy="34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THE PART FIVO</a:t>
              </a:r>
              <a:endPara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10">
        <p15:prstTrans prst="pageCurlDoubl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2" grpId="0"/>
      <p:bldP spid="3" grpId="0" bldLvl="0" animBg="1"/>
      <p:bldP spid="5" grpId="0"/>
      <p:bldP spid="5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05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跨域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32" name="组合 31" descr="e7d195523061f1c0c989bbdf341b111e769f2ee359bd8df638E53E9931A62DC22263A6E1A75FFBC630BB5D77BA969D9175F253EB94D93A1189E24A7D909BAD0376573965191318DE1FD009565C070D0758BE63ED47B2EDEAEFD1491E7B0038213023A305BCF006E3798DBB2482D0E5E2726A092F830F433217DDFCCE0A26D9F1878A601591CFE0EAC469AB99BE5D3F68"/>
          <p:cNvGrpSpPr/>
          <p:nvPr/>
        </p:nvGrpSpPr>
        <p:grpSpPr>
          <a:xfrm>
            <a:off x="367030" y="1951355"/>
            <a:ext cx="4513580" cy="3699510"/>
            <a:chOff x="417513" y="1122363"/>
            <a:chExt cx="5578475" cy="4572000"/>
          </a:xfrm>
          <a:solidFill>
            <a:srgbClr val="97B9A1"/>
          </a:solidFill>
          <a:effectLst/>
        </p:grpSpPr>
        <p:sp>
          <p:nvSpPr>
            <p:cNvPr id="33" name="Freeform 6"/>
            <p:cNvSpPr/>
            <p:nvPr/>
          </p:nvSpPr>
          <p:spPr bwMode="auto">
            <a:xfrm>
              <a:off x="2757488" y="1176338"/>
              <a:ext cx="2444750" cy="2066925"/>
            </a:xfrm>
            <a:custGeom>
              <a:avLst/>
              <a:gdLst>
                <a:gd name="T0" fmla="*/ 672 w 714"/>
                <a:gd name="T1" fmla="*/ 52 h 609"/>
                <a:gd name="T2" fmla="*/ 632 w 714"/>
                <a:gd name="T3" fmla="*/ 59 h 609"/>
                <a:gd name="T4" fmla="*/ 608 w 714"/>
                <a:gd name="T5" fmla="*/ 29 h 609"/>
                <a:gd name="T6" fmla="*/ 584 w 714"/>
                <a:gd name="T7" fmla="*/ 30 h 609"/>
                <a:gd name="T8" fmla="*/ 564 w 714"/>
                <a:gd name="T9" fmla="*/ 11 h 609"/>
                <a:gd name="T10" fmla="*/ 570 w 714"/>
                <a:gd name="T11" fmla="*/ 23 h 609"/>
                <a:gd name="T12" fmla="*/ 574 w 714"/>
                <a:gd name="T13" fmla="*/ 42 h 609"/>
                <a:gd name="T14" fmla="*/ 552 w 714"/>
                <a:gd name="T15" fmla="*/ 122 h 609"/>
                <a:gd name="T16" fmla="*/ 490 w 714"/>
                <a:gd name="T17" fmla="*/ 158 h 609"/>
                <a:gd name="T18" fmla="*/ 522 w 714"/>
                <a:gd name="T19" fmla="*/ 214 h 609"/>
                <a:gd name="T20" fmla="*/ 568 w 714"/>
                <a:gd name="T21" fmla="*/ 215 h 609"/>
                <a:gd name="T22" fmla="*/ 509 w 714"/>
                <a:gd name="T23" fmla="*/ 271 h 609"/>
                <a:gd name="T24" fmla="*/ 455 w 714"/>
                <a:gd name="T25" fmla="*/ 332 h 609"/>
                <a:gd name="T26" fmla="*/ 393 w 714"/>
                <a:gd name="T27" fmla="*/ 364 h 609"/>
                <a:gd name="T28" fmla="*/ 353 w 714"/>
                <a:gd name="T29" fmla="*/ 423 h 609"/>
                <a:gd name="T30" fmla="*/ 215 w 714"/>
                <a:gd name="T31" fmla="*/ 466 h 609"/>
                <a:gd name="T32" fmla="*/ 101 w 714"/>
                <a:gd name="T33" fmla="*/ 427 h 609"/>
                <a:gd name="T34" fmla="*/ 1 w 714"/>
                <a:gd name="T35" fmla="*/ 422 h 609"/>
                <a:gd name="T36" fmla="*/ 12 w 714"/>
                <a:gd name="T37" fmla="*/ 454 h 609"/>
                <a:gd name="T38" fmla="*/ 23 w 714"/>
                <a:gd name="T39" fmla="*/ 494 h 609"/>
                <a:gd name="T40" fmla="*/ 69 w 714"/>
                <a:gd name="T41" fmla="*/ 483 h 609"/>
                <a:gd name="T42" fmla="*/ 68 w 714"/>
                <a:gd name="T43" fmla="*/ 523 h 609"/>
                <a:gd name="T44" fmla="*/ 95 w 714"/>
                <a:gd name="T45" fmla="*/ 542 h 609"/>
                <a:gd name="T46" fmla="*/ 109 w 714"/>
                <a:gd name="T47" fmla="*/ 559 h 609"/>
                <a:gd name="T48" fmla="*/ 121 w 714"/>
                <a:gd name="T49" fmla="*/ 556 h 609"/>
                <a:gd name="T50" fmla="*/ 180 w 714"/>
                <a:gd name="T51" fmla="*/ 536 h 609"/>
                <a:gd name="T52" fmla="*/ 191 w 714"/>
                <a:gd name="T53" fmla="*/ 562 h 609"/>
                <a:gd name="T54" fmla="*/ 167 w 714"/>
                <a:gd name="T55" fmla="*/ 582 h 609"/>
                <a:gd name="T56" fmla="*/ 209 w 714"/>
                <a:gd name="T57" fmla="*/ 605 h 609"/>
                <a:gd name="T58" fmla="*/ 236 w 714"/>
                <a:gd name="T59" fmla="*/ 554 h 609"/>
                <a:gd name="T60" fmla="*/ 261 w 714"/>
                <a:gd name="T61" fmla="*/ 546 h 609"/>
                <a:gd name="T62" fmla="*/ 270 w 714"/>
                <a:gd name="T63" fmla="*/ 590 h 609"/>
                <a:gd name="T64" fmla="*/ 306 w 714"/>
                <a:gd name="T65" fmla="*/ 608 h 609"/>
                <a:gd name="T66" fmla="*/ 332 w 714"/>
                <a:gd name="T67" fmla="*/ 564 h 609"/>
                <a:gd name="T68" fmla="*/ 366 w 714"/>
                <a:gd name="T69" fmla="*/ 539 h 609"/>
                <a:gd name="T70" fmla="*/ 377 w 714"/>
                <a:gd name="T71" fmla="*/ 533 h 609"/>
                <a:gd name="T72" fmla="*/ 402 w 714"/>
                <a:gd name="T73" fmla="*/ 526 h 609"/>
                <a:gd name="T74" fmla="*/ 425 w 714"/>
                <a:gd name="T75" fmla="*/ 504 h 609"/>
                <a:gd name="T76" fmla="*/ 456 w 714"/>
                <a:gd name="T77" fmla="*/ 493 h 609"/>
                <a:gd name="T78" fmla="*/ 456 w 714"/>
                <a:gd name="T79" fmla="*/ 463 h 609"/>
                <a:gd name="T80" fmla="*/ 478 w 714"/>
                <a:gd name="T81" fmla="*/ 420 h 609"/>
                <a:gd name="T82" fmla="*/ 494 w 714"/>
                <a:gd name="T83" fmla="*/ 448 h 609"/>
                <a:gd name="T84" fmla="*/ 506 w 714"/>
                <a:gd name="T85" fmla="*/ 433 h 609"/>
                <a:gd name="T86" fmla="*/ 536 w 714"/>
                <a:gd name="T87" fmla="*/ 404 h 609"/>
                <a:gd name="T88" fmla="*/ 562 w 714"/>
                <a:gd name="T89" fmla="*/ 398 h 609"/>
                <a:gd name="T90" fmla="*/ 572 w 714"/>
                <a:gd name="T91" fmla="*/ 418 h 609"/>
                <a:gd name="T92" fmla="*/ 601 w 714"/>
                <a:gd name="T93" fmla="*/ 445 h 609"/>
                <a:gd name="T94" fmla="*/ 613 w 714"/>
                <a:gd name="T95" fmla="*/ 436 h 609"/>
                <a:gd name="T96" fmla="*/ 632 w 714"/>
                <a:gd name="T97" fmla="*/ 416 h 609"/>
                <a:gd name="T98" fmla="*/ 676 w 714"/>
                <a:gd name="T99" fmla="*/ 386 h 609"/>
                <a:gd name="T100" fmla="*/ 712 w 714"/>
                <a:gd name="T101" fmla="*/ 354 h 609"/>
                <a:gd name="T102" fmla="*/ 699 w 714"/>
                <a:gd name="T103" fmla="*/ 324 h 609"/>
                <a:gd name="T104" fmla="*/ 674 w 714"/>
                <a:gd name="T105" fmla="*/ 322 h 609"/>
                <a:gd name="T106" fmla="*/ 656 w 714"/>
                <a:gd name="T107" fmla="*/ 295 h 609"/>
                <a:gd name="T108" fmla="*/ 637 w 714"/>
                <a:gd name="T109" fmla="*/ 263 h 609"/>
                <a:gd name="T110" fmla="*/ 652 w 714"/>
                <a:gd name="T111" fmla="*/ 254 h 609"/>
                <a:gd name="T112" fmla="*/ 662 w 714"/>
                <a:gd name="T113" fmla="*/ 226 h 609"/>
                <a:gd name="T114" fmla="*/ 657 w 714"/>
                <a:gd name="T115" fmla="*/ 190 h 609"/>
                <a:gd name="T116" fmla="*/ 672 w 714"/>
                <a:gd name="T117" fmla="*/ 169 h 609"/>
                <a:gd name="T118" fmla="*/ 691 w 714"/>
                <a:gd name="T119" fmla="*/ 164 h 609"/>
                <a:gd name="T120" fmla="*/ 698 w 714"/>
                <a:gd name="T121" fmla="*/ 126 h 609"/>
                <a:gd name="T122" fmla="*/ 700 w 714"/>
                <a:gd name="T123" fmla="*/ 8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" h="609">
                  <a:moveTo>
                    <a:pt x="699" y="65"/>
                  </a:moveTo>
                  <a:cubicBezTo>
                    <a:pt x="696" y="56"/>
                    <a:pt x="696" y="56"/>
                    <a:pt x="696" y="56"/>
                  </a:cubicBezTo>
                  <a:cubicBezTo>
                    <a:pt x="689" y="44"/>
                    <a:pt x="689" y="44"/>
                    <a:pt x="689" y="44"/>
                  </a:cubicBezTo>
                  <a:cubicBezTo>
                    <a:pt x="683" y="40"/>
                    <a:pt x="683" y="40"/>
                    <a:pt x="683" y="40"/>
                  </a:cubicBezTo>
                  <a:cubicBezTo>
                    <a:pt x="677" y="44"/>
                    <a:pt x="677" y="44"/>
                    <a:pt x="677" y="44"/>
                  </a:cubicBezTo>
                  <a:cubicBezTo>
                    <a:pt x="674" y="51"/>
                    <a:pt x="674" y="51"/>
                    <a:pt x="674" y="51"/>
                  </a:cubicBezTo>
                  <a:cubicBezTo>
                    <a:pt x="673" y="52"/>
                    <a:pt x="673" y="52"/>
                    <a:pt x="673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61" y="54"/>
                    <a:pt x="661" y="54"/>
                    <a:pt x="661" y="54"/>
                  </a:cubicBezTo>
                  <a:cubicBezTo>
                    <a:pt x="660" y="54"/>
                    <a:pt x="658" y="55"/>
                    <a:pt x="658" y="56"/>
                  </a:cubicBezTo>
                  <a:cubicBezTo>
                    <a:pt x="655" y="59"/>
                    <a:pt x="655" y="59"/>
                    <a:pt x="655" y="59"/>
                  </a:cubicBezTo>
                  <a:cubicBezTo>
                    <a:pt x="649" y="64"/>
                    <a:pt x="649" y="64"/>
                    <a:pt x="649" y="64"/>
                  </a:cubicBezTo>
                  <a:cubicBezTo>
                    <a:pt x="648" y="64"/>
                    <a:pt x="648" y="64"/>
                    <a:pt x="648" y="64"/>
                  </a:cubicBezTo>
                  <a:cubicBezTo>
                    <a:pt x="642" y="65"/>
                    <a:pt x="642" y="65"/>
                    <a:pt x="642" y="65"/>
                  </a:cubicBezTo>
                  <a:cubicBezTo>
                    <a:pt x="640" y="65"/>
                    <a:pt x="636" y="63"/>
                    <a:pt x="632" y="59"/>
                  </a:cubicBezTo>
                  <a:cubicBezTo>
                    <a:pt x="631" y="59"/>
                    <a:pt x="631" y="59"/>
                    <a:pt x="631" y="59"/>
                  </a:cubicBezTo>
                  <a:cubicBezTo>
                    <a:pt x="623" y="51"/>
                    <a:pt x="619" y="45"/>
                    <a:pt x="619" y="42"/>
                  </a:cubicBezTo>
                  <a:cubicBezTo>
                    <a:pt x="619" y="32"/>
                    <a:pt x="619" y="32"/>
                    <a:pt x="619" y="32"/>
                  </a:cubicBezTo>
                  <a:cubicBezTo>
                    <a:pt x="619" y="31"/>
                    <a:pt x="619" y="31"/>
                    <a:pt x="619" y="31"/>
                  </a:cubicBezTo>
                  <a:cubicBezTo>
                    <a:pt x="619" y="31"/>
                    <a:pt x="619" y="31"/>
                    <a:pt x="619" y="31"/>
                  </a:cubicBezTo>
                  <a:cubicBezTo>
                    <a:pt x="620" y="29"/>
                    <a:pt x="620" y="29"/>
                    <a:pt x="620" y="29"/>
                  </a:cubicBezTo>
                  <a:cubicBezTo>
                    <a:pt x="609" y="25"/>
                    <a:pt x="609" y="25"/>
                    <a:pt x="609" y="25"/>
                  </a:cubicBezTo>
                  <a:cubicBezTo>
                    <a:pt x="608" y="29"/>
                    <a:pt x="608" y="29"/>
                    <a:pt x="608" y="29"/>
                  </a:cubicBezTo>
                  <a:cubicBezTo>
                    <a:pt x="608" y="30"/>
                    <a:pt x="607" y="32"/>
                    <a:pt x="605" y="33"/>
                  </a:cubicBezTo>
                  <a:cubicBezTo>
                    <a:pt x="601" y="34"/>
                    <a:pt x="601" y="34"/>
                    <a:pt x="601" y="34"/>
                  </a:cubicBezTo>
                  <a:cubicBezTo>
                    <a:pt x="600" y="34"/>
                    <a:pt x="600" y="34"/>
                    <a:pt x="600" y="34"/>
                  </a:cubicBezTo>
                  <a:cubicBezTo>
                    <a:pt x="600" y="34"/>
                    <a:pt x="600" y="34"/>
                    <a:pt x="600" y="34"/>
                  </a:cubicBezTo>
                  <a:cubicBezTo>
                    <a:pt x="594" y="32"/>
                    <a:pt x="594" y="32"/>
                    <a:pt x="594" y="32"/>
                  </a:cubicBezTo>
                  <a:cubicBezTo>
                    <a:pt x="595" y="37"/>
                    <a:pt x="595" y="37"/>
                    <a:pt x="595" y="37"/>
                  </a:cubicBezTo>
                  <a:cubicBezTo>
                    <a:pt x="584" y="30"/>
                    <a:pt x="584" y="30"/>
                    <a:pt x="584" y="30"/>
                  </a:cubicBezTo>
                  <a:cubicBezTo>
                    <a:pt x="584" y="30"/>
                    <a:pt x="584" y="30"/>
                    <a:pt x="584" y="30"/>
                  </a:cubicBezTo>
                  <a:cubicBezTo>
                    <a:pt x="584" y="30"/>
                    <a:pt x="584" y="30"/>
                    <a:pt x="584" y="30"/>
                  </a:cubicBezTo>
                  <a:cubicBezTo>
                    <a:pt x="584" y="30"/>
                    <a:pt x="584" y="30"/>
                    <a:pt x="584" y="30"/>
                  </a:cubicBezTo>
                  <a:cubicBezTo>
                    <a:pt x="582" y="25"/>
                    <a:pt x="581" y="21"/>
                    <a:pt x="581" y="16"/>
                  </a:cubicBezTo>
                  <a:cubicBezTo>
                    <a:pt x="581" y="12"/>
                    <a:pt x="582" y="10"/>
                    <a:pt x="583" y="8"/>
                  </a:cubicBezTo>
                  <a:cubicBezTo>
                    <a:pt x="586" y="4"/>
                    <a:pt x="586" y="4"/>
                    <a:pt x="586" y="4"/>
                  </a:cubicBezTo>
                  <a:cubicBezTo>
                    <a:pt x="585" y="0"/>
                    <a:pt x="585" y="0"/>
                    <a:pt x="585" y="0"/>
                  </a:cubicBezTo>
                  <a:cubicBezTo>
                    <a:pt x="574" y="2"/>
                    <a:pt x="574" y="2"/>
                    <a:pt x="574" y="2"/>
                  </a:cubicBezTo>
                  <a:cubicBezTo>
                    <a:pt x="569" y="2"/>
                    <a:pt x="566" y="5"/>
                    <a:pt x="564" y="11"/>
                  </a:cubicBezTo>
                  <a:cubicBezTo>
                    <a:pt x="564" y="12"/>
                    <a:pt x="564" y="12"/>
                    <a:pt x="564" y="12"/>
                  </a:cubicBezTo>
                  <a:cubicBezTo>
                    <a:pt x="564" y="12"/>
                    <a:pt x="564" y="12"/>
                    <a:pt x="564" y="12"/>
                  </a:cubicBezTo>
                  <a:cubicBezTo>
                    <a:pt x="558" y="21"/>
                    <a:pt x="558" y="21"/>
                    <a:pt x="558" y="21"/>
                  </a:cubicBezTo>
                  <a:cubicBezTo>
                    <a:pt x="564" y="20"/>
                    <a:pt x="564" y="20"/>
                    <a:pt x="564" y="20"/>
                  </a:cubicBezTo>
                  <a:cubicBezTo>
                    <a:pt x="564" y="20"/>
                    <a:pt x="564" y="20"/>
                    <a:pt x="564" y="20"/>
                  </a:cubicBezTo>
                  <a:cubicBezTo>
                    <a:pt x="564" y="20"/>
                    <a:pt x="564" y="20"/>
                    <a:pt x="564" y="20"/>
                  </a:cubicBezTo>
                  <a:cubicBezTo>
                    <a:pt x="565" y="21"/>
                    <a:pt x="565" y="21"/>
                    <a:pt x="565" y="21"/>
                  </a:cubicBezTo>
                  <a:cubicBezTo>
                    <a:pt x="570" y="23"/>
                    <a:pt x="570" y="23"/>
                    <a:pt x="570" y="23"/>
                  </a:cubicBezTo>
                  <a:cubicBezTo>
                    <a:pt x="570" y="23"/>
                    <a:pt x="570" y="23"/>
                    <a:pt x="570" y="23"/>
                  </a:cubicBezTo>
                  <a:cubicBezTo>
                    <a:pt x="571" y="23"/>
                    <a:pt x="571" y="23"/>
                    <a:pt x="571" y="23"/>
                  </a:cubicBezTo>
                  <a:cubicBezTo>
                    <a:pt x="571" y="24"/>
                    <a:pt x="571" y="24"/>
                    <a:pt x="571" y="24"/>
                  </a:cubicBezTo>
                  <a:cubicBezTo>
                    <a:pt x="572" y="33"/>
                    <a:pt x="572" y="33"/>
                    <a:pt x="572" y="33"/>
                  </a:cubicBezTo>
                  <a:cubicBezTo>
                    <a:pt x="574" y="41"/>
                    <a:pt x="574" y="41"/>
                    <a:pt x="574" y="41"/>
                  </a:cubicBezTo>
                  <a:cubicBezTo>
                    <a:pt x="574" y="41"/>
                    <a:pt x="574" y="41"/>
                    <a:pt x="574" y="41"/>
                  </a:cubicBezTo>
                  <a:cubicBezTo>
                    <a:pt x="574" y="42"/>
                    <a:pt x="574" y="42"/>
                    <a:pt x="574" y="42"/>
                  </a:cubicBezTo>
                  <a:cubicBezTo>
                    <a:pt x="574" y="42"/>
                    <a:pt x="574" y="42"/>
                    <a:pt x="574" y="42"/>
                  </a:cubicBezTo>
                  <a:cubicBezTo>
                    <a:pt x="561" y="68"/>
                    <a:pt x="561" y="68"/>
                    <a:pt x="561" y="68"/>
                  </a:cubicBezTo>
                  <a:cubicBezTo>
                    <a:pt x="559" y="72"/>
                    <a:pt x="558" y="81"/>
                    <a:pt x="557" y="96"/>
                  </a:cubicBezTo>
                  <a:cubicBezTo>
                    <a:pt x="557" y="97"/>
                    <a:pt x="557" y="97"/>
                    <a:pt x="557" y="97"/>
                  </a:cubicBezTo>
                  <a:cubicBezTo>
                    <a:pt x="552" y="107"/>
                    <a:pt x="552" y="107"/>
                    <a:pt x="552" y="107"/>
                  </a:cubicBezTo>
                  <a:cubicBezTo>
                    <a:pt x="555" y="111"/>
                    <a:pt x="555" y="111"/>
                    <a:pt x="555" y="111"/>
                  </a:cubicBezTo>
                  <a:cubicBezTo>
                    <a:pt x="555" y="112"/>
                    <a:pt x="555" y="112"/>
                    <a:pt x="555" y="112"/>
                  </a:cubicBezTo>
                  <a:cubicBezTo>
                    <a:pt x="556" y="118"/>
                    <a:pt x="555" y="121"/>
                    <a:pt x="554" y="122"/>
                  </a:cubicBezTo>
                  <a:cubicBezTo>
                    <a:pt x="552" y="122"/>
                    <a:pt x="552" y="122"/>
                    <a:pt x="552" y="122"/>
                  </a:cubicBezTo>
                  <a:cubicBezTo>
                    <a:pt x="550" y="124"/>
                    <a:pt x="540" y="134"/>
                    <a:pt x="526" y="152"/>
                  </a:cubicBezTo>
                  <a:cubicBezTo>
                    <a:pt x="524" y="153"/>
                    <a:pt x="524" y="153"/>
                    <a:pt x="524" y="153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2" y="152"/>
                    <a:pt x="522" y="152"/>
                    <a:pt x="522" y="152"/>
                  </a:cubicBezTo>
                  <a:cubicBezTo>
                    <a:pt x="517" y="148"/>
                    <a:pt x="512" y="145"/>
                    <a:pt x="510" y="142"/>
                  </a:cubicBezTo>
                  <a:cubicBezTo>
                    <a:pt x="507" y="140"/>
                    <a:pt x="501" y="139"/>
                    <a:pt x="491" y="139"/>
                  </a:cubicBezTo>
                  <a:cubicBezTo>
                    <a:pt x="491" y="157"/>
                    <a:pt x="491" y="157"/>
                    <a:pt x="491" y="157"/>
                  </a:cubicBezTo>
                  <a:cubicBezTo>
                    <a:pt x="490" y="158"/>
                    <a:pt x="490" y="158"/>
                    <a:pt x="490" y="158"/>
                  </a:cubicBezTo>
                  <a:cubicBezTo>
                    <a:pt x="483" y="192"/>
                    <a:pt x="483" y="192"/>
                    <a:pt x="483" y="192"/>
                  </a:cubicBezTo>
                  <a:cubicBezTo>
                    <a:pt x="482" y="197"/>
                    <a:pt x="481" y="205"/>
                    <a:pt x="481" y="217"/>
                  </a:cubicBezTo>
                  <a:cubicBezTo>
                    <a:pt x="484" y="220"/>
                    <a:pt x="484" y="220"/>
                    <a:pt x="484" y="220"/>
                  </a:cubicBezTo>
                  <a:cubicBezTo>
                    <a:pt x="486" y="216"/>
                    <a:pt x="486" y="216"/>
                    <a:pt x="486" y="216"/>
                  </a:cubicBezTo>
                  <a:cubicBezTo>
                    <a:pt x="487" y="216"/>
                    <a:pt x="487" y="216"/>
                    <a:pt x="487" y="216"/>
                  </a:cubicBezTo>
                  <a:cubicBezTo>
                    <a:pt x="487" y="215"/>
                    <a:pt x="487" y="215"/>
                    <a:pt x="487" y="215"/>
                  </a:cubicBezTo>
                  <a:cubicBezTo>
                    <a:pt x="496" y="210"/>
                    <a:pt x="496" y="210"/>
                    <a:pt x="496" y="210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5" y="211"/>
                    <a:pt x="525" y="211"/>
                    <a:pt x="525" y="211"/>
                  </a:cubicBezTo>
                  <a:cubicBezTo>
                    <a:pt x="528" y="204"/>
                    <a:pt x="528" y="204"/>
                    <a:pt x="528" y="204"/>
                  </a:cubicBezTo>
                  <a:cubicBezTo>
                    <a:pt x="529" y="204"/>
                    <a:pt x="529" y="204"/>
                    <a:pt x="529" y="204"/>
                  </a:cubicBezTo>
                  <a:cubicBezTo>
                    <a:pt x="529" y="204"/>
                    <a:pt x="529" y="204"/>
                    <a:pt x="529" y="204"/>
                  </a:cubicBezTo>
                  <a:cubicBezTo>
                    <a:pt x="530" y="204"/>
                    <a:pt x="530" y="204"/>
                    <a:pt x="530" y="204"/>
                  </a:cubicBezTo>
                  <a:cubicBezTo>
                    <a:pt x="540" y="202"/>
                    <a:pt x="540" y="202"/>
                    <a:pt x="540" y="202"/>
                  </a:cubicBezTo>
                  <a:cubicBezTo>
                    <a:pt x="553" y="201"/>
                    <a:pt x="553" y="201"/>
                    <a:pt x="553" y="201"/>
                  </a:cubicBezTo>
                  <a:cubicBezTo>
                    <a:pt x="557" y="202"/>
                    <a:pt x="562" y="207"/>
                    <a:pt x="568" y="215"/>
                  </a:cubicBezTo>
                  <a:cubicBezTo>
                    <a:pt x="584" y="223"/>
                    <a:pt x="592" y="230"/>
                    <a:pt x="594" y="236"/>
                  </a:cubicBezTo>
                  <a:cubicBezTo>
                    <a:pt x="596" y="240"/>
                    <a:pt x="596" y="242"/>
                    <a:pt x="594" y="245"/>
                  </a:cubicBezTo>
                  <a:cubicBezTo>
                    <a:pt x="593" y="248"/>
                    <a:pt x="590" y="249"/>
                    <a:pt x="586" y="250"/>
                  </a:cubicBezTo>
                  <a:cubicBezTo>
                    <a:pt x="586" y="250"/>
                    <a:pt x="586" y="250"/>
                    <a:pt x="586" y="250"/>
                  </a:cubicBezTo>
                  <a:cubicBezTo>
                    <a:pt x="566" y="249"/>
                    <a:pt x="555" y="249"/>
                    <a:pt x="551" y="250"/>
                  </a:cubicBezTo>
                  <a:cubicBezTo>
                    <a:pt x="542" y="256"/>
                    <a:pt x="542" y="256"/>
                    <a:pt x="542" y="256"/>
                  </a:cubicBezTo>
                  <a:cubicBezTo>
                    <a:pt x="530" y="265"/>
                    <a:pt x="522" y="270"/>
                    <a:pt x="517" y="270"/>
                  </a:cubicBezTo>
                  <a:cubicBezTo>
                    <a:pt x="509" y="271"/>
                    <a:pt x="509" y="271"/>
                    <a:pt x="509" y="271"/>
                  </a:cubicBezTo>
                  <a:cubicBezTo>
                    <a:pt x="504" y="291"/>
                    <a:pt x="504" y="291"/>
                    <a:pt x="504" y="291"/>
                  </a:cubicBezTo>
                  <a:cubicBezTo>
                    <a:pt x="503" y="297"/>
                    <a:pt x="501" y="301"/>
                    <a:pt x="498" y="304"/>
                  </a:cubicBezTo>
                  <a:cubicBezTo>
                    <a:pt x="494" y="307"/>
                    <a:pt x="490" y="309"/>
                    <a:pt x="483" y="310"/>
                  </a:cubicBezTo>
                  <a:cubicBezTo>
                    <a:pt x="476" y="311"/>
                    <a:pt x="469" y="314"/>
                    <a:pt x="463" y="318"/>
                  </a:cubicBezTo>
                  <a:cubicBezTo>
                    <a:pt x="456" y="332"/>
                    <a:pt x="456" y="332"/>
                    <a:pt x="456" y="332"/>
                  </a:cubicBezTo>
                  <a:cubicBezTo>
                    <a:pt x="456" y="332"/>
                    <a:pt x="456" y="332"/>
                    <a:pt x="456" y="332"/>
                  </a:cubicBezTo>
                  <a:cubicBezTo>
                    <a:pt x="456" y="332"/>
                    <a:pt x="456" y="332"/>
                    <a:pt x="456" y="332"/>
                  </a:cubicBezTo>
                  <a:cubicBezTo>
                    <a:pt x="455" y="332"/>
                    <a:pt x="455" y="332"/>
                    <a:pt x="455" y="332"/>
                  </a:cubicBezTo>
                  <a:cubicBezTo>
                    <a:pt x="437" y="340"/>
                    <a:pt x="437" y="340"/>
                    <a:pt x="437" y="340"/>
                  </a:cubicBezTo>
                  <a:cubicBezTo>
                    <a:pt x="436" y="340"/>
                    <a:pt x="436" y="340"/>
                    <a:pt x="436" y="340"/>
                  </a:cubicBezTo>
                  <a:cubicBezTo>
                    <a:pt x="426" y="338"/>
                    <a:pt x="426" y="338"/>
                    <a:pt x="426" y="338"/>
                  </a:cubicBezTo>
                  <a:cubicBezTo>
                    <a:pt x="419" y="337"/>
                    <a:pt x="414" y="335"/>
                    <a:pt x="410" y="332"/>
                  </a:cubicBezTo>
                  <a:cubicBezTo>
                    <a:pt x="405" y="330"/>
                    <a:pt x="400" y="330"/>
                    <a:pt x="394" y="331"/>
                  </a:cubicBezTo>
                  <a:cubicBezTo>
                    <a:pt x="390" y="338"/>
                    <a:pt x="387" y="346"/>
                    <a:pt x="388" y="356"/>
                  </a:cubicBezTo>
                  <a:cubicBezTo>
                    <a:pt x="388" y="360"/>
                    <a:pt x="389" y="364"/>
                    <a:pt x="390" y="364"/>
                  </a:cubicBezTo>
                  <a:cubicBezTo>
                    <a:pt x="393" y="364"/>
                    <a:pt x="393" y="364"/>
                    <a:pt x="393" y="364"/>
                  </a:cubicBezTo>
                  <a:cubicBezTo>
                    <a:pt x="396" y="362"/>
                    <a:pt x="396" y="362"/>
                    <a:pt x="396" y="362"/>
                  </a:cubicBezTo>
                  <a:cubicBezTo>
                    <a:pt x="397" y="375"/>
                    <a:pt x="397" y="375"/>
                    <a:pt x="397" y="375"/>
                  </a:cubicBezTo>
                  <a:cubicBezTo>
                    <a:pt x="397" y="379"/>
                    <a:pt x="396" y="382"/>
                    <a:pt x="392" y="385"/>
                  </a:cubicBezTo>
                  <a:cubicBezTo>
                    <a:pt x="390" y="386"/>
                    <a:pt x="387" y="388"/>
                    <a:pt x="382" y="390"/>
                  </a:cubicBezTo>
                  <a:cubicBezTo>
                    <a:pt x="378" y="390"/>
                    <a:pt x="378" y="390"/>
                    <a:pt x="378" y="390"/>
                  </a:cubicBezTo>
                  <a:cubicBezTo>
                    <a:pt x="374" y="392"/>
                    <a:pt x="366" y="403"/>
                    <a:pt x="354" y="422"/>
                  </a:cubicBezTo>
                  <a:cubicBezTo>
                    <a:pt x="354" y="423"/>
                    <a:pt x="354" y="423"/>
                    <a:pt x="354" y="423"/>
                  </a:cubicBezTo>
                  <a:cubicBezTo>
                    <a:pt x="353" y="423"/>
                    <a:pt x="353" y="423"/>
                    <a:pt x="353" y="423"/>
                  </a:cubicBezTo>
                  <a:cubicBezTo>
                    <a:pt x="341" y="430"/>
                    <a:pt x="341" y="430"/>
                    <a:pt x="341" y="430"/>
                  </a:cubicBezTo>
                  <a:cubicBezTo>
                    <a:pt x="343" y="430"/>
                    <a:pt x="344" y="431"/>
                    <a:pt x="344" y="432"/>
                  </a:cubicBezTo>
                  <a:cubicBezTo>
                    <a:pt x="344" y="434"/>
                    <a:pt x="342" y="434"/>
                    <a:pt x="339" y="435"/>
                  </a:cubicBezTo>
                  <a:cubicBezTo>
                    <a:pt x="305" y="434"/>
                    <a:pt x="305" y="434"/>
                    <a:pt x="305" y="434"/>
                  </a:cubicBezTo>
                  <a:cubicBezTo>
                    <a:pt x="267" y="433"/>
                    <a:pt x="238" y="443"/>
                    <a:pt x="216" y="465"/>
                  </a:cubicBezTo>
                  <a:cubicBezTo>
                    <a:pt x="216" y="465"/>
                    <a:pt x="216" y="465"/>
                    <a:pt x="216" y="465"/>
                  </a:cubicBezTo>
                  <a:cubicBezTo>
                    <a:pt x="215" y="466"/>
                    <a:pt x="215" y="466"/>
                    <a:pt x="215" y="466"/>
                  </a:cubicBezTo>
                  <a:cubicBezTo>
                    <a:pt x="215" y="466"/>
                    <a:pt x="215" y="466"/>
                    <a:pt x="215" y="466"/>
                  </a:cubicBezTo>
                  <a:cubicBezTo>
                    <a:pt x="201" y="467"/>
                    <a:pt x="201" y="467"/>
                    <a:pt x="201" y="467"/>
                  </a:cubicBezTo>
                  <a:cubicBezTo>
                    <a:pt x="200" y="468"/>
                    <a:pt x="200" y="468"/>
                    <a:pt x="200" y="468"/>
                  </a:cubicBezTo>
                  <a:cubicBezTo>
                    <a:pt x="199" y="468"/>
                    <a:pt x="199" y="468"/>
                    <a:pt x="199" y="468"/>
                  </a:cubicBezTo>
                  <a:cubicBezTo>
                    <a:pt x="195" y="458"/>
                    <a:pt x="195" y="458"/>
                    <a:pt x="195" y="458"/>
                  </a:cubicBezTo>
                  <a:cubicBezTo>
                    <a:pt x="181" y="462"/>
                    <a:pt x="181" y="462"/>
                    <a:pt x="181" y="462"/>
                  </a:cubicBezTo>
                  <a:cubicBezTo>
                    <a:pt x="173" y="462"/>
                    <a:pt x="163" y="460"/>
                    <a:pt x="152" y="454"/>
                  </a:cubicBezTo>
                  <a:cubicBezTo>
                    <a:pt x="142" y="450"/>
                    <a:pt x="132" y="444"/>
                    <a:pt x="123" y="437"/>
                  </a:cubicBezTo>
                  <a:cubicBezTo>
                    <a:pt x="117" y="432"/>
                    <a:pt x="110" y="429"/>
                    <a:pt x="101" y="427"/>
                  </a:cubicBezTo>
                  <a:cubicBezTo>
                    <a:pt x="88" y="426"/>
                    <a:pt x="88" y="426"/>
                    <a:pt x="88" y="426"/>
                  </a:cubicBezTo>
                  <a:cubicBezTo>
                    <a:pt x="74" y="428"/>
                    <a:pt x="74" y="428"/>
                    <a:pt x="74" y="428"/>
                  </a:cubicBezTo>
                  <a:cubicBezTo>
                    <a:pt x="63" y="430"/>
                    <a:pt x="53" y="430"/>
                    <a:pt x="43" y="429"/>
                  </a:cubicBezTo>
                  <a:cubicBezTo>
                    <a:pt x="32" y="428"/>
                    <a:pt x="18" y="425"/>
                    <a:pt x="1" y="420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1" y="422"/>
                    <a:pt x="1" y="422"/>
                    <a:pt x="1" y="422"/>
                  </a:cubicBezTo>
                  <a:cubicBezTo>
                    <a:pt x="1" y="423"/>
                    <a:pt x="1" y="423"/>
                    <a:pt x="1" y="423"/>
                  </a:cubicBezTo>
                  <a:cubicBezTo>
                    <a:pt x="1" y="427"/>
                    <a:pt x="1" y="427"/>
                    <a:pt x="1" y="427"/>
                  </a:cubicBezTo>
                  <a:cubicBezTo>
                    <a:pt x="5" y="434"/>
                    <a:pt x="5" y="434"/>
                    <a:pt x="5" y="434"/>
                  </a:cubicBezTo>
                  <a:cubicBezTo>
                    <a:pt x="13" y="445"/>
                    <a:pt x="13" y="445"/>
                    <a:pt x="13" y="445"/>
                  </a:cubicBezTo>
                  <a:cubicBezTo>
                    <a:pt x="14" y="446"/>
                    <a:pt x="14" y="446"/>
                    <a:pt x="14" y="446"/>
                  </a:cubicBezTo>
                  <a:cubicBezTo>
                    <a:pt x="12" y="454"/>
                    <a:pt x="12" y="454"/>
                    <a:pt x="12" y="454"/>
                  </a:cubicBezTo>
                  <a:cubicBezTo>
                    <a:pt x="12" y="454"/>
                    <a:pt x="12" y="454"/>
                    <a:pt x="12" y="454"/>
                  </a:cubicBezTo>
                  <a:cubicBezTo>
                    <a:pt x="12" y="454"/>
                    <a:pt x="12" y="454"/>
                    <a:pt x="12" y="454"/>
                  </a:cubicBezTo>
                  <a:cubicBezTo>
                    <a:pt x="7" y="460"/>
                    <a:pt x="7" y="460"/>
                    <a:pt x="7" y="460"/>
                  </a:cubicBezTo>
                  <a:cubicBezTo>
                    <a:pt x="12" y="466"/>
                    <a:pt x="12" y="466"/>
                    <a:pt x="12" y="466"/>
                  </a:cubicBezTo>
                  <a:cubicBezTo>
                    <a:pt x="14" y="468"/>
                    <a:pt x="15" y="469"/>
                    <a:pt x="15" y="471"/>
                  </a:cubicBezTo>
                  <a:cubicBezTo>
                    <a:pt x="16" y="478"/>
                    <a:pt x="16" y="478"/>
                    <a:pt x="16" y="478"/>
                  </a:cubicBezTo>
                  <a:cubicBezTo>
                    <a:pt x="22" y="484"/>
                    <a:pt x="22" y="484"/>
                    <a:pt x="22" y="484"/>
                  </a:cubicBezTo>
                  <a:cubicBezTo>
                    <a:pt x="22" y="485"/>
                    <a:pt x="22" y="485"/>
                    <a:pt x="22" y="485"/>
                  </a:cubicBezTo>
                  <a:cubicBezTo>
                    <a:pt x="23" y="490"/>
                    <a:pt x="23" y="490"/>
                    <a:pt x="23" y="490"/>
                  </a:cubicBezTo>
                  <a:cubicBezTo>
                    <a:pt x="23" y="494"/>
                    <a:pt x="23" y="494"/>
                    <a:pt x="23" y="494"/>
                  </a:cubicBezTo>
                  <a:cubicBezTo>
                    <a:pt x="27" y="497"/>
                    <a:pt x="27" y="497"/>
                    <a:pt x="27" y="497"/>
                  </a:cubicBezTo>
                  <a:cubicBezTo>
                    <a:pt x="29" y="496"/>
                    <a:pt x="29" y="496"/>
                    <a:pt x="29" y="496"/>
                  </a:cubicBezTo>
                  <a:cubicBezTo>
                    <a:pt x="30" y="495"/>
                    <a:pt x="30" y="495"/>
                    <a:pt x="30" y="495"/>
                  </a:cubicBezTo>
                  <a:cubicBezTo>
                    <a:pt x="31" y="492"/>
                    <a:pt x="33" y="490"/>
                    <a:pt x="36" y="490"/>
                  </a:cubicBezTo>
                  <a:cubicBezTo>
                    <a:pt x="39" y="489"/>
                    <a:pt x="39" y="489"/>
                    <a:pt x="39" y="489"/>
                  </a:cubicBezTo>
                  <a:cubicBezTo>
                    <a:pt x="60" y="487"/>
                    <a:pt x="60" y="487"/>
                    <a:pt x="60" y="487"/>
                  </a:cubicBezTo>
                  <a:cubicBezTo>
                    <a:pt x="68" y="484"/>
                    <a:pt x="68" y="484"/>
                    <a:pt x="68" y="484"/>
                  </a:cubicBezTo>
                  <a:cubicBezTo>
                    <a:pt x="69" y="483"/>
                    <a:pt x="69" y="483"/>
                    <a:pt x="69" y="483"/>
                  </a:cubicBezTo>
                  <a:cubicBezTo>
                    <a:pt x="70" y="482"/>
                    <a:pt x="70" y="482"/>
                    <a:pt x="70" y="482"/>
                  </a:cubicBezTo>
                  <a:cubicBezTo>
                    <a:pt x="75" y="492"/>
                    <a:pt x="75" y="492"/>
                    <a:pt x="75" y="492"/>
                  </a:cubicBezTo>
                  <a:cubicBezTo>
                    <a:pt x="75" y="492"/>
                    <a:pt x="75" y="492"/>
                    <a:pt x="75" y="492"/>
                  </a:cubicBezTo>
                  <a:cubicBezTo>
                    <a:pt x="75" y="492"/>
                    <a:pt x="75" y="492"/>
                    <a:pt x="75" y="492"/>
                  </a:cubicBezTo>
                  <a:cubicBezTo>
                    <a:pt x="76" y="494"/>
                    <a:pt x="75" y="496"/>
                    <a:pt x="74" y="498"/>
                  </a:cubicBezTo>
                  <a:cubicBezTo>
                    <a:pt x="62" y="515"/>
                    <a:pt x="62" y="515"/>
                    <a:pt x="62" y="515"/>
                  </a:cubicBezTo>
                  <a:cubicBezTo>
                    <a:pt x="63" y="518"/>
                    <a:pt x="63" y="518"/>
                    <a:pt x="63" y="518"/>
                  </a:cubicBezTo>
                  <a:cubicBezTo>
                    <a:pt x="68" y="523"/>
                    <a:pt x="68" y="523"/>
                    <a:pt x="68" y="523"/>
                  </a:cubicBezTo>
                  <a:cubicBezTo>
                    <a:pt x="74" y="526"/>
                    <a:pt x="74" y="526"/>
                    <a:pt x="74" y="526"/>
                  </a:cubicBezTo>
                  <a:cubicBezTo>
                    <a:pt x="74" y="526"/>
                    <a:pt x="74" y="526"/>
                    <a:pt x="74" y="526"/>
                  </a:cubicBezTo>
                  <a:cubicBezTo>
                    <a:pt x="76" y="529"/>
                    <a:pt x="78" y="531"/>
                    <a:pt x="81" y="532"/>
                  </a:cubicBezTo>
                  <a:cubicBezTo>
                    <a:pt x="84" y="533"/>
                    <a:pt x="86" y="535"/>
                    <a:pt x="89" y="538"/>
                  </a:cubicBezTo>
                  <a:cubicBezTo>
                    <a:pt x="89" y="540"/>
                    <a:pt x="89" y="540"/>
                    <a:pt x="89" y="540"/>
                  </a:cubicBezTo>
                  <a:cubicBezTo>
                    <a:pt x="93" y="541"/>
                    <a:pt x="93" y="541"/>
                    <a:pt x="93" y="541"/>
                  </a:cubicBezTo>
                  <a:cubicBezTo>
                    <a:pt x="94" y="542"/>
                    <a:pt x="94" y="542"/>
                    <a:pt x="94" y="542"/>
                  </a:cubicBezTo>
                  <a:cubicBezTo>
                    <a:pt x="95" y="542"/>
                    <a:pt x="95" y="542"/>
                    <a:pt x="95" y="542"/>
                  </a:cubicBezTo>
                  <a:cubicBezTo>
                    <a:pt x="96" y="546"/>
                    <a:pt x="96" y="546"/>
                    <a:pt x="96" y="546"/>
                  </a:cubicBezTo>
                  <a:cubicBezTo>
                    <a:pt x="96" y="546"/>
                    <a:pt x="96" y="546"/>
                    <a:pt x="96" y="546"/>
                  </a:cubicBezTo>
                  <a:cubicBezTo>
                    <a:pt x="96" y="550"/>
                    <a:pt x="96" y="550"/>
                    <a:pt x="96" y="550"/>
                  </a:cubicBezTo>
                  <a:cubicBezTo>
                    <a:pt x="98" y="557"/>
                    <a:pt x="98" y="557"/>
                    <a:pt x="98" y="557"/>
                  </a:cubicBezTo>
                  <a:cubicBezTo>
                    <a:pt x="108" y="558"/>
                    <a:pt x="108" y="558"/>
                    <a:pt x="108" y="558"/>
                  </a:cubicBezTo>
                  <a:cubicBezTo>
                    <a:pt x="109" y="558"/>
                    <a:pt x="109" y="558"/>
                    <a:pt x="109" y="558"/>
                  </a:cubicBezTo>
                  <a:cubicBezTo>
                    <a:pt x="109" y="559"/>
                    <a:pt x="109" y="559"/>
                    <a:pt x="109" y="559"/>
                  </a:cubicBezTo>
                  <a:cubicBezTo>
                    <a:pt x="109" y="559"/>
                    <a:pt x="109" y="559"/>
                    <a:pt x="109" y="559"/>
                  </a:cubicBezTo>
                  <a:cubicBezTo>
                    <a:pt x="110" y="560"/>
                    <a:pt x="110" y="560"/>
                    <a:pt x="110" y="560"/>
                  </a:cubicBezTo>
                  <a:cubicBezTo>
                    <a:pt x="112" y="566"/>
                    <a:pt x="112" y="566"/>
                    <a:pt x="112" y="566"/>
                  </a:cubicBezTo>
                  <a:cubicBezTo>
                    <a:pt x="120" y="568"/>
                    <a:pt x="120" y="568"/>
                    <a:pt x="120" y="568"/>
                  </a:cubicBezTo>
                  <a:cubicBezTo>
                    <a:pt x="126" y="566"/>
                    <a:pt x="126" y="566"/>
                    <a:pt x="126" y="566"/>
                  </a:cubicBezTo>
                  <a:cubicBezTo>
                    <a:pt x="125" y="562"/>
                    <a:pt x="125" y="562"/>
                    <a:pt x="125" y="562"/>
                  </a:cubicBezTo>
                  <a:cubicBezTo>
                    <a:pt x="120" y="558"/>
                    <a:pt x="120" y="558"/>
                    <a:pt x="120" y="558"/>
                  </a:cubicBezTo>
                  <a:cubicBezTo>
                    <a:pt x="121" y="557"/>
                    <a:pt x="121" y="557"/>
                    <a:pt x="121" y="557"/>
                  </a:cubicBezTo>
                  <a:cubicBezTo>
                    <a:pt x="121" y="556"/>
                    <a:pt x="121" y="556"/>
                    <a:pt x="121" y="556"/>
                  </a:cubicBezTo>
                  <a:cubicBezTo>
                    <a:pt x="125" y="548"/>
                    <a:pt x="125" y="548"/>
                    <a:pt x="125" y="548"/>
                  </a:cubicBezTo>
                  <a:cubicBezTo>
                    <a:pt x="135" y="548"/>
                    <a:pt x="135" y="548"/>
                    <a:pt x="135" y="548"/>
                  </a:cubicBezTo>
                  <a:cubicBezTo>
                    <a:pt x="135" y="548"/>
                    <a:pt x="135" y="548"/>
                    <a:pt x="135" y="548"/>
                  </a:cubicBezTo>
                  <a:cubicBezTo>
                    <a:pt x="149" y="553"/>
                    <a:pt x="149" y="553"/>
                    <a:pt x="149" y="553"/>
                  </a:cubicBezTo>
                  <a:cubicBezTo>
                    <a:pt x="156" y="552"/>
                    <a:pt x="156" y="552"/>
                    <a:pt x="156" y="552"/>
                  </a:cubicBezTo>
                  <a:cubicBezTo>
                    <a:pt x="162" y="546"/>
                    <a:pt x="162" y="546"/>
                    <a:pt x="162" y="546"/>
                  </a:cubicBezTo>
                  <a:cubicBezTo>
                    <a:pt x="169" y="538"/>
                    <a:pt x="174" y="534"/>
                    <a:pt x="176" y="536"/>
                  </a:cubicBezTo>
                  <a:cubicBezTo>
                    <a:pt x="180" y="536"/>
                    <a:pt x="180" y="536"/>
                    <a:pt x="180" y="536"/>
                  </a:cubicBezTo>
                  <a:cubicBezTo>
                    <a:pt x="183" y="536"/>
                    <a:pt x="185" y="536"/>
                    <a:pt x="186" y="536"/>
                  </a:cubicBezTo>
                  <a:cubicBezTo>
                    <a:pt x="187" y="537"/>
                    <a:pt x="187" y="538"/>
                    <a:pt x="187" y="539"/>
                  </a:cubicBezTo>
                  <a:cubicBezTo>
                    <a:pt x="187" y="540"/>
                    <a:pt x="189" y="544"/>
                    <a:pt x="191" y="548"/>
                  </a:cubicBezTo>
                  <a:cubicBezTo>
                    <a:pt x="191" y="548"/>
                    <a:pt x="191" y="548"/>
                    <a:pt x="191" y="548"/>
                  </a:cubicBezTo>
                  <a:cubicBezTo>
                    <a:pt x="191" y="549"/>
                    <a:pt x="191" y="549"/>
                    <a:pt x="191" y="549"/>
                  </a:cubicBezTo>
                  <a:cubicBezTo>
                    <a:pt x="192" y="554"/>
                    <a:pt x="192" y="554"/>
                    <a:pt x="192" y="554"/>
                  </a:cubicBezTo>
                  <a:cubicBezTo>
                    <a:pt x="192" y="556"/>
                    <a:pt x="192" y="556"/>
                    <a:pt x="192" y="556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90" y="563"/>
                    <a:pt x="190" y="563"/>
                    <a:pt x="190" y="563"/>
                  </a:cubicBezTo>
                  <a:cubicBezTo>
                    <a:pt x="184" y="571"/>
                    <a:pt x="184" y="571"/>
                    <a:pt x="184" y="571"/>
                  </a:cubicBezTo>
                  <a:cubicBezTo>
                    <a:pt x="183" y="571"/>
                    <a:pt x="183" y="571"/>
                    <a:pt x="183" y="571"/>
                  </a:cubicBezTo>
                  <a:cubicBezTo>
                    <a:pt x="183" y="571"/>
                    <a:pt x="183" y="571"/>
                    <a:pt x="183" y="571"/>
                  </a:cubicBezTo>
                  <a:cubicBezTo>
                    <a:pt x="169" y="578"/>
                    <a:pt x="169" y="578"/>
                    <a:pt x="169" y="578"/>
                  </a:cubicBezTo>
                  <a:cubicBezTo>
                    <a:pt x="167" y="582"/>
                    <a:pt x="167" y="582"/>
                    <a:pt x="167" y="582"/>
                  </a:cubicBezTo>
                  <a:cubicBezTo>
                    <a:pt x="165" y="593"/>
                    <a:pt x="165" y="593"/>
                    <a:pt x="165" y="593"/>
                  </a:cubicBezTo>
                  <a:cubicBezTo>
                    <a:pt x="166" y="599"/>
                    <a:pt x="166" y="599"/>
                    <a:pt x="166" y="599"/>
                  </a:cubicBezTo>
                  <a:cubicBezTo>
                    <a:pt x="170" y="605"/>
                    <a:pt x="170" y="605"/>
                    <a:pt x="170" y="605"/>
                  </a:cubicBezTo>
                  <a:cubicBezTo>
                    <a:pt x="171" y="606"/>
                    <a:pt x="171" y="606"/>
                    <a:pt x="171" y="606"/>
                  </a:cubicBezTo>
                  <a:cubicBezTo>
                    <a:pt x="176" y="609"/>
                    <a:pt x="176" y="609"/>
                    <a:pt x="176" y="609"/>
                  </a:cubicBezTo>
                  <a:cubicBezTo>
                    <a:pt x="193" y="609"/>
                    <a:pt x="193" y="609"/>
                    <a:pt x="193" y="609"/>
                  </a:cubicBezTo>
                  <a:cubicBezTo>
                    <a:pt x="207" y="607"/>
                    <a:pt x="207" y="607"/>
                    <a:pt x="207" y="607"/>
                  </a:cubicBezTo>
                  <a:cubicBezTo>
                    <a:pt x="209" y="605"/>
                    <a:pt x="209" y="605"/>
                    <a:pt x="209" y="605"/>
                  </a:cubicBezTo>
                  <a:cubicBezTo>
                    <a:pt x="211" y="603"/>
                    <a:pt x="213" y="602"/>
                    <a:pt x="214" y="602"/>
                  </a:cubicBezTo>
                  <a:cubicBezTo>
                    <a:pt x="224" y="604"/>
                    <a:pt x="224" y="604"/>
                    <a:pt x="224" y="604"/>
                  </a:cubicBezTo>
                  <a:cubicBezTo>
                    <a:pt x="224" y="602"/>
                    <a:pt x="224" y="602"/>
                    <a:pt x="224" y="602"/>
                  </a:cubicBezTo>
                  <a:cubicBezTo>
                    <a:pt x="224" y="599"/>
                    <a:pt x="224" y="597"/>
                    <a:pt x="225" y="594"/>
                  </a:cubicBezTo>
                  <a:cubicBezTo>
                    <a:pt x="229" y="588"/>
                    <a:pt x="229" y="588"/>
                    <a:pt x="229" y="588"/>
                  </a:cubicBezTo>
                  <a:cubicBezTo>
                    <a:pt x="229" y="575"/>
                    <a:pt x="229" y="575"/>
                    <a:pt x="229" y="575"/>
                  </a:cubicBezTo>
                  <a:cubicBezTo>
                    <a:pt x="229" y="574"/>
                    <a:pt x="229" y="574"/>
                    <a:pt x="229" y="574"/>
                  </a:cubicBezTo>
                  <a:cubicBezTo>
                    <a:pt x="236" y="554"/>
                    <a:pt x="236" y="554"/>
                    <a:pt x="236" y="554"/>
                  </a:cubicBezTo>
                  <a:cubicBezTo>
                    <a:pt x="237" y="553"/>
                    <a:pt x="237" y="553"/>
                    <a:pt x="237" y="553"/>
                  </a:cubicBezTo>
                  <a:cubicBezTo>
                    <a:pt x="237" y="553"/>
                    <a:pt x="237" y="553"/>
                    <a:pt x="237" y="553"/>
                  </a:cubicBezTo>
                  <a:cubicBezTo>
                    <a:pt x="237" y="553"/>
                    <a:pt x="237" y="553"/>
                    <a:pt x="237" y="553"/>
                  </a:cubicBezTo>
                  <a:cubicBezTo>
                    <a:pt x="237" y="552"/>
                    <a:pt x="237" y="552"/>
                    <a:pt x="237" y="552"/>
                  </a:cubicBezTo>
                  <a:cubicBezTo>
                    <a:pt x="250" y="542"/>
                    <a:pt x="250" y="542"/>
                    <a:pt x="250" y="542"/>
                  </a:cubicBezTo>
                  <a:cubicBezTo>
                    <a:pt x="250" y="542"/>
                    <a:pt x="250" y="542"/>
                    <a:pt x="250" y="542"/>
                  </a:cubicBezTo>
                  <a:cubicBezTo>
                    <a:pt x="261" y="546"/>
                    <a:pt x="261" y="546"/>
                    <a:pt x="261" y="546"/>
                  </a:cubicBezTo>
                  <a:cubicBezTo>
                    <a:pt x="261" y="546"/>
                    <a:pt x="261" y="546"/>
                    <a:pt x="261" y="546"/>
                  </a:cubicBezTo>
                  <a:cubicBezTo>
                    <a:pt x="267" y="550"/>
                    <a:pt x="270" y="554"/>
                    <a:pt x="270" y="556"/>
                  </a:cubicBezTo>
                  <a:cubicBezTo>
                    <a:pt x="269" y="564"/>
                    <a:pt x="269" y="564"/>
                    <a:pt x="269" y="564"/>
                  </a:cubicBezTo>
                  <a:cubicBezTo>
                    <a:pt x="265" y="570"/>
                    <a:pt x="265" y="570"/>
                    <a:pt x="265" y="570"/>
                  </a:cubicBezTo>
                  <a:cubicBezTo>
                    <a:pt x="262" y="578"/>
                    <a:pt x="262" y="578"/>
                    <a:pt x="262" y="578"/>
                  </a:cubicBezTo>
                  <a:cubicBezTo>
                    <a:pt x="262" y="587"/>
                    <a:pt x="262" y="587"/>
                    <a:pt x="262" y="587"/>
                  </a:cubicBezTo>
                  <a:cubicBezTo>
                    <a:pt x="265" y="591"/>
                    <a:pt x="265" y="591"/>
                    <a:pt x="265" y="591"/>
                  </a:cubicBezTo>
                  <a:cubicBezTo>
                    <a:pt x="269" y="590"/>
                    <a:pt x="269" y="590"/>
                    <a:pt x="269" y="590"/>
                  </a:cubicBezTo>
                  <a:cubicBezTo>
                    <a:pt x="270" y="590"/>
                    <a:pt x="270" y="590"/>
                    <a:pt x="270" y="590"/>
                  </a:cubicBezTo>
                  <a:cubicBezTo>
                    <a:pt x="276" y="590"/>
                    <a:pt x="276" y="590"/>
                    <a:pt x="276" y="590"/>
                  </a:cubicBezTo>
                  <a:cubicBezTo>
                    <a:pt x="279" y="592"/>
                    <a:pt x="281" y="595"/>
                    <a:pt x="282" y="599"/>
                  </a:cubicBezTo>
                  <a:cubicBezTo>
                    <a:pt x="286" y="600"/>
                    <a:pt x="286" y="600"/>
                    <a:pt x="286" y="600"/>
                  </a:cubicBezTo>
                  <a:cubicBezTo>
                    <a:pt x="286" y="600"/>
                    <a:pt x="286" y="600"/>
                    <a:pt x="286" y="600"/>
                  </a:cubicBezTo>
                  <a:cubicBezTo>
                    <a:pt x="286" y="600"/>
                    <a:pt x="286" y="600"/>
                    <a:pt x="286" y="600"/>
                  </a:cubicBezTo>
                  <a:cubicBezTo>
                    <a:pt x="287" y="600"/>
                    <a:pt x="287" y="600"/>
                    <a:pt x="287" y="600"/>
                  </a:cubicBezTo>
                  <a:cubicBezTo>
                    <a:pt x="300" y="606"/>
                    <a:pt x="300" y="606"/>
                    <a:pt x="300" y="606"/>
                  </a:cubicBezTo>
                  <a:cubicBezTo>
                    <a:pt x="306" y="608"/>
                    <a:pt x="306" y="608"/>
                    <a:pt x="306" y="608"/>
                  </a:cubicBezTo>
                  <a:cubicBezTo>
                    <a:pt x="315" y="607"/>
                    <a:pt x="315" y="607"/>
                    <a:pt x="315" y="607"/>
                  </a:cubicBezTo>
                  <a:cubicBezTo>
                    <a:pt x="318" y="602"/>
                    <a:pt x="318" y="602"/>
                    <a:pt x="318" y="602"/>
                  </a:cubicBezTo>
                  <a:cubicBezTo>
                    <a:pt x="323" y="583"/>
                    <a:pt x="323" y="583"/>
                    <a:pt x="323" y="583"/>
                  </a:cubicBezTo>
                  <a:cubicBezTo>
                    <a:pt x="324" y="572"/>
                    <a:pt x="324" y="572"/>
                    <a:pt x="324" y="572"/>
                  </a:cubicBezTo>
                  <a:cubicBezTo>
                    <a:pt x="324" y="571"/>
                    <a:pt x="324" y="571"/>
                    <a:pt x="324" y="571"/>
                  </a:cubicBezTo>
                  <a:cubicBezTo>
                    <a:pt x="324" y="571"/>
                    <a:pt x="324" y="571"/>
                    <a:pt x="324" y="571"/>
                  </a:cubicBezTo>
                  <a:cubicBezTo>
                    <a:pt x="325" y="570"/>
                    <a:pt x="325" y="570"/>
                    <a:pt x="325" y="570"/>
                  </a:cubicBezTo>
                  <a:cubicBezTo>
                    <a:pt x="332" y="564"/>
                    <a:pt x="332" y="564"/>
                    <a:pt x="332" y="564"/>
                  </a:cubicBezTo>
                  <a:cubicBezTo>
                    <a:pt x="337" y="558"/>
                    <a:pt x="337" y="558"/>
                    <a:pt x="337" y="558"/>
                  </a:cubicBezTo>
                  <a:cubicBezTo>
                    <a:pt x="337" y="558"/>
                    <a:pt x="337" y="558"/>
                    <a:pt x="337" y="558"/>
                  </a:cubicBezTo>
                  <a:cubicBezTo>
                    <a:pt x="345" y="554"/>
                    <a:pt x="345" y="554"/>
                    <a:pt x="345" y="554"/>
                  </a:cubicBezTo>
                  <a:cubicBezTo>
                    <a:pt x="350" y="552"/>
                    <a:pt x="350" y="552"/>
                    <a:pt x="350" y="552"/>
                  </a:cubicBezTo>
                  <a:cubicBezTo>
                    <a:pt x="356" y="549"/>
                    <a:pt x="356" y="549"/>
                    <a:pt x="356" y="549"/>
                  </a:cubicBezTo>
                  <a:cubicBezTo>
                    <a:pt x="353" y="537"/>
                    <a:pt x="353" y="537"/>
                    <a:pt x="353" y="537"/>
                  </a:cubicBezTo>
                  <a:cubicBezTo>
                    <a:pt x="366" y="539"/>
                    <a:pt x="366" y="539"/>
                    <a:pt x="366" y="539"/>
                  </a:cubicBezTo>
                  <a:cubicBezTo>
                    <a:pt x="366" y="539"/>
                    <a:pt x="366" y="539"/>
                    <a:pt x="366" y="539"/>
                  </a:cubicBezTo>
                  <a:cubicBezTo>
                    <a:pt x="366" y="539"/>
                    <a:pt x="366" y="539"/>
                    <a:pt x="366" y="539"/>
                  </a:cubicBezTo>
                  <a:cubicBezTo>
                    <a:pt x="366" y="539"/>
                    <a:pt x="366" y="539"/>
                    <a:pt x="366" y="539"/>
                  </a:cubicBezTo>
                  <a:cubicBezTo>
                    <a:pt x="374" y="542"/>
                    <a:pt x="374" y="542"/>
                    <a:pt x="374" y="542"/>
                  </a:cubicBezTo>
                  <a:cubicBezTo>
                    <a:pt x="374" y="542"/>
                    <a:pt x="374" y="542"/>
                    <a:pt x="374" y="542"/>
                  </a:cubicBezTo>
                  <a:cubicBezTo>
                    <a:pt x="374" y="542"/>
                    <a:pt x="374" y="542"/>
                    <a:pt x="374" y="542"/>
                  </a:cubicBezTo>
                  <a:cubicBezTo>
                    <a:pt x="376" y="534"/>
                    <a:pt x="376" y="534"/>
                    <a:pt x="376" y="534"/>
                  </a:cubicBezTo>
                  <a:cubicBezTo>
                    <a:pt x="376" y="533"/>
                    <a:pt x="376" y="533"/>
                    <a:pt x="376" y="533"/>
                  </a:cubicBezTo>
                  <a:cubicBezTo>
                    <a:pt x="377" y="533"/>
                    <a:pt x="377" y="533"/>
                    <a:pt x="377" y="533"/>
                  </a:cubicBezTo>
                  <a:cubicBezTo>
                    <a:pt x="378" y="533"/>
                    <a:pt x="378" y="533"/>
                    <a:pt x="378" y="533"/>
                  </a:cubicBezTo>
                  <a:cubicBezTo>
                    <a:pt x="384" y="535"/>
                    <a:pt x="384" y="535"/>
                    <a:pt x="384" y="535"/>
                  </a:cubicBezTo>
                  <a:cubicBezTo>
                    <a:pt x="387" y="535"/>
                    <a:pt x="387" y="535"/>
                    <a:pt x="387" y="535"/>
                  </a:cubicBezTo>
                  <a:cubicBezTo>
                    <a:pt x="393" y="528"/>
                    <a:pt x="393" y="528"/>
                    <a:pt x="393" y="528"/>
                  </a:cubicBezTo>
                  <a:cubicBezTo>
                    <a:pt x="394" y="528"/>
                    <a:pt x="394" y="528"/>
                    <a:pt x="394" y="528"/>
                  </a:cubicBezTo>
                  <a:cubicBezTo>
                    <a:pt x="394" y="528"/>
                    <a:pt x="394" y="528"/>
                    <a:pt x="394" y="528"/>
                  </a:cubicBezTo>
                  <a:cubicBezTo>
                    <a:pt x="394" y="528"/>
                    <a:pt x="394" y="528"/>
                    <a:pt x="394" y="528"/>
                  </a:cubicBezTo>
                  <a:cubicBezTo>
                    <a:pt x="402" y="526"/>
                    <a:pt x="402" y="526"/>
                    <a:pt x="402" y="526"/>
                  </a:cubicBezTo>
                  <a:cubicBezTo>
                    <a:pt x="409" y="520"/>
                    <a:pt x="409" y="520"/>
                    <a:pt x="409" y="520"/>
                  </a:cubicBezTo>
                  <a:cubicBezTo>
                    <a:pt x="413" y="514"/>
                    <a:pt x="413" y="514"/>
                    <a:pt x="413" y="514"/>
                  </a:cubicBezTo>
                  <a:cubicBezTo>
                    <a:pt x="413" y="508"/>
                    <a:pt x="413" y="508"/>
                    <a:pt x="413" y="508"/>
                  </a:cubicBezTo>
                  <a:cubicBezTo>
                    <a:pt x="413" y="506"/>
                    <a:pt x="414" y="504"/>
                    <a:pt x="416" y="503"/>
                  </a:cubicBezTo>
                  <a:cubicBezTo>
                    <a:pt x="416" y="503"/>
                    <a:pt x="416" y="503"/>
                    <a:pt x="416" y="503"/>
                  </a:cubicBezTo>
                  <a:cubicBezTo>
                    <a:pt x="417" y="503"/>
                    <a:pt x="417" y="503"/>
                    <a:pt x="417" y="503"/>
                  </a:cubicBezTo>
                  <a:cubicBezTo>
                    <a:pt x="418" y="503"/>
                    <a:pt x="418" y="503"/>
                    <a:pt x="418" y="503"/>
                  </a:cubicBezTo>
                  <a:cubicBezTo>
                    <a:pt x="425" y="504"/>
                    <a:pt x="425" y="504"/>
                    <a:pt x="425" y="504"/>
                  </a:cubicBezTo>
                  <a:cubicBezTo>
                    <a:pt x="428" y="502"/>
                    <a:pt x="428" y="502"/>
                    <a:pt x="428" y="502"/>
                  </a:cubicBezTo>
                  <a:cubicBezTo>
                    <a:pt x="430" y="496"/>
                    <a:pt x="430" y="496"/>
                    <a:pt x="430" y="496"/>
                  </a:cubicBezTo>
                  <a:cubicBezTo>
                    <a:pt x="438" y="494"/>
                    <a:pt x="438" y="494"/>
                    <a:pt x="438" y="494"/>
                  </a:cubicBezTo>
                  <a:cubicBezTo>
                    <a:pt x="438" y="494"/>
                    <a:pt x="438" y="494"/>
                    <a:pt x="438" y="494"/>
                  </a:cubicBezTo>
                  <a:cubicBezTo>
                    <a:pt x="438" y="494"/>
                    <a:pt x="438" y="494"/>
                    <a:pt x="438" y="494"/>
                  </a:cubicBezTo>
                  <a:cubicBezTo>
                    <a:pt x="438" y="494"/>
                    <a:pt x="438" y="494"/>
                    <a:pt x="438" y="494"/>
                  </a:cubicBezTo>
                  <a:cubicBezTo>
                    <a:pt x="448" y="495"/>
                    <a:pt x="448" y="495"/>
                    <a:pt x="448" y="495"/>
                  </a:cubicBezTo>
                  <a:cubicBezTo>
                    <a:pt x="456" y="493"/>
                    <a:pt x="456" y="493"/>
                    <a:pt x="456" y="493"/>
                  </a:cubicBezTo>
                  <a:cubicBezTo>
                    <a:pt x="461" y="488"/>
                    <a:pt x="461" y="488"/>
                    <a:pt x="461" y="488"/>
                  </a:cubicBezTo>
                  <a:cubicBezTo>
                    <a:pt x="464" y="482"/>
                    <a:pt x="464" y="482"/>
                    <a:pt x="464" y="482"/>
                  </a:cubicBezTo>
                  <a:cubicBezTo>
                    <a:pt x="458" y="475"/>
                    <a:pt x="458" y="475"/>
                    <a:pt x="458" y="475"/>
                  </a:cubicBezTo>
                  <a:cubicBezTo>
                    <a:pt x="458" y="475"/>
                    <a:pt x="458" y="475"/>
                    <a:pt x="458" y="475"/>
                  </a:cubicBezTo>
                  <a:cubicBezTo>
                    <a:pt x="458" y="475"/>
                    <a:pt x="458" y="475"/>
                    <a:pt x="458" y="475"/>
                  </a:cubicBezTo>
                  <a:cubicBezTo>
                    <a:pt x="457" y="470"/>
                    <a:pt x="457" y="470"/>
                    <a:pt x="457" y="470"/>
                  </a:cubicBezTo>
                  <a:cubicBezTo>
                    <a:pt x="457" y="470"/>
                    <a:pt x="457" y="470"/>
                    <a:pt x="457" y="470"/>
                  </a:cubicBezTo>
                  <a:cubicBezTo>
                    <a:pt x="456" y="463"/>
                    <a:pt x="456" y="463"/>
                    <a:pt x="456" y="463"/>
                  </a:cubicBezTo>
                  <a:cubicBezTo>
                    <a:pt x="456" y="462"/>
                    <a:pt x="456" y="462"/>
                    <a:pt x="456" y="462"/>
                  </a:cubicBezTo>
                  <a:cubicBezTo>
                    <a:pt x="459" y="456"/>
                    <a:pt x="459" y="456"/>
                    <a:pt x="459" y="456"/>
                  </a:cubicBezTo>
                  <a:cubicBezTo>
                    <a:pt x="459" y="454"/>
                    <a:pt x="460" y="451"/>
                    <a:pt x="464" y="448"/>
                  </a:cubicBezTo>
                  <a:cubicBezTo>
                    <a:pt x="468" y="439"/>
                    <a:pt x="468" y="439"/>
                    <a:pt x="468" y="439"/>
                  </a:cubicBezTo>
                  <a:cubicBezTo>
                    <a:pt x="468" y="439"/>
                    <a:pt x="468" y="439"/>
                    <a:pt x="468" y="439"/>
                  </a:cubicBezTo>
                  <a:cubicBezTo>
                    <a:pt x="468" y="439"/>
                    <a:pt x="468" y="439"/>
                    <a:pt x="468" y="439"/>
                  </a:cubicBezTo>
                  <a:cubicBezTo>
                    <a:pt x="472" y="432"/>
                    <a:pt x="472" y="432"/>
                    <a:pt x="472" y="432"/>
                  </a:cubicBezTo>
                  <a:cubicBezTo>
                    <a:pt x="478" y="420"/>
                    <a:pt x="478" y="420"/>
                    <a:pt x="478" y="420"/>
                  </a:cubicBezTo>
                  <a:cubicBezTo>
                    <a:pt x="484" y="428"/>
                    <a:pt x="484" y="428"/>
                    <a:pt x="484" y="428"/>
                  </a:cubicBezTo>
                  <a:cubicBezTo>
                    <a:pt x="484" y="429"/>
                    <a:pt x="484" y="429"/>
                    <a:pt x="484" y="429"/>
                  </a:cubicBezTo>
                  <a:cubicBezTo>
                    <a:pt x="484" y="429"/>
                    <a:pt x="484" y="429"/>
                    <a:pt x="484" y="429"/>
                  </a:cubicBezTo>
                  <a:cubicBezTo>
                    <a:pt x="486" y="437"/>
                    <a:pt x="486" y="437"/>
                    <a:pt x="486" y="437"/>
                  </a:cubicBezTo>
                  <a:cubicBezTo>
                    <a:pt x="486" y="438"/>
                    <a:pt x="486" y="438"/>
                    <a:pt x="486" y="438"/>
                  </a:cubicBezTo>
                  <a:cubicBezTo>
                    <a:pt x="488" y="446"/>
                    <a:pt x="488" y="446"/>
                    <a:pt x="488" y="446"/>
                  </a:cubicBezTo>
                  <a:cubicBezTo>
                    <a:pt x="493" y="448"/>
                    <a:pt x="493" y="448"/>
                    <a:pt x="493" y="448"/>
                  </a:cubicBezTo>
                  <a:cubicBezTo>
                    <a:pt x="494" y="448"/>
                    <a:pt x="494" y="448"/>
                    <a:pt x="494" y="448"/>
                  </a:cubicBezTo>
                  <a:cubicBezTo>
                    <a:pt x="494" y="448"/>
                    <a:pt x="494" y="448"/>
                    <a:pt x="494" y="448"/>
                  </a:cubicBezTo>
                  <a:cubicBezTo>
                    <a:pt x="494" y="448"/>
                    <a:pt x="494" y="448"/>
                    <a:pt x="494" y="448"/>
                  </a:cubicBezTo>
                  <a:cubicBezTo>
                    <a:pt x="495" y="449"/>
                    <a:pt x="495" y="449"/>
                    <a:pt x="495" y="449"/>
                  </a:cubicBezTo>
                  <a:cubicBezTo>
                    <a:pt x="496" y="448"/>
                    <a:pt x="496" y="448"/>
                    <a:pt x="496" y="448"/>
                  </a:cubicBezTo>
                  <a:cubicBezTo>
                    <a:pt x="500" y="440"/>
                    <a:pt x="500" y="440"/>
                    <a:pt x="500" y="440"/>
                  </a:cubicBezTo>
                  <a:cubicBezTo>
                    <a:pt x="503" y="432"/>
                    <a:pt x="503" y="432"/>
                    <a:pt x="503" y="432"/>
                  </a:cubicBezTo>
                  <a:cubicBezTo>
                    <a:pt x="504" y="432"/>
                    <a:pt x="504" y="432"/>
                    <a:pt x="504" y="432"/>
                  </a:cubicBezTo>
                  <a:cubicBezTo>
                    <a:pt x="506" y="433"/>
                    <a:pt x="506" y="433"/>
                    <a:pt x="506" y="433"/>
                  </a:cubicBezTo>
                  <a:cubicBezTo>
                    <a:pt x="517" y="437"/>
                    <a:pt x="517" y="437"/>
                    <a:pt x="517" y="437"/>
                  </a:cubicBezTo>
                  <a:cubicBezTo>
                    <a:pt x="523" y="432"/>
                    <a:pt x="523" y="432"/>
                    <a:pt x="523" y="432"/>
                  </a:cubicBezTo>
                  <a:cubicBezTo>
                    <a:pt x="523" y="432"/>
                    <a:pt x="523" y="432"/>
                    <a:pt x="523" y="432"/>
                  </a:cubicBezTo>
                  <a:cubicBezTo>
                    <a:pt x="524" y="432"/>
                    <a:pt x="524" y="432"/>
                    <a:pt x="524" y="432"/>
                  </a:cubicBezTo>
                  <a:cubicBezTo>
                    <a:pt x="530" y="432"/>
                    <a:pt x="530" y="432"/>
                    <a:pt x="530" y="432"/>
                  </a:cubicBezTo>
                  <a:cubicBezTo>
                    <a:pt x="534" y="425"/>
                    <a:pt x="534" y="425"/>
                    <a:pt x="534" y="425"/>
                  </a:cubicBezTo>
                  <a:cubicBezTo>
                    <a:pt x="534" y="416"/>
                    <a:pt x="534" y="416"/>
                    <a:pt x="534" y="416"/>
                  </a:cubicBezTo>
                  <a:cubicBezTo>
                    <a:pt x="536" y="404"/>
                    <a:pt x="536" y="404"/>
                    <a:pt x="536" y="404"/>
                  </a:cubicBezTo>
                  <a:cubicBezTo>
                    <a:pt x="537" y="404"/>
                    <a:pt x="537" y="404"/>
                    <a:pt x="537" y="404"/>
                  </a:cubicBezTo>
                  <a:cubicBezTo>
                    <a:pt x="538" y="404"/>
                    <a:pt x="538" y="404"/>
                    <a:pt x="538" y="404"/>
                  </a:cubicBezTo>
                  <a:cubicBezTo>
                    <a:pt x="547" y="406"/>
                    <a:pt x="547" y="406"/>
                    <a:pt x="547" y="406"/>
                  </a:cubicBezTo>
                  <a:cubicBezTo>
                    <a:pt x="551" y="399"/>
                    <a:pt x="551" y="399"/>
                    <a:pt x="551" y="399"/>
                  </a:cubicBezTo>
                  <a:cubicBezTo>
                    <a:pt x="552" y="399"/>
                    <a:pt x="552" y="399"/>
                    <a:pt x="552" y="399"/>
                  </a:cubicBezTo>
                  <a:cubicBezTo>
                    <a:pt x="552" y="399"/>
                    <a:pt x="552" y="399"/>
                    <a:pt x="552" y="399"/>
                  </a:cubicBezTo>
                  <a:cubicBezTo>
                    <a:pt x="560" y="398"/>
                    <a:pt x="560" y="398"/>
                    <a:pt x="560" y="398"/>
                  </a:cubicBezTo>
                  <a:cubicBezTo>
                    <a:pt x="562" y="398"/>
                    <a:pt x="562" y="398"/>
                    <a:pt x="562" y="398"/>
                  </a:cubicBezTo>
                  <a:cubicBezTo>
                    <a:pt x="562" y="398"/>
                    <a:pt x="562" y="398"/>
                    <a:pt x="562" y="398"/>
                  </a:cubicBezTo>
                  <a:cubicBezTo>
                    <a:pt x="562" y="399"/>
                    <a:pt x="562" y="399"/>
                    <a:pt x="562" y="399"/>
                  </a:cubicBezTo>
                  <a:cubicBezTo>
                    <a:pt x="566" y="404"/>
                    <a:pt x="566" y="404"/>
                    <a:pt x="566" y="404"/>
                  </a:cubicBezTo>
                  <a:cubicBezTo>
                    <a:pt x="566" y="405"/>
                    <a:pt x="566" y="405"/>
                    <a:pt x="566" y="405"/>
                  </a:cubicBezTo>
                  <a:cubicBezTo>
                    <a:pt x="567" y="405"/>
                    <a:pt x="567" y="405"/>
                    <a:pt x="567" y="405"/>
                  </a:cubicBezTo>
                  <a:cubicBezTo>
                    <a:pt x="567" y="406"/>
                    <a:pt x="567" y="406"/>
                    <a:pt x="567" y="406"/>
                  </a:cubicBezTo>
                  <a:cubicBezTo>
                    <a:pt x="568" y="414"/>
                    <a:pt x="568" y="414"/>
                    <a:pt x="568" y="414"/>
                  </a:cubicBezTo>
                  <a:cubicBezTo>
                    <a:pt x="572" y="418"/>
                    <a:pt x="572" y="418"/>
                    <a:pt x="572" y="418"/>
                  </a:cubicBezTo>
                  <a:cubicBezTo>
                    <a:pt x="577" y="412"/>
                    <a:pt x="577" y="412"/>
                    <a:pt x="577" y="412"/>
                  </a:cubicBezTo>
                  <a:cubicBezTo>
                    <a:pt x="578" y="414"/>
                    <a:pt x="578" y="414"/>
                    <a:pt x="578" y="414"/>
                  </a:cubicBezTo>
                  <a:cubicBezTo>
                    <a:pt x="580" y="416"/>
                    <a:pt x="581" y="418"/>
                    <a:pt x="581" y="420"/>
                  </a:cubicBezTo>
                  <a:cubicBezTo>
                    <a:pt x="581" y="428"/>
                    <a:pt x="581" y="428"/>
                    <a:pt x="581" y="428"/>
                  </a:cubicBezTo>
                  <a:cubicBezTo>
                    <a:pt x="578" y="435"/>
                    <a:pt x="578" y="435"/>
                    <a:pt x="578" y="435"/>
                  </a:cubicBezTo>
                  <a:cubicBezTo>
                    <a:pt x="580" y="438"/>
                    <a:pt x="580" y="438"/>
                    <a:pt x="580" y="438"/>
                  </a:cubicBezTo>
                  <a:cubicBezTo>
                    <a:pt x="584" y="442"/>
                    <a:pt x="584" y="442"/>
                    <a:pt x="584" y="442"/>
                  </a:cubicBezTo>
                  <a:cubicBezTo>
                    <a:pt x="601" y="445"/>
                    <a:pt x="601" y="445"/>
                    <a:pt x="601" y="445"/>
                  </a:cubicBezTo>
                  <a:cubicBezTo>
                    <a:pt x="602" y="445"/>
                    <a:pt x="602" y="445"/>
                    <a:pt x="602" y="445"/>
                  </a:cubicBezTo>
                  <a:cubicBezTo>
                    <a:pt x="602" y="445"/>
                    <a:pt x="602" y="445"/>
                    <a:pt x="602" y="445"/>
                  </a:cubicBezTo>
                  <a:cubicBezTo>
                    <a:pt x="602" y="446"/>
                    <a:pt x="602" y="446"/>
                    <a:pt x="602" y="446"/>
                  </a:cubicBezTo>
                  <a:cubicBezTo>
                    <a:pt x="602" y="446"/>
                    <a:pt x="602" y="446"/>
                    <a:pt x="602" y="446"/>
                  </a:cubicBezTo>
                  <a:cubicBezTo>
                    <a:pt x="604" y="447"/>
                    <a:pt x="604" y="447"/>
                    <a:pt x="604" y="447"/>
                  </a:cubicBezTo>
                  <a:cubicBezTo>
                    <a:pt x="608" y="440"/>
                    <a:pt x="608" y="440"/>
                    <a:pt x="608" y="440"/>
                  </a:cubicBezTo>
                  <a:cubicBezTo>
                    <a:pt x="609" y="440"/>
                    <a:pt x="609" y="440"/>
                    <a:pt x="609" y="440"/>
                  </a:cubicBezTo>
                  <a:cubicBezTo>
                    <a:pt x="613" y="436"/>
                    <a:pt x="613" y="436"/>
                    <a:pt x="613" y="436"/>
                  </a:cubicBezTo>
                  <a:cubicBezTo>
                    <a:pt x="611" y="430"/>
                    <a:pt x="611" y="430"/>
                    <a:pt x="611" y="430"/>
                  </a:cubicBezTo>
                  <a:cubicBezTo>
                    <a:pt x="607" y="404"/>
                    <a:pt x="607" y="404"/>
                    <a:pt x="607" y="404"/>
                  </a:cubicBezTo>
                  <a:cubicBezTo>
                    <a:pt x="618" y="410"/>
                    <a:pt x="618" y="410"/>
                    <a:pt x="618" y="410"/>
                  </a:cubicBezTo>
                  <a:cubicBezTo>
                    <a:pt x="619" y="410"/>
                    <a:pt x="619" y="410"/>
                    <a:pt x="619" y="410"/>
                  </a:cubicBezTo>
                  <a:cubicBezTo>
                    <a:pt x="619" y="410"/>
                    <a:pt x="619" y="410"/>
                    <a:pt x="619" y="410"/>
                  </a:cubicBezTo>
                  <a:cubicBezTo>
                    <a:pt x="624" y="416"/>
                    <a:pt x="624" y="416"/>
                    <a:pt x="624" y="416"/>
                  </a:cubicBezTo>
                  <a:cubicBezTo>
                    <a:pt x="628" y="420"/>
                    <a:pt x="628" y="420"/>
                    <a:pt x="628" y="420"/>
                  </a:cubicBezTo>
                  <a:cubicBezTo>
                    <a:pt x="632" y="416"/>
                    <a:pt x="632" y="416"/>
                    <a:pt x="632" y="416"/>
                  </a:cubicBezTo>
                  <a:cubicBezTo>
                    <a:pt x="649" y="398"/>
                    <a:pt x="649" y="398"/>
                    <a:pt x="649" y="398"/>
                  </a:cubicBezTo>
                  <a:cubicBezTo>
                    <a:pt x="649" y="398"/>
                    <a:pt x="649" y="398"/>
                    <a:pt x="649" y="398"/>
                  </a:cubicBezTo>
                  <a:cubicBezTo>
                    <a:pt x="650" y="398"/>
                    <a:pt x="650" y="398"/>
                    <a:pt x="650" y="398"/>
                  </a:cubicBezTo>
                  <a:cubicBezTo>
                    <a:pt x="656" y="394"/>
                    <a:pt x="656" y="394"/>
                    <a:pt x="656" y="394"/>
                  </a:cubicBezTo>
                  <a:cubicBezTo>
                    <a:pt x="662" y="384"/>
                    <a:pt x="662" y="384"/>
                    <a:pt x="662" y="384"/>
                  </a:cubicBezTo>
                  <a:cubicBezTo>
                    <a:pt x="663" y="383"/>
                    <a:pt x="663" y="383"/>
                    <a:pt x="663" y="383"/>
                  </a:cubicBezTo>
                  <a:cubicBezTo>
                    <a:pt x="672" y="386"/>
                    <a:pt x="672" y="386"/>
                    <a:pt x="672" y="386"/>
                  </a:cubicBezTo>
                  <a:cubicBezTo>
                    <a:pt x="676" y="386"/>
                    <a:pt x="676" y="386"/>
                    <a:pt x="676" y="386"/>
                  </a:cubicBezTo>
                  <a:cubicBezTo>
                    <a:pt x="676" y="382"/>
                    <a:pt x="677" y="380"/>
                    <a:pt x="678" y="378"/>
                  </a:cubicBezTo>
                  <a:cubicBezTo>
                    <a:pt x="684" y="370"/>
                    <a:pt x="684" y="370"/>
                    <a:pt x="684" y="370"/>
                  </a:cubicBezTo>
                  <a:cubicBezTo>
                    <a:pt x="686" y="369"/>
                    <a:pt x="686" y="369"/>
                    <a:pt x="686" y="369"/>
                  </a:cubicBezTo>
                  <a:cubicBezTo>
                    <a:pt x="694" y="372"/>
                    <a:pt x="694" y="372"/>
                    <a:pt x="694" y="372"/>
                  </a:cubicBezTo>
                  <a:cubicBezTo>
                    <a:pt x="704" y="370"/>
                    <a:pt x="704" y="370"/>
                    <a:pt x="704" y="370"/>
                  </a:cubicBezTo>
                  <a:cubicBezTo>
                    <a:pt x="710" y="364"/>
                    <a:pt x="710" y="364"/>
                    <a:pt x="710" y="364"/>
                  </a:cubicBezTo>
                  <a:cubicBezTo>
                    <a:pt x="714" y="358"/>
                    <a:pt x="714" y="358"/>
                    <a:pt x="714" y="358"/>
                  </a:cubicBezTo>
                  <a:cubicBezTo>
                    <a:pt x="712" y="354"/>
                    <a:pt x="712" y="354"/>
                    <a:pt x="712" y="354"/>
                  </a:cubicBezTo>
                  <a:cubicBezTo>
                    <a:pt x="706" y="357"/>
                    <a:pt x="706" y="357"/>
                    <a:pt x="706" y="357"/>
                  </a:cubicBezTo>
                  <a:cubicBezTo>
                    <a:pt x="706" y="357"/>
                    <a:pt x="706" y="357"/>
                    <a:pt x="706" y="357"/>
                  </a:cubicBezTo>
                  <a:cubicBezTo>
                    <a:pt x="705" y="356"/>
                    <a:pt x="705" y="356"/>
                    <a:pt x="705" y="356"/>
                  </a:cubicBezTo>
                  <a:cubicBezTo>
                    <a:pt x="698" y="350"/>
                    <a:pt x="698" y="350"/>
                    <a:pt x="698" y="350"/>
                  </a:cubicBezTo>
                  <a:cubicBezTo>
                    <a:pt x="698" y="350"/>
                    <a:pt x="698" y="350"/>
                    <a:pt x="698" y="350"/>
                  </a:cubicBezTo>
                  <a:cubicBezTo>
                    <a:pt x="700" y="339"/>
                    <a:pt x="700" y="339"/>
                    <a:pt x="700" y="339"/>
                  </a:cubicBezTo>
                  <a:cubicBezTo>
                    <a:pt x="701" y="331"/>
                    <a:pt x="701" y="331"/>
                    <a:pt x="701" y="331"/>
                  </a:cubicBezTo>
                  <a:cubicBezTo>
                    <a:pt x="699" y="324"/>
                    <a:pt x="699" y="324"/>
                    <a:pt x="699" y="324"/>
                  </a:cubicBezTo>
                  <a:cubicBezTo>
                    <a:pt x="694" y="322"/>
                    <a:pt x="694" y="322"/>
                    <a:pt x="694" y="322"/>
                  </a:cubicBezTo>
                  <a:cubicBezTo>
                    <a:pt x="694" y="322"/>
                    <a:pt x="694" y="322"/>
                    <a:pt x="694" y="322"/>
                  </a:cubicBezTo>
                  <a:cubicBezTo>
                    <a:pt x="693" y="321"/>
                    <a:pt x="693" y="321"/>
                    <a:pt x="693" y="321"/>
                  </a:cubicBezTo>
                  <a:cubicBezTo>
                    <a:pt x="693" y="321"/>
                    <a:pt x="693" y="321"/>
                    <a:pt x="693" y="321"/>
                  </a:cubicBezTo>
                  <a:cubicBezTo>
                    <a:pt x="688" y="311"/>
                    <a:pt x="688" y="311"/>
                    <a:pt x="688" y="311"/>
                  </a:cubicBezTo>
                  <a:cubicBezTo>
                    <a:pt x="687" y="310"/>
                    <a:pt x="687" y="310"/>
                    <a:pt x="687" y="310"/>
                  </a:cubicBezTo>
                  <a:cubicBezTo>
                    <a:pt x="680" y="318"/>
                    <a:pt x="680" y="318"/>
                    <a:pt x="680" y="318"/>
                  </a:cubicBezTo>
                  <a:cubicBezTo>
                    <a:pt x="674" y="322"/>
                    <a:pt x="674" y="322"/>
                    <a:pt x="674" y="322"/>
                  </a:cubicBezTo>
                  <a:cubicBezTo>
                    <a:pt x="672" y="323"/>
                    <a:pt x="672" y="323"/>
                    <a:pt x="672" y="323"/>
                  </a:cubicBezTo>
                  <a:cubicBezTo>
                    <a:pt x="672" y="323"/>
                    <a:pt x="672" y="323"/>
                    <a:pt x="672" y="323"/>
                  </a:cubicBezTo>
                  <a:cubicBezTo>
                    <a:pt x="671" y="322"/>
                    <a:pt x="671" y="322"/>
                    <a:pt x="671" y="322"/>
                  </a:cubicBezTo>
                  <a:cubicBezTo>
                    <a:pt x="664" y="315"/>
                    <a:pt x="664" y="315"/>
                    <a:pt x="664" y="315"/>
                  </a:cubicBezTo>
                  <a:cubicBezTo>
                    <a:pt x="664" y="315"/>
                    <a:pt x="664" y="315"/>
                    <a:pt x="664" y="315"/>
                  </a:cubicBezTo>
                  <a:cubicBezTo>
                    <a:pt x="659" y="304"/>
                    <a:pt x="659" y="304"/>
                    <a:pt x="659" y="304"/>
                  </a:cubicBezTo>
                  <a:cubicBezTo>
                    <a:pt x="659" y="303"/>
                    <a:pt x="659" y="303"/>
                    <a:pt x="659" y="303"/>
                  </a:cubicBezTo>
                  <a:cubicBezTo>
                    <a:pt x="656" y="295"/>
                    <a:pt x="656" y="295"/>
                    <a:pt x="656" y="295"/>
                  </a:cubicBezTo>
                  <a:cubicBezTo>
                    <a:pt x="656" y="295"/>
                    <a:pt x="656" y="295"/>
                    <a:pt x="656" y="295"/>
                  </a:cubicBezTo>
                  <a:cubicBezTo>
                    <a:pt x="656" y="295"/>
                    <a:pt x="656" y="295"/>
                    <a:pt x="656" y="295"/>
                  </a:cubicBezTo>
                  <a:cubicBezTo>
                    <a:pt x="656" y="283"/>
                    <a:pt x="656" y="283"/>
                    <a:pt x="656" y="283"/>
                  </a:cubicBezTo>
                  <a:cubicBezTo>
                    <a:pt x="656" y="276"/>
                    <a:pt x="656" y="276"/>
                    <a:pt x="656" y="276"/>
                  </a:cubicBezTo>
                  <a:cubicBezTo>
                    <a:pt x="650" y="274"/>
                    <a:pt x="650" y="274"/>
                    <a:pt x="650" y="274"/>
                  </a:cubicBezTo>
                  <a:cubicBezTo>
                    <a:pt x="650" y="274"/>
                    <a:pt x="650" y="274"/>
                    <a:pt x="650" y="274"/>
                  </a:cubicBezTo>
                  <a:cubicBezTo>
                    <a:pt x="650" y="273"/>
                    <a:pt x="650" y="273"/>
                    <a:pt x="650" y="273"/>
                  </a:cubicBezTo>
                  <a:cubicBezTo>
                    <a:pt x="637" y="263"/>
                    <a:pt x="637" y="263"/>
                    <a:pt x="637" y="263"/>
                  </a:cubicBezTo>
                  <a:cubicBezTo>
                    <a:pt x="638" y="262"/>
                    <a:pt x="638" y="262"/>
                    <a:pt x="638" y="262"/>
                  </a:cubicBezTo>
                  <a:cubicBezTo>
                    <a:pt x="644" y="256"/>
                    <a:pt x="644" y="256"/>
                    <a:pt x="644" y="256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51" y="254"/>
                    <a:pt x="651" y="254"/>
                    <a:pt x="651" y="254"/>
                  </a:cubicBezTo>
                  <a:cubicBezTo>
                    <a:pt x="652" y="254"/>
                    <a:pt x="652" y="254"/>
                    <a:pt x="652" y="254"/>
                  </a:cubicBezTo>
                  <a:cubicBezTo>
                    <a:pt x="654" y="254"/>
                    <a:pt x="656" y="255"/>
                    <a:pt x="657" y="257"/>
                  </a:cubicBezTo>
                  <a:cubicBezTo>
                    <a:pt x="663" y="262"/>
                    <a:pt x="663" y="262"/>
                    <a:pt x="663" y="262"/>
                  </a:cubicBezTo>
                  <a:cubicBezTo>
                    <a:pt x="669" y="257"/>
                    <a:pt x="669" y="257"/>
                    <a:pt x="669" y="257"/>
                  </a:cubicBezTo>
                  <a:cubicBezTo>
                    <a:pt x="673" y="251"/>
                    <a:pt x="673" y="251"/>
                    <a:pt x="673" y="251"/>
                  </a:cubicBezTo>
                  <a:cubicBezTo>
                    <a:pt x="673" y="246"/>
                    <a:pt x="673" y="246"/>
                    <a:pt x="673" y="246"/>
                  </a:cubicBezTo>
                  <a:cubicBezTo>
                    <a:pt x="672" y="233"/>
                    <a:pt x="672" y="233"/>
                    <a:pt x="672" y="233"/>
                  </a:cubicBezTo>
                  <a:cubicBezTo>
                    <a:pt x="670" y="228"/>
                    <a:pt x="670" y="228"/>
                    <a:pt x="670" y="228"/>
                  </a:cubicBezTo>
                  <a:cubicBezTo>
                    <a:pt x="662" y="226"/>
                    <a:pt x="662" y="226"/>
                    <a:pt x="662" y="226"/>
                  </a:cubicBezTo>
                  <a:cubicBezTo>
                    <a:pt x="662" y="221"/>
                    <a:pt x="662" y="221"/>
                    <a:pt x="662" y="221"/>
                  </a:cubicBezTo>
                  <a:cubicBezTo>
                    <a:pt x="654" y="211"/>
                    <a:pt x="654" y="211"/>
                    <a:pt x="654" y="211"/>
                  </a:cubicBezTo>
                  <a:cubicBezTo>
                    <a:pt x="653" y="210"/>
                    <a:pt x="653" y="210"/>
                    <a:pt x="653" y="210"/>
                  </a:cubicBezTo>
                  <a:cubicBezTo>
                    <a:pt x="649" y="203"/>
                    <a:pt x="649" y="203"/>
                    <a:pt x="649" y="203"/>
                  </a:cubicBezTo>
                  <a:cubicBezTo>
                    <a:pt x="648" y="202"/>
                    <a:pt x="648" y="202"/>
                    <a:pt x="648" y="202"/>
                  </a:cubicBezTo>
                  <a:cubicBezTo>
                    <a:pt x="648" y="202"/>
                    <a:pt x="648" y="202"/>
                    <a:pt x="648" y="202"/>
                  </a:cubicBezTo>
                  <a:cubicBezTo>
                    <a:pt x="648" y="202"/>
                    <a:pt x="648" y="202"/>
                    <a:pt x="648" y="202"/>
                  </a:cubicBezTo>
                  <a:cubicBezTo>
                    <a:pt x="657" y="190"/>
                    <a:pt x="657" y="190"/>
                    <a:pt x="657" y="190"/>
                  </a:cubicBezTo>
                  <a:cubicBezTo>
                    <a:pt x="657" y="190"/>
                    <a:pt x="657" y="190"/>
                    <a:pt x="657" y="190"/>
                  </a:cubicBezTo>
                  <a:cubicBezTo>
                    <a:pt x="658" y="189"/>
                    <a:pt x="658" y="189"/>
                    <a:pt x="658" y="189"/>
                  </a:cubicBezTo>
                  <a:cubicBezTo>
                    <a:pt x="658" y="189"/>
                    <a:pt x="658" y="189"/>
                    <a:pt x="658" y="189"/>
                  </a:cubicBezTo>
                  <a:cubicBezTo>
                    <a:pt x="658" y="189"/>
                    <a:pt x="658" y="189"/>
                    <a:pt x="658" y="189"/>
                  </a:cubicBezTo>
                  <a:cubicBezTo>
                    <a:pt x="662" y="188"/>
                    <a:pt x="662" y="188"/>
                    <a:pt x="662" y="188"/>
                  </a:cubicBezTo>
                  <a:cubicBezTo>
                    <a:pt x="666" y="185"/>
                    <a:pt x="666" y="185"/>
                    <a:pt x="666" y="185"/>
                  </a:cubicBezTo>
                  <a:cubicBezTo>
                    <a:pt x="672" y="169"/>
                    <a:pt x="672" y="169"/>
                    <a:pt x="672" y="169"/>
                  </a:cubicBezTo>
                  <a:cubicBezTo>
                    <a:pt x="672" y="169"/>
                    <a:pt x="672" y="169"/>
                    <a:pt x="672" y="169"/>
                  </a:cubicBezTo>
                  <a:cubicBezTo>
                    <a:pt x="672" y="168"/>
                    <a:pt x="672" y="168"/>
                    <a:pt x="672" y="168"/>
                  </a:cubicBezTo>
                  <a:cubicBezTo>
                    <a:pt x="678" y="161"/>
                    <a:pt x="678" y="161"/>
                    <a:pt x="678" y="161"/>
                  </a:cubicBezTo>
                  <a:cubicBezTo>
                    <a:pt x="678" y="161"/>
                    <a:pt x="678" y="161"/>
                    <a:pt x="678" y="161"/>
                  </a:cubicBezTo>
                  <a:cubicBezTo>
                    <a:pt x="679" y="161"/>
                    <a:pt x="679" y="161"/>
                    <a:pt x="679" y="161"/>
                  </a:cubicBezTo>
                  <a:cubicBezTo>
                    <a:pt x="679" y="161"/>
                    <a:pt x="679" y="161"/>
                    <a:pt x="679" y="161"/>
                  </a:cubicBezTo>
                  <a:cubicBezTo>
                    <a:pt x="686" y="159"/>
                    <a:pt x="686" y="159"/>
                    <a:pt x="686" y="159"/>
                  </a:cubicBezTo>
                  <a:cubicBezTo>
                    <a:pt x="686" y="160"/>
                    <a:pt x="686" y="160"/>
                    <a:pt x="686" y="160"/>
                  </a:cubicBezTo>
                  <a:cubicBezTo>
                    <a:pt x="691" y="164"/>
                    <a:pt x="691" y="164"/>
                    <a:pt x="691" y="164"/>
                  </a:cubicBezTo>
                  <a:cubicBezTo>
                    <a:pt x="693" y="164"/>
                    <a:pt x="693" y="164"/>
                    <a:pt x="693" y="164"/>
                  </a:cubicBezTo>
                  <a:cubicBezTo>
                    <a:pt x="696" y="152"/>
                    <a:pt x="696" y="152"/>
                    <a:pt x="696" y="152"/>
                  </a:cubicBezTo>
                  <a:cubicBezTo>
                    <a:pt x="693" y="143"/>
                    <a:pt x="693" y="143"/>
                    <a:pt x="693" y="143"/>
                  </a:cubicBezTo>
                  <a:cubicBezTo>
                    <a:pt x="692" y="142"/>
                    <a:pt x="692" y="142"/>
                    <a:pt x="692" y="142"/>
                  </a:cubicBezTo>
                  <a:cubicBezTo>
                    <a:pt x="692" y="142"/>
                    <a:pt x="692" y="142"/>
                    <a:pt x="692" y="142"/>
                  </a:cubicBezTo>
                  <a:cubicBezTo>
                    <a:pt x="694" y="132"/>
                    <a:pt x="694" y="132"/>
                    <a:pt x="694" y="132"/>
                  </a:cubicBezTo>
                  <a:cubicBezTo>
                    <a:pt x="694" y="131"/>
                    <a:pt x="694" y="131"/>
                    <a:pt x="694" y="131"/>
                  </a:cubicBezTo>
                  <a:cubicBezTo>
                    <a:pt x="698" y="126"/>
                    <a:pt x="698" y="126"/>
                    <a:pt x="698" y="126"/>
                  </a:cubicBezTo>
                  <a:cubicBezTo>
                    <a:pt x="702" y="120"/>
                    <a:pt x="702" y="120"/>
                    <a:pt x="702" y="120"/>
                  </a:cubicBezTo>
                  <a:cubicBezTo>
                    <a:pt x="702" y="115"/>
                    <a:pt x="702" y="115"/>
                    <a:pt x="702" y="115"/>
                  </a:cubicBezTo>
                  <a:cubicBezTo>
                    <a:pt x="702" y="113"/>
                    <a:pt x="701" y="109"/>
                    <a:pt x="698" y="103"/>
                  </a:cubicBezTo>
                  <a:cubicBezTo>
                    <a:pt x="698" y="103"/>
                    <a:pt x="698" y="103"/>
                    <a:pt x="698" y="103"/>
                  </a:cubicBezTo>
                  <a:cubicBezTo>
                    <a:pt x="698" y="103"/>
                    <a:pt x="698" y="103"/>
                    <a:pt x="698" y="103"/>
                  </a:cubicBezTo>
                  <a:cubicBezTo>
                    <a:pt x="698" y="93"/>
                    <a:pt x="698" y="93"/>
                    <a:pt x="698" y="93"/>
                  </a:cubicBezTo>
                  <a:cubicBezTo>
                    <a:pt x="698" y="93"/>
                    <a:pt x="698" y="93"/>
                    <a:pt x="698" y="93"/>
                  </a:cubicBezTo>
                  <a:cubicBezTo>
                    <a:pt x="700" y="84"/>
                    <a:pt x="700" y="84"/>
                    <a:pt x="700" y="84"/>
                  </a:cubicBezTo>
                  <a:cubicBezTo>
                    <a:pt x="699" y="81"/>
                    <a:pt x="698" y="78"/>
                    <a:pt x="698" y="76"/>
                  </a:cubicBezTo>
                  <a:lnTo>
                    <a:pt x="699" y="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Freeform 7"/>
            <p:cNvSpPr/>
            <p:nvPr/>
          </p:nvSpPr>
          <p:spPr bwMode="auto">
            <a:xfrm>
              <a:off x="2289175" y="2574925"/>
              <a:ext cx="1560513" cy="1309688"/>
            </a:xfrm>
            <a:custGeom>
              <a:avLst/>
              <a:gdLst>
                <a:gd name="T0" fmla="*/ 268 w 456"/>
                <a:gd name="T1" fmla="*/ 154 h 386"/>
                <a:gd name="T2" fmla="*/ 258 w 456"/>
                <a:gd name="T3" fmla="*/ 161 h 386"/>
                <a:gd name="T4" fmla="*/ 222 w 456"/>
                <a:gd name="T5" fmla="*/ 129 h 386"/>
                <a:gd name="T6" fmla="*/ 196 w 456"/>
                <a:gd name="T7" fmla="*/ 108 h 386"/>
                <a:gd name="T8" fmla="*/ 199 w 456"/>
                <a:gd name="T9" fmla="*/ 79 h 386"/>
                <a:gd name="T10" fmla="*/ 170 w 456"/>
                <a:gd name="T11" fmla="*/ 87 h 386"/>
                <a:gd name="T12" fmla="*/ 148 w 456"/>
                <a:gd name="T13" fmla="*/ 59 h 386"/>
                <a:gd name="T14" fmla="*/ 138 w 456"/>
                <a:gd name="T15" fmla="*/ 25 h 386"/>
                <a:gd name="T16" fmla="*/ 128 w 456"/>
                <a:gd name="T17" fmla="*/ 8 h 386"/>
                <a:gd name="T18" fmla="*/ 105 w 456"/>
                <a:gd name="T19" fmla="*/ 16 h 386"/>
                <a:gd name="T20" fmla="*/ 89 w 456"/>
                <a:gd name="T21" fmla="*/ 32 h 386"/>
                <a:gd name="T22" fmla="*/ 49 w 456"/>
                <a:gd name="T23" fmla="*/ 45 h 386"/>
                <a:gd name="T24" fmla="*/ 25 w 456"/>
                <a:gd name="T25" fmla="*/ 73 h 386"/>
                <a:gd name="T26" fmla="*/ 2 w 456"/>
                <a:gd name="T27" fmla="*/ 92 h 386"/>
                <a:gd name="T28" fmla="*/ 33 w 456"/>
                <a:gd name="T29" fmla="*/ 120 h 386"/>
                <a:gd name="T30" fmla="*/ 56 w 456"/>
                <a:gd name="T31" fmla="*/ 127 h 386"/>
                <a:gd name="T32" fmla="*/ 112 w 456"/>
                <a:gd name="T33" fmla="*/ 150 h 386"/>
                <a:gd name="T34" fmla="*/ 152 w 456"/>
                <a:gd name="T35" fmla="*/ 142 h 386"/>
                <a:gd name="T36" fmla="*/ 186 w 456"/>
                <a:gd name="T37" fmla="*/ 157 h 386"/>
                <a:gd name="T38" fmla="*/ 215 w 456"/>
                <a:gd name="T39" fmla="*/ 168 h 386"/>
                <a:gd name="T40" fmla="*/ 262 w 456"/>
                <a:gd name="T41" fmla="*/ 203 h 386"/>
                <a:gd name="T42" fmla="*/ 274 w 456"/>
                <a:gd name="T43" fmla="*/ 220 h 386"/>
                <a:gd name="T44" fmla="*/ 271 w 456"/>
                <a:gd name="T45" fmla="*/ 288 h 386"/>
                <a:gd name="T46" fmla="*/ 252 w 456"/>
                <a:gd name="T47" fmla="*/ 322 h 386"/>
                <a:gd name="T48" fmla="*/ 224 w 456"/>
                <a:gd name="T49" fmla="*/ 334 h 386"/>
                <a:gd name="T50" fmla="*/ 249 w 456"/>
                <a:gd name="T51" fmla="*/ 353 h 386"/>
                <a:gd name="T52" fmla="*/ 261 w 456"/>
                <a:gd name="T53" fmla="*/ 348 h 386"/>
                <a:gd name="T54" fmla="*/ 263 w 456"/>
                <a:gd name="T55" fmla="*/ 335 h 386"/>
                <a:gd name="T56" fmla="*/ 276 w 456"/>
                <a:gd name="T57" fmla="*/ 322 h 386"/>
                <a:gd name="T58" fmla="*/ 288 w 456"/>
                <a:gd name="T59" fmla="*/ 332 h 386"/>
                <a:gd name="T60" fmla="*/ 322 w 456"/>
                <a:gd name="T61" fmla="*/ 346 h 386"/>
                <a:gd name="T62" fmla="*/ 334 w 456"/>
                <a:gd name="T63" fmla="*/ 366 h 386"/>
                <a:gd name="T64" fmla="*/ 364 w 456"/>
                <a:gd name="T65" fmla="*/ 376 h 386"/>
                <a:gd name="T66" fmla="*/ 364 w 456"/>
                <a:gd name="T67" fmla="*/ 357 h 386"/>
                <a:gd name="T68" fmla="*/ 368 w 456"/>
                <a:gd name="T69" fmla="*/ 350 h 386"/>
                <a:gd name="T70" fmla="*/ 383 w 456"/>
                <a:gd name="T71" fmla="*/ 325 h 386"/>
                <a:gd name="T72" fmla="*/ 385 w 456"/>
                <a:gd name="T73" fmla="*/ 308 h 386"/>
                <a:gd name="T74" fmla="*/ 400 w 456"/>
                <a:gd name="T75" fmla="*/ 291 h 386"/>
                <a:gd name="T76" fmla="*/ 423 w 456"/>
                <a:gd name="T77" fmla="*/ 287 h 386"/>
                <a:gd name="T78" fmla="*/ 445 w 456"/>
                <a:gd name="T79" fmla="*/ 278 h 386"/>
                <a:gd name="T80" fmla="*/ 453 w 456"/>
                <a:gd name="T81" fmla="*/ 244 h 386"/>
                <a:gd name="T82" fmla="*/ 412 w 456"/>
                <a:gd name="T83" fmla="*/ 219 h 386"/>
                <a:gd name="T84" fmla="*/ 395 w 456"/>
                <a:gd name="T85" fmla="*/ 246 h 386"/>
                <a:gd name="T86" fmla="*/ 407 w 456"/>
                <a:gd name="T87" fmla="*/ 256 h 386"/>
                <a:gd name="T88" fmla="*/ 405 w 456"/>
                <a:gd name="T89" fmla="*/ 270 h 386"/>
                <a:gd name="T90" fmla="*/ 389 w 456"/>
                <a:gd name="T91" fmla="*/ 275 h 386"/>
                <a:gd name="T92" fmla="*/ 374 w 456"/>
                <a:gd name="T93" fmla="*/ 284 h 386"/>
                <a:gd name="T94" fmla="*/ 363 w 456"/>
                <a:gd name="T95" fmla="*/ 274 h 386"/>
                <a:gd name="T96" fmla="*/ 356 w 456"/>
                <a:gd name="T97" fmla="*/ 257 h 386"/>
                <a:gd name="T98" fmla="*/ 350 w 456"/>
                <a:gd name="T99" fmla="*/ 238 h 386"/>
                <a:gd name="T100" fmla="*/ 326 w 456"/>
                <a:gd name="T101" fmla="*/ 208 h 386"/>
                <a:gd name="T102" fmla="*/ 299 w 456"/>
                <a:gd name="T103" fmla="*/ 188 h 386"/>
                <a:gd name="T104" fmla="*/ 300 w 456"/>
                <a:gd name="T105" fmla="*/ 168 h 386"/>
                <a:gd name="T106" fmla="*/ 325 w 456"/>
                <a:gd name="T107" fmla="*/ 142 h 386"/>
                <a:gd name="T108" fmla="*/ 295 w 456"/>
                <a:gd name="T109" fmla="*/ 143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6" h="386">
                  <a:moveTo>
                    <a:pt x="271" y="140"/>
                  </a:moveTo>
                  <a:cubicBezTo>
                    <a:pt x="265" y="140"/>
                    <a:pt x="265" y="140"/>
                    <a:pt x="265" y="140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6" y="149"/>
                    <a:pt x="266" y="149"/>
                    <a:pt x="266" y="149"/>
                  </a:cubicBezTo>
                  <a:cubicBezTo>
                    <a:pt x="268" y="154"/>
                    <a:pt x="268" y="154"/>
                    <a:pt x="268" y="154"/>
                  </a:cubicBezTo>
                  <a:cubicBezTo>
                    <a:pt x="268" y="154"/>
                    <a:pt x="268" y="154"/>
                    <a:pt x="268" y="154"/>
                  </a:cubicBezTo>
                  <a:cubicBezTo>
                    <a:pt x="268" y="156"/>
                    <a:pt x="268" y="156"/>
                    <a:pt x="268" y="156"/>
                  </a:cubicBezTo>
                  <a:cubicBezTo>
                    <a:pt x="267" y="156"/>
                    <a:pt x="267" y="156"/>
                    <a:pt x="267" y="156"/>
                  </a:cubicBezTo>
                  <a:cubicBezTo>
                    <a:pt x="259" y="160"/>
                    <a:pt x="259" y="160"/>
                    <a:pt x="259" y="160"/>
                  </a:cubicBezTo>
                  <a:cubicBezTo>
                    <a:pt x="258" y="161"/>
                    <a:pt x="258" y="161"/>
                    <a:pt x="258" y="161"/>
                  </a:cubicBezTo>
                  <a:cubicBezTo>
                    <a:pt x="258" y="161"/>
                    <a:pt x="258" y="161"/>
                    <a:pt x="258" y="161"/>
                  </a:cubicBezTo>
                  <a:cubicBezTo>
                    <a:pt x="258" y="161"/>
                    <a:pt x="258" y="161"/>
                    <a:pt x="258" y="161"/>
                  </a:cubicBezTo>
                  <a:cubicBezTo>
                    <a:pt x="257" y="161"/>
                    <a:pt x="257" y="161"/>
                    <a:pt x="257" y="161"/>
                  </a:cubicBezTo>
                  <a:cubicBezTo>
                    <a:pt x="251" y="160"/>
                    <a:pt x="247" y="158"/>
                    <a:pt x="246" y="155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31" y="148"/>
                    <a:pt x="231" y="148"/>
                    <a:pt x="231" y="148"/>
                  </a:cubicBezTo>
                  <a:cubicBezTo>
                    <a:pt x="228" y="133"/>
                    <a:pt x="228" y="133"/>
                    <a:pt x="228" y="133"/>
                  </a:cubicBezTo>
                  <a:cubicBezTo>
                    <a:pt x="226" y="132"/>
                    <a:pt x="224" y="131"/>
                    <a:pt x="223" y="130"/>
                  </a:cubicBezTo>
                  <a:cubicBezTo>
                    <a:pt x="222" y="129"/>
                    <a:pt x="222" y="129"/>
                    <a:pt x="222" y="129"/>
                  </a:cubicBezTo>
                  <a:cubicBezTo>
                    <a:pt x="220" y="126"/>
                    <a:pt x="219" y="124"/>
                    <a:pt x="216" y="124"/>
                  </a:cubicBezTo>
                  <a:cubicBezTo>
                    <a:pt x="213" y="123"/>
                    <a:pt x="210" y="120"/>
                    <a:pt x="208" y="117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196" y="108"/>
                    <a:pt x="196" y="108"/>
                    <a:pt x="196" y="108"/>
                  </a:cubicBezTo>
                  <a:cubicBezTo>
                    <a:pt x="196" y="108"/>
                    <a:pt x="196" y="108"/>
                    <a:pt x="196" y="108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207" y="84"/>
                    <a:pt x="207" y="84"/>
                    <a:pt x="207" y="84"/>
                  </a:cubicBezTo>
                  <a:cubicBezTo>
                    <a:pt x="208" y="83"/>
                    <a:pt x="208" y="82"/>
                    <a:pt x="208" y="82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199" y="79"/>
                    <a:pt x="199" y="79"/>
                    <a:pt x="199" y="79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80" y="80"/>
                    <a:pt x="180" y="80"/>
                    <a:pt x="180" y="80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1" y="84"/>
                    <a:pt x="171" y="84"/>
                    <a:pt x="171" y="84"/>
                  </a:cubicBezTo>
                  <a:cubicBezTo>
                    <a:pt x="170" y="87"/>
                    <a:pt x="170" y="87"/>
                    <a:pt x="170" y="87"/>
                  </a:cubicBezTo>
                  <a:cubicBezTo>
                    <a:pt x="168" y="89"/>
                    <a:pt x="166" y="90"/>
                    <a:pt x="162" y="89"/>
                  </a:cubicBezTo>
                  <a:cubicBezTo>
                    <a:pt x="162" y="89"/>
                    <a:pt x="162" y="89"/>
                    <a:pt x="162" y="89"/>
                  </a:cubicBezTo>
                  <a:cubicBezTo>
                    <a:pt x="162" y="89"/>
                    <a:pt x="162" y="89"/>
                    <a:pt x="162" y="89"/>
                  </a:cubicBezTo>
                  <a:cubicBezTo>
                    <a:pt x="156" y="84"/>
                    <a:pt x="156" y="84"/>
                    <a:pt x="156" y="8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2" y="72"/>
                    <a:pt x="150" y="70"/>
                    <a:pt x="149" y="68"/>
                  </a:cubicBezTo>
                  <a:cubicBezTo>
                    <a:pt x="148" y="59"/>
                    <a:pt x="148" y="59"/>
                    <a:pt x="148" y="59"/>
                  </a:cubicBezTo>
                  <a:cubicBezTo>
                    <a:pt x="144" y="54"/>
                    <a:pt x="144" y="54"/>
                    <a:pt x="144" y="54"/>
                  </a:cubicBezTo>
                  <a:cubicBezTo>
                    <a:pt x="139" y="50"/>
                    <a:pt x="139" y="50"/>
                    <a:pt x="139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5" y="34"/>
                    <a:pt x="81" y="36"/>
                    <a:pt x="77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5" y="42"/>
                    <a:pt x="53" y="44"/>
                    <a:pt x="49" y="45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3" y="63"/>
                    <a:pt x="31" y="66"/>
                    <a:pt x="30" y="67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0" y="76"/>
                    <a:pt x="18" y="77"/>
                    <a:pt x="1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2" y="92"/>
                    <a:pt x="2" y="92"/>
                    <a:pt x="2" y="92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11" y="117"/>
                    <a:pt x="11" y="117"/>
                    <a:pt x="11" y="117"/>
                  </a:cubicBezTo>
                  <a:cubicBezTo>
                    <a:pt x="20" y="119"/>
                    <a:pt x="20" y="119"/>
                    <a:pt x="20" y="119"/>
                  </a:cubicBezTo>
                  <a:cubicBezTo>
                    <a:pt x="33" y="120"/>
                    <a:pt x="33" y="120"/>
                    <a:pt x="33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68" y="132"/>
                    <a:pt x="68" y="132"/>
                    <a:pt x="68" y="132"/>
                  </a:cubicBezTo>
                  <a:cubicBezTo>
                    <a:pt x="69" y="132"/>
                    <a:pt x="69" y="132"/>
                    <a:pt x="69" y="132"/>
                  </a:cubicBezTo>
                  <a:cubicBezTo>
                    <a:pt x="77" y="136"/>
                    <a:pt x="77" y="136"/>
                    <a:pt x="77" y="136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9" y="157"/>
                    <a:pt x="109" y="157"/>
                    <a:pt x="109" y="157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10" y="136"/>
                    <a:pt x="113" y="134"/>
                    <a:pt x="117" y="132"/>
                  </a:cubicBezTo>
                  <a:cubicBezTo>
                    <a:pt x="118" y="132"/>
                    <a:pt x="118" y="132"/>
                    <a:pt x="118" y="132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5" y="145"/>
                    <a:pt x="145" y="145"/>
                    <a:pt x="145" y="145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5" y="142"/>
                    <a:pt x="155" y="142"/>
                    <a:pt x="155" y="142"/>
                  </a:cubicBezTo>
                  <a:cubicBezTo>
                    <a:pt x="160" y="138"/>
                    <a:pt x="160" y="138"/>
                    <a:pt x="160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2" y="139"/>
                    <a:pt x="162" y="139"/>
                    <a:pt x="162" y="13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8" y="158"/>
                    <a:pt x="191" y="161"/>
                    <a:pt x="194" y="165"/>
                  </a:cubicBezTo>
                  <a:cubicBezTo>
                    <a:pt x="199" y="170"/>
                    <a:pt x="199" y="170"/>
                    <a:pt x="199" y="170"/>
                  </a:cubicBezTo>
                  <a:cubicBezTo>
                    <a:pt x="202" y="170"/>
                    <a:pt x="202" y="170"/>
                    <a:pt x="202" y="170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22" y="176"/>
                    <a:pt x="222" y="176"/>
                    <a:pt x="222" y="176"/>
                  </a:cubicBezTo>
                  <a:cubicBezTo>
                    <a:pt x="240" y="190"/>
                    <a:pt x="240" y="190"/>
                    <a:pt x="240" y="190"/>
                  </a:cubicBezTo>
                  <a:cubicBezTo>
                    <a:pt x="240" y="190"/>
                    <a:pt x="240" y="190"/>
                    <a:pt x="240" y="190"/>
                  </a:cubicBezTo>
                  <a:cubicBezTo>
                    <a:pt x="245" y="196"/>
                    <a:pt x="245" y="196"/>
                    <a:pt x="245" y="196"/>
                  </a:cubicBezTo>
                  <a:cubicBezTo>
                    <a:pt x="261" y="192"/>
                    <a:pt x="261" y="192"/>
                    <a:pt x="261" y="192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9" y="210"/>
                    <a:pt x="269" y="210"/>
                    <a:pt x="269" y="210"/>
                  </a:cubicBezTo>
                  <a:cubicBezTo>
                    <a:pt x="269" y="210"/>
                    <a:pt x="269" y="210"/>
                    <a:pt x="269" y="210"/>
                  </a:cubicBezTo>
                  <a:cubicBezTo>
                    <a:pt x="269" y="210"/>
                    <a:pt x="269" y="210"/>
                    <a:pt x="269" y="210"/>
                  </a:cubicBezTo>
                  <a:cubicBezTo>
                    <a:pt x="274" y="219"/>
                    <a:pt x="274" y="219"/>
                    <a:pt x="274" y="219"/>
                  </a:cubicBezTo>
                  <a:cubicBezTo>
                    <a:pt x="274" y="219"/>
                    <a:pt x="274" y="219"/>
                    <a:pt x="274" y="219"/>
                  </a:cubicBezTo>
                  <a:cubicBezTo>
                    <a:pt x="274" y="220"/>
                    <a:pt x="274" y="220"/>
                    <a:pt x="274" y="220"/>
                  </a:cubicBezTo>
                  <a:cubicBezTo>
                    <a:pt x="274" y="220"/>
                    <a:pt x="274" y="220"/>
                    <a:pt x="274" y="220"/>
                  </a:cubicBezTo>
                  <a:cubicBezTo>
                    <a:pt x="280" y="248"/>
                    <a:pt x="280" y="248"/>
                    <a:pt x="280" y="248"/>
                  </a:cubicBezTo>
                  <a:cubicBezTo>
                    <a:pt x="286" y="259"/>
                    <a:pt x="286" y="259"/>
                    <a:pt x="286" y="259"/>
                  </a:cubicBezTo>
                  <a:cubicBezTo>
                    <a:pt x="278" y="279"/>
                    <a:pt x="278" y="279"/>
                    <a:pt x="278" y="279"/>
                  </a:cubicBezTo>
                  <a:cubicBezTo>
                    <a:pt x="278" y="280"/>
                    <a:pt x="278" y="280"/>
                    <a:pt x="278" y="280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1" y="288"/>
                    <a:pt x="271" y="288"/>
                    <a:pt x="271" y="288"/>
                  </a:cubicBezTo>
                  <a:cubicBezTo>
                    <a:pt x="271" y="288"/>
                    <a:pt x="271" y="288"/>
                    <a:pt x="271" y="288"/>
                  </a:cubicBezTo>
                  <a:cubicBezTo>
                    <a:pt x="264" y="300"/>
                    <a:pt x="264" y="300"/>
                    <a:pt x="264" y="300"/>
                  </a:cubicBezTo>
                  <a:cubicBezTo>
                    <a:pt x="263" y="300"/>
                    <a:pt x="263" y="300"/>
                    <a:pt x="263" y="300"/>
                  </a:cubicBezTo>
                  <a:cubicBezTo>
                    <a:pt x="254" y="300"/>
                    <a:pt x="254" y="300"/>
                    <a:pt x="254" y="300"/>
                  </a:cubicBezTo>
                  <a:cubicBezTo>
                    <a:pt x="244" y="308"/>
                    <a:pt x="244" y="308"/>
                    <a:pt x="244" y="308"/>
                  </a:cubicBezTo>
                  <a:cubicBezTo>
                    <a:pt x="245" y="310"/>
                    <a:pt x="247" y="310"/>
                    <a:pt x="250" y="312"/>
                  </a:cubicBezTo>
                  <a:cubicBezTo>
                    <a:pt x="254" y="313"/>
                    <a:pt x="254" y="316"/>
                    <a:pt x="252" y="322"/>
                  </a:cubicBezTo>
                  <a:cubicBezTo>
                    <a:pt x="252" y="322"/>
                    <a:pt x="252" y="322"/>
                    <a:pt x="252" y="322"/>
                  </a:cubicBezTo>
                  <a:cubicBezTo>
                    <a:pt x="245" y="329"/>
                    <a:pt x="245" y="329"/>
                    <a:pt x="245" y="329"/>
                  </a:cubicBezTo>
                  <a:cubicBezTo>
                    <a:pt x="245" y="329"/>
                    <a:pt x="245" y="329"/>
                    <a:pt x="245" y="329"/>
                  </a:cubicBezTo>
                  <a:cubicBezTo>
                    <a:pt x="245" y="330"/>
                    <a:pt x="245" y="330"/>
                    <a:pt x="245" y="330"/>
                  </a:cubicBezTo>
                  <a:cubicBezTo>
                    <a:pt x="244" y="330"/>
                    <a:pt x="244" y="330"/>
                    <a:pt x="244" y="330"/>
                  </a:cubicBezTo>
                  <a:cubicBezTo>
                    <a:pt x="244" y="330"/>
                    <a:pt x="244" y="330"/>
                    <a:pt x="244" y="330"/>
                  </a:cubicBezTo>
                  <a:cubicBezTo>
                    <a:pt x="225" y="327"/>
                    <a:pt x="225" y="327"/>
                    <a:pt x="225" y="327"/>
                  </a:cubicBezTo>
                  <a:cubicBezTo>
                    <a:pt x="224" y="334"/>
                    <a:pt x="224" y="334"/>
                    <a:pt x="224" y="334"/>
                  </a:cubicBezTo>
                  <a:cubicBezTo>
                    <a:pt x="226" y="348"/>
                    <a:pt x="226" y="348"/>
                    <a:pt x="226" y="348"/>
                  </a:cubicBezTo>
                  <a:cubicBezTo>
                    <a:pt x="242" y="355"/>
                    <a:pt x="242" y="355"/>
                    <a:pt x="242" y="355"/>
                  </a:cubicBezTo>
                  <a:cubicBezTo>
                    <a:pt x="242" y="356"/>
                    <a:pt x="242" y="356"/>
                    <a:pt x="242" y="356"/>
                  </a:cubicBezTo>
                  <a:cubicBezTo>
                    <a:pt x="242" y="356"/>
                    <a:pt x="242" y="356"/>
                    <a:pt x="242" y="356"/>
                  </a:cubicBezTo>
                  <a:cubicBezTo>
                    <a:pt x="248" y="354"/>
                    <a:pt x="248" y="354"/>
                    <a:pt x="248" y="354"/>
                  </a:cubicBezTo>
                  <a:cubicBezTo>
                    <a:pt x="249" y="353"/>
                    <a:pt x="249" y="353"/>
                    <a:pt x="249" y="353"/>
                  </a:cubicBezTo>
                  <a:cubicBezTo>
                    <a:pt x="249" y="353"/>
                    <a:pt x="249" y="353"/>
                    <a:pt x="249" y="353"/>
                  </a:cubicBezTo>
                  <a:cubicBezTo>
                    <a:pt x="250" y="354"/>
                    <a:pt x="250" y="354"/>
                    <a:pt x="250" y="354"/>
                  </a:cubicBezTo>
                  <a:cubicBezTo>
                    <a:pt x="250" y="354"/>
                    <a:pt x="250" y="354"/>
                    <a:pt x="250" y="354"/>
                  </a:cubicBezTo>
                  <a:cubicBezTo>
                    <a:pt x="255" y="356"/>
                    <a:pt x="255" y="356"/>
                    <a:pt x="255" y="356"/>
                  </a:cubicBezTo>
                  <a:cubicBezTo>
                    <a:pt x="261" y="356"/>
                    <a:pt x="261" y="356"/>
                    <a:pt x="261" y="356"/>
                  </a:cubicBezTo>
                  <a:cubicBezTo>
                    <a:pt x="264" y="356"/>
                    <a:pt x="264" y="356"/>
                    <a:pt x="264" y="356"/>
                  </a:cubicBezTo>
                  <a:cubicBezTo>
                    <a:pt x="261" y="348"/>
                    <a:pt x="261" y="348"/>
                    <a:pt x="261" y="348"/>
                  </a:cubicBezTo>
                  <a:cubicBezTo>
                    <a:pt x="261" y="348"/>
                    <a:pt x="261" y="348"/>
                    <a:pt x="261" y="348"/>
                  </a:cubicBezTo>
                  <a:cubicBezTo>
                    <a:pt x="261" y="348"/>
                    <a:pt x="261" y="348"/>
                    <a:pt x="261" y="348"/>
                  </a:cubicBezTo>
                  <a:cubicBezTo>
                    <a:pt x="260" y="340"/>
                    <a:pt x="260" y="340"/>
                    <a:pt x="260" y="340"/>
                  </a:cubicBezTo>
                  <a:cubicBezTo>
                    <a:pt x="260" y="340"/>
                    <a:pt x="260" y="340"/>
                    <a:pt x="260" y="340"/>
                  </a:cubicBezTo>
                  <a:cubicBezTo>
                    <a:pt x="260" y="339"/>
                    <a:pt x="260" y="339"/>
                    <a:pt x="260" y="339"/>
                  </a:cubicBezTo>
                  <a:cubicBezTo>
                    <a:pt x="260" y="338"/>
                    <a:pt x="260" y="338"/>
                    <a:pt x="260" y="338"/>
                  </a:cubicBezTo>
                  <a:cubicBezTo>
                    <a:pt x="260" y="338"/>
                    <a:pt x="260" y="338"/>
                    <a:pt x="260" y="338"/>
                  </a:cubicBezTo>
                  <a:cubicBezTo>
                    <a:pt x="263" y="335"/>
                    <a:pt x="263" y="335"/>
                    <a:pt x="263" y="335"/>
                  </a:cubicBezTo>
                  <a:cubicBezTo>
                    <a:pt x="263" y="334"/>
                    <a:pt x="263" y="334"/>
                    <a:pt x="263" y="334"/>
                  </a:cubicBezTo>
                  <a:cubicBezTo>
                    <a:pt x="263" y="334"/>
                    <a:pt x="263" y="334"/>
                    <a:pt x="263" y="334"/>
                  </a:cubicBezTo>
                  <a:cubicBezTo>
                    <a:pt x="264" y="334"/>
                    <a:pt x="264" y="334"/>
                    <a:pt x="264" y="334"/>
                  </a:cubicBezTo>
                  <a:cubicBezTo>
                    <a:pt x="268" y="328"/>
                    <a:pt x="268" y="328"/>
                    <a:pt x="268" y="328"/>
                  </a:cubicBezTo>
                  <a:cubicBezTo>
                    <a:pt x="269" y="328"/>
                    <a:pt x="269" y="328"/>
                    <a:pt x="269" y="328"/>
                  </a:cubicBezTo>
                  <a:cubicBezTo>
                    <a:pt x="276" y="322"/>
                    <a:pt x="276" y="322"/>
                    <a:pt x="276" y="322"/>
                  </a:cubicBezTo>
                  <a:cubicBezTo>
                    <a:pt x="276" y="322"/>
                    <a:pt x="276" y="322"/>
                    <a:pt x="276" y="322"/>
                  </a:cubicBezTo>
                  <a:cubicBezTo>
                    <a:pt x="276" y="322"/>
                    <a:pt x="276" y="322"/>
                    <a:pt x="276" y="322"/>
                  </a:cubicBezTo>
                  <a:cubicBezTo>
                    <a:pt x="277" y="322"/>
                    <a:pt x="277" y="322"/>
                    <a:pt x="277" y="322"/>
                  </a:cubicBezTo>
                  <a:cubicBezTo>
                    <a:pt x="277" y="322"/>
                    <a:pt x="277" y="322"/>
                    <a:pt x="277" y="322"/>
                  </a:cubicBezTo>
                  <a:cubicBezTo>
                    <a:pt x="285" y="320"/>
                    <a:pt x="285" y="320"/>
                    <a:pt x="285" y="320"/>
                  </a:cubicBezTo>
                  <a:cubicBezTo>
                    <a:pt x="285" y="323"/>
                    <a:pt x="285" y="323"/>
                    <a:pt x="285" y="323"/>
                  </a:cubicBezTo>
                  <a:cubicBezTo>
                    <a:pt x="285" y="326"/>
                    <a:pt x="286" y="328"/>
                    <a:pt x="286" y="329"/>
                  </a:cubicBezTo>
                  <a:cubicBezTo>
                    <a:pt x="288" y="332"/>
                    <a:pt x="288" y="332"/>
                    <a:pt x="288" y="332"/>
                  </a:cubicBezTo>
                  <a:cubicBezTo>
                    <a:pt x="290" y="338"/>
                    <a:pt x="290" y="338"/>
                    <a:pt x="290" y="338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320" y="344"/>
                    <a:pt x="320" y="344"/>
                    <a:pt x="320" y="344"/>
                  </a:cubicBezTo>
                  <a:cubicBezTo>
                    <a:pt x="321" y="344"/>
                    <a:pt x="321" y="344"/>
                    <a:pt x="321" y="344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2" y="345"/>
                    <a:pt x="322" y="345"/>
                    <a:pt x="322" y="345"/>
                  </a:cubicBezTo>
                  <a:cubicBezTo>
                    <a:pt x="322" y="346"/>
                    <a:pt x="322" y="346"/>
                    <a:pt x="322" y="346"/>
                  </a:cubicBezTo>
                  <a:cubicBezTo>
                    <a:pt x="321" y="353"/>
                    <a:pt x="321" y="353"/>
                    <a:pt x="321" y="353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33" y="362"/>
                    <a:pt x="333" y="362"/>
                    <a:pt x="333" y="362"/>
                  </a:cubicBezTo>
                  <a:cubicBezTo>
                    <a:pt x="333" y="362"/>
                    <a:pt x="333" y="362"/>
                    <a:pt x="333" y="362"/>
                  </a:cubicBezTo>
                  <a:cubicBezTo>
                    <a:pt x="333" y="363"/>
                    <a:pt x="333" y="363"/>
                    <a:pt x="333" y="363"/>
                  </a:cubicBezTo>
                  <a:cubicBezTo>
                    <a:pt x="334" y="364"/>
                    <a:pt x="334" y="364"/>
                    <a:pt x="334" y="364"/>
                  </a:cubicBezTo>
                  <a:cubicBezTo>
                    <a:pt x="334" y="366"/>
                    <a:pt x="334" y="366"/>
                    <a:pt x="334" y="366"/>
                  </a:cubicBezTo>
                  <a:cubicBezTo>
                    <a:pt x="334" y="370"/>
                    <a:pt x="334" y="370"/>
                    <a:pt x="334" y="370"/>
                  </a:cubicBezTo>
                  <a:cubicBezTo>
                    <a:pt x="332" y="378"/>
                    <a:pt x="332" y="378"/>
                    <a:pt x="332" y="378"/>
                  </a:cubicBezTo>
                  <a:cubicBezTo>
                    <a:pt x="335" y="380"/>
                    <a:pt x="335" y="380"/>
                    <a:pt x="335" y="380"/>
                  </a:cubicBezTo>
                  <a:cubicBezTo>
                    <a:pt x="338" y="380"/>
                    <a:pt x="341" y="380"/>
                    <a:pt x="343" y="382"/>
                  </a:cubicBezTo>
                  <a:cubicBezTo>
                    <a:pt x="353" y="386"/>
                    <a:pt x="353" y="386"/>
                    <a:pt x="353" y="386"/>
                  </a:cubicBezTo>
                  <a:cubicBezTo>
                    <a:pt x="358" y="382"/>
                    <a:pt x="358" y="382"/>
                    <a:pt x="358" y="382"/>
                  </a:cubicBezTo>
                  <a:cubicBezTo>
                    <a:pt x="364" y="376"/>
                    <a:pt x="364" y="376"/>
                    <a:pt x="364" y="376"/>
                  </a:cubicBezTo>
                  <a:cubicBezTo>
                    <a:pt x="365" y="373"/>
                    <a:pt x="365" y="373"/>
                    <a:pt x="365" y="373"/>
                  </a:cubicBezTo>
                  <a:cubicBezTo>
                    <a:pt x="365" y="372"/>
                    <a:pt x="365" y="372"/>
                    <a:pt x="365" y="372"/>
                  </a:cubicBezTo>
                  <a:cubicBezTo>
                    <a:pt x="366" y="372"/>
                    <a:pt x="366" y="372"/>
                    <a:pt x="366" y="372"/>
                  </a:cubicBezTo>
                  <a:cubicBezTo>
                    <a:pt x="367" y="371"/>
                    <a:pt x="367" y="371"/>
                    <a:pt x="367" y="371"/>
                  </a:cubicBezTo>
                  <a:cubicBezTo>
                    <a:pt x="367" y="370"/>
                    <a:pt x="367" y="370"/>
                    <a:pt x="367" y="370"/>
                  </a:cubicBezTo>
                  <a:cubicBezTo>
                    <a:pt x="365" y="362"/>
                    <a:pt x="365" y="362"/>
                    <a:pt x="365" y="362"/>
                  </a:cubicBezTo>
                  <a:cubicBezTo>
                    <a:pt x="364" y="357"/>
                    <a:pt x="364" y="357"/>
                    <a:pt x="364" y="357"/>
                  </a:cubicBezTo>
                  <a:cubicBezTo>
                    <a:pt x="364" y="357"/>
                    <a:pt x="364" y="357"/>
                    <a:pt x="364" y="357"/>
                  </a:cubicBezTo>
                  <a:cubicBezTo>
                    <a:pt x="364" y="356"/>
                    <a:pt x="364" y="356"/>
                    <a:pt x="364" y="356"/>
                  </a:cubicBezTo>
                  <a:cubicBezTo>
                    <a:pt x="364" y="356"/>
                    <a:pt x="364" y="356"/>
                    <a:pt x="364" y="356"/>
                  </a:cubicBezTo>
                  <a:cubicBezTo>
                    <a:pt x="364" y="356"/>
                    <a:pt x="364" y="356"/>
                    <a:pt x="364" y="356"/>
                  </a:cubicBezTo>
                  <a:cubicBezTo>
                    <a:pt x="367" y="350"/>
                    <a:pt x="367" y="350"/>
                    <a:pt x="367" y="350"/>
                  </a:cubicBezTo>
                  <a:cubicBezTo>
                    <a:pt x="368" y="350"/>
                    <a:pt x="368" y="350"/>
                    <a:pt x="368" y="350"/>
                  </a:cubicBezTo>
                  <a:cubicBezTo>
                    <a:pt x="368" y="350"/>
                    <a:pt x="368" y="350"/>
                    <a:pt x="368" y="350"/>
                  </a:cubicBezTo>
                  <a:cubicBezTo>
                    <a:pt x="374" y="346"/>
                    <a:pt x="374" y="346"/>
                    <a:pt x="374" y="346"/>
                  </a:cubicBezTo>
                  <a:cubicBezTo>
                    <a:pt x="375" y="346"/>
                    <a:pt x="375" y="346"/>
                    <a:pt x="375" y="346"/>
                  </a:cubicBezTo>
                  <a:cubicBezTo>
                    <a:pt x="388" y="346"/>
                    <a:pt x="388" y="346"/>
                    <a:pt x="388" y="346"/>
                  </a:cubicBezTo>
                  <a:cubicBezTo>
                    <a:pt x="390" y="345"/>
                    <a:pt x="390" y="345"/>
                    <a:pt x="390" y="345"/>
                  </a:cubicBezTo>
                  <a:cubicBezTo>
                    <a:pt x="389" y="338"/>
                    <a:pt x="389" y="338"/>
                    <a:pt x="389" y="338"/>
                  </a:cubicBezTo>
                  <a:cubicBezTo>
                    <a:pt x="387" y="332"/>
                    <a:pt x="387" y="332"/>
                    <a:pt x="387" y="332"/>
                  </a:cubicBezTo>
                  <a:cubicBezTo>
                    <a:pt x="383" y="325"/>
                    <a:pt x="383" y="325"/>
                    <a:pt x="383" y="325"/>
                  </a:cubicBezTo>
                  <a:cubicBezTo>
                    <a:pt x="383" y="324"/>
                    <a:pt x="383" y="324"/>
                    <a:pt x="383" y="324"/>
                  </a:cubicBezTo>
                  <a:cubicBezTo>
                    <a:pt x="383" y="324"/>
                    <a:pt x="383" y="324"/>
                    <a:pt x="383" y="324"/>
                  </a:cubicBezTo>
                  <a:cubicBezTo>
                    <a:pt x="383" y="314"/>
                    <a:pt x="383" y="314"/>
                    <a:pt x="383" y="314"/>
                  </a:cubicBezTo>
                  <a:cubicBezTo>
                    <a:pt x="383" y="314"/>
                    <a:pt x="383" y="314"/>
                    <a:pt x="383" y="314"/>
                  </a:cubicBezTo>
                  <a:cubicBezTo>
                    <a:pt x="383" y="314"/>
                    <a:pt x="383" y="314"/>
                    <a:pt x="383" y="314"/>
                  </a:cubicBezTo>
                  <a:cubicBezTo>
                    <a:pt x="385" y="308"/>
                    <a:pt x="385" y="308"/>
                    <a:pt x="385" y="308"/>
                  </a:cubicBezTo>
                  <a:cubicBezTo>
                    <a:pt x="385" y="308"/>
                    <a:pt x="385" y="308"/>
                    <a:pt x="385" y="308"/>
                  </a:cubicBezTo>
                  <a:cubicBezTo>
                    <a:pt x="385" y="307"/>
                    <a:pt x="385" y="307"/>
                    <a:pt x="385" y="307"/>
                  </a:cubicBezTo>
                  <a:cubicBezTo>
                    <a:pt x="385" y="307"/>
                    <a:pt x="385" y="307"/>
                    <a:pt x="385" y="307"/>
                  </a:cubicBezTo>
                  <a:cubicBezTo>
                    <a:pt x="396" y="292"/>
                    <a:pt x="396" y="292"/>
                    <a:pt x="396" y="292"/>
                  </a:cubicBezTo>
                  <a:cubicBezTo>
                    <a:pt x="397" y="291"/>
                    <a:pt x="397" y="291"/>
                    <a:pt x="397" y="291"/>
                  </a:cubicBezTo>
                  <a:cubicBezTo>
                    <a:pt x="397" y="291"/>
                    <a:pt x="397" y="291"/>
                    <a:pt x="397" y="291"/>
                  </a:cubicBezTo>
                  <a:cubicBezTo>
                    <a:pt x="398" y="291"/>
                    <a:pt x="398" y="291"/>
                    <a:pt x="398" y="291"/>
                  </a:cubicBezTo>
                  <a:cubicBezTo>
                    <a:pt x="400" y="291"/>
                    <a:pt x="400" y="291"/>
                    <a:pt x="400" y="291"/>
                  </a:cubicBezTo>
                  <a:cubicBezTo>
                    <a:pt x="404" y="291"/>
                    <a:pt x="404" y="291"/>
                    <a:pt x="404" y="291"/>
                  </a:cubicBezTo>
                  <a:cubicBezTo>
                    <a:pt x="413" y="296"/>
                    <a:pt x="413" y="296"/>
                    <a:pt x="413" y="296"/>
                  </a:cubicBezTo>
                  <a:cubicBezTo>
                    <a:pt x="419" y="298"/>
                    <a:pt x="419" y="298"/>
                    <a:pt x="419" y="298"/>
                  </a:cubicBezTo>
                  <a:cubicBezTo>
                    <a:pt x="420" y="295"/>
                    <a:pt x="420" y="295"/>
                    <a:pt x="420" y="295"/>
                  </a:cubicBezTo>
                  <a:cubicBezTo>
                    <a:pt x="419" y="294"/>
                    <a:pt x="419" y="294"/>
                    <a:pt x="419" y="294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419" y="291"/>
                    <a:pt x="420" y="289"/>
                    <a:pt x="423" y="287"/>
                  </a:cubicBezTo>
                  <a:cubicBezTo>
                    <a:pt x="430" y="282"/>
                    <a:pt x="430" y="282"/>
                    <a:pt x="430" y="282"/>
                  </a:cubicBezTo>
                  <a:cubicBezTo>
                    <a:pt x="430" y="281"/>
                    <a:pt x="430" y="281"/>
                    <a:pt x="430" y="281"/>
                  </a:cubicBezTo>
                  <a:cubicBezTo>
                    <a:pt x="430" y="281"/>
                    <a:pt x="430" y="281"/>
                    <a:pt x="430" y="281"/>
                  </a:cubicBezTo>
                  <a:cubicBezTo>
                    <a:pt x="430" y="281"/>
                    <a:pt x="430" y="281"/>
                    <a:pt x="430" y="281"/>
                  </a:cubicBezTo>
                  <a:cubicBezTo>
                    <a:pt x="434" y="280"/>
                    <a:pt x="437" y="279"/>
                    <a:pt x="438" y="279"/>
                  </a:cubicBezTo>
                  <a:cubicBezTo>
                    <a:pt x="445" y="278"/>
                    <a:pt x="445" y="278"/>
                    <a:pt x="445" y="278"/>
                  </a:cubicBezTo>
                  <a:cubicBezTo>
                    <a:pt x="445" y="278"/>
                    <a:pt x="445" y="278"/>
                    <a:pt x="445" y="278"/>
                  </a:cubicBezTo>
                  <a:cubicBezTo>
                    <a:pt x="445" y="278"/>
                    <a:pt x="445" y="278"/>
                    <a:pt x="445" y="278"/>
                  </a:cubicBezTo>
                  <a:cubicBezTo>
                    <a:pt x="449" y="279"/>
                    <a:pt x="449" y="279"/>
                    <a:pt x="449" y="279"/>
                  </a:cubicBezTo>
                  <a:cubicBezTo>
                    <a:pt x="452" y="269"/>
                    <a:pt x="452" y="269"/>
                    <a:pt x="452" y="269"/>
                  </a:cubicBezTo>
                  <a:cubicBezTo>
                    <a:pt x="452" y="262"/>
                    <a:pt x="452" y="262"/>
                    <a:pt x="452" y="262"/>
                  </a:cubicBezTo>
                  <a:cubicBezTo>
                    <a:pt x="452" y="258"/>
                    <a:pt x="452" y="255"/>
                    <a:pt x="453" y="254"/>
                  </a:cubicBezTo>
                  <a:cubicBezTo>
                    <a:pt x="456" y="249"/>
                    <a:pt x="456" y="249"/>
                    <a:pt x="456" y="249"/>
                  </a:cubicBezTo>
                  <a:cubicBezTo>
                    <a:pt x="453" y="244"/>
                    <a:pt x="453" y="244"/>
                    <a:pt x="453" y="244"/>
                  </a:cubicBezTo>
                  <a:cubicBezTo>
                    <a:pt x="448" y="241"/>
                    <a:pt x="448" y="241"/>
                    <a:pt x="448" y="241"/>
                  </a:cubicBezTo>
                  <a:cubicBezTo>
                    <a:pt x="438" y="238"/>
                    <a:pt x="438" y="238"/>
                    <a:pt x="438" y="238"/>
                  </a:cubicBezTo>
                  <a:cubicBezTo>
                    <a:pt x="436" y="238"/>
                    <a:pt x="432" y="236"/>
                    <a:pt x="426" y="231"/>
                  </a:cubicBezTo>
                  <a:cubicBezTo>
                    <a:pt x="420" y="228"/>
                    <a:pt x="420" y="228"/>
                    <a:pt x="420" y="228"/>
                  </a:cubicBezTo>
                  <a:cubicBezTo>
                    <a:pt x="420" y="228"/>
                    <a:pt x="420" y="228"/>
                    <a:pt x="420" y="228"/>
                  </a:cubicBezTo>
                  <a:cubicBezTo>
                    <a:pt x="419" y="228"/>
                    <a:pt x="419" y="228"/>
                    <a:pt x="419" y="228"/>
                  </a:cubicBezTo>
                  <a:cubicBezTo>
                    <a:pt x="412" y="219"/>
                    <a:pt x="412" y="219"/>
                    <a:pt x="412" y="219"/>
                  </a:cubicBezTo>
                  <a:cubicBezTo>
                    <a:pt x="405" y="219"/>
                    <a:pt x="405" y="219"/>
                    <a:pt x="405" y="219"/>
                  </a:cubicBezTo>
                  <a:cubicBezTo>
                    <a:pt x="405" y="218"/>
                    <a:pt x="405" y="218"/>
                    <a:pt x="405" y="218"/>
                  </a:cubicBezTo>
                  <a:cubicBezTo>
                    <a:pt x="405" y="218"/>
                    <a:pt x="405" y="218"/>
                    <a:pt x="405" y="218"/>
                  </a:cubicBezTo>
                  <a:cubicBezTo>
                    <a:pt x="399" y="215"/>
                    <a:pt x="399" y="215"/>
                    <a:pt x="399" y="215"/>
                  </a:cubicBezTo>
                  <a:cubicBezTo>
                    <a:pt x="395" y="220"/>
                    <a:pt x="395" y="220"/>
                    <a:pt x="395" y="220"/>
                  </a:cubicBezTo>
                  <a:cubicBezTo>
                    <a:pt x="394" y="239"/>
                    <a:pt x="394" y="239"/>
                    <a:pt x="394" y="239"/>
                  </a:cubicBezTo>
                  <a:cubicBezTo>
                    <a:pt x="395" y="246"/>
                    <a:pt x="395" y="246"/>
                    <a:pt x="395" y="246"/>
                  </a:cubicBezTo>
                  <a:cubicBezTo>
                    <a:pt x="398" y="246"/>
                    <a:pt x="398" y="246"/>
                    <a:pt x="398" y="246"/>
                  </a:cubicBezTo>
                  <a:cubicBezTo>
                    <a:pt x="399" y="246"/>
                    <a:pt x="399" y="246"/>
                    <a:pt x="399" y="246"/>
                  </a:cubicBezTo>
                  <a:cubicBezTo>
                    <a:pt x="404" y="248"/>
                    <a:pt x="404" y="248"/>
                    <a:pt x="404" y="248"/>
                  </a:cubicBezTo>
                  <a:cubicBezTo>
                    <a:pt x="404" y="248"/>
                    <a:pt x="404" y="248"/>
                    <a:pt x="404" y="248"/>
                  </a:cubicBezTo>
                  <a:cubicBezTo>
                    <a:pt x="404" y="249"/>
                    <a:pt x="404" y="249"/>
                    <a:pt x="404" y="249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06" y="269"/>
                    <a:pt x="406" y="269"/>
                    <a:pt x="406" y="269"/>
                  </a:cubicBezTo>
                  <a:cubicBezTo>
                    <a:pt x="406" y="270"/>
                    <a:pt x="406" y="270"/>
                    <a:pt x="406" y="270"/>
                  </a:cubicBezTo>
                  <a:cubicBezTo>
                    <a:pt x="406" y="270"/>
                    <a:pt x="406" y="270"/>
                    <a:pt x="406" y="270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03" y="272"/>
                    <a:pt x="402" y="272"/>
                    <a:pt x="400" y="274"/>
                  </a:cubicBezTo>
                  <a:cubicBezTo>
                    <a:pt x="399" y="274"/>
                    <a:pt x="399" y="274"/>
                    <a:pt x="399" y="274"/>
                  </a:cubicBezTo>
                  <a:cubicBezTo>
                    <a:pt x="399" y="274"/>
                    <a:pt x="399" y="274"/>
                    <a:pt x="399" y="274"/>
                  </a:cubicBezTo>
                  <a:cubicBezTo>
                    <a:pt x="398" y="274"/>
                    <a:pt x="398" y="274"/>
                    <a:pt x="398" y="274"/>
                  </a:cubicBezTo>
                  <a:cubicBezTo>
                    <a:pt x="395" y="273"/>
                    <a:pt x="395" y="273"/>
                    <a:pt x="395" y="273"/>
                  </a:cubicBezTo>
                  <a:cubicBezTo>
                    <a:pt x="389" y="275"/>
                    <a:pt x="389" y="275"/>
                    <a:pt x="389" y="275"/>
                  </a:cubicBezTo>
                  <a:cubicBezTo>
                    <a:pt x="389" y="275"/>
                    <a:pt x="389" y="275"/>
                    <a:pt x="389" y="275"/>
                  </a:cubicBezTo>
                  <a:cubicBezTo>
                    <a:pt x="389" y="276"/>
                    <a:pt x="389" y="276"/>
                    <a:pt x="389" y="276"/>
                  </a:cubicBezTo>
                  <a:cubicBezTo>
                    <a:pt x="389" y="277"/>
                    <a:pt x="389" y="277"/>
                    <a:pt x="389" y="277"/>
                  </a:cubicBezTo>
                  <a:cubicBezTo>
                    <a:pt x="391" y="288"/>
                    <a:pt x="391" y="288"/>
                    <a:pt x="391" y="288"/>
                  </a:cubicBezTo>
                  <a:cubicBezTo>
                    <a:pt x="391" y="289"/>
                    <a:pt x="390" y="290"/>
                    <a:pt x="388" y="290"/>
                  </a:cubicBezTo>
                  <a:cubicBezTo>
                    <a:pt x="383" y="290"/>
                    <a:pt x="383" y="290"/>
                    <a:pt x="383" y="290"/>
                  </a:cubicBezTo>
                  <a:cubicBezTo>
                    <a:pt x="381" y="290"/>
                    <a:pt x="380" y="289"/>
                    <a:pt x="379" y="288"/>
                  </a:cubicBezTo>
                  <a:cubicBezTo>
                    <a:pt x="374" y="284"/>
                    <a:pt x="374" y="284"/>
                    <a:pt x="374" y="284"/>
                  </a:cubicBezTo>
                  <a:cubicBezTo>
                    <a:pt x="373" y="284"/>
                    <a:pt x="373" y="284"/>
                    <a:pt x="373" y="284"/>
                  </a:cubicBezTo>
                  <a:cubicBezTo>
                    <a:pt x="373" y="284"/>
                    <a:pt x="373" y="284"/>
                    <a:pt x="373" y="284"/>
                  </a:cubicBezTo>
                  <a:cubicBezTo>
                    <a:pt x="373" y="284"/>
                    <a:pt x="373" y="284"/>
                    <a:pt x="373" y="284"/>
                  </a:cubicBezTo>
                  <a:cubicBezTo>
                    <a:pt x="370" y="277"/>
                    <a:pt x="370" y="277"/>
                    <a:pt x="370" y="277"/>
                  </a:cubicBezTo>
                  <a:cubicBezTo>
                    <a:pt x="369" y="276"/>
                    <a:pt x="367" y="275"/>
                    <a:pt x="363" y="274"/>
                  </a:cubicBezTo>
                  <a:cubicBezTo>
                    <a:pt x="363" y="274"/>
                    <a:pt x="363" y="274"/>
                    <a:pt x="363" y="274"/>
                  </a:cubicBezTo>
                  <a:cubicBezTo>
                    <a:pt x="363" y="274"/>
                    <a:pt x="363" y="274"/>
                    <a:pt x="363" y="274"/>
                  </a:cubicBezTo>
                  <a:cubicBezTo>
                    <a:pt x="357" y="270"/>
                    <a:pt x="357" y="270"/>
                    <a:pt x="357" y="270"/>
                  </a:cubicBezTo>
                  <a:cubicBezTo>
                    <a:pt x="356" y="270"/>
                    <a:pt x="356" y="270"/>
                    <a:pt x="356" y="270"/>
                  </a:cubicBezTo>
                  <a:cubicBezTo>
                    <a:pt x="356" y="269"/>
                    <a:pt x="356" y="269"/>
                    <a:pt x="356" y="269"/>
                  </a:cubicBezTo>
                  <a:cubicBezTo>
                    <a:pt x="356" y="269"/>
                    <a:pt x="356" y="269"/>
                    <a:pt x="356" y="269"/>
                  </a:cubicBezTo>
                  <a:cubicBezTo>
                    <a:pt x="355" y="262"/>
                    <a:pt x="355" y="262"/>
                    <a:pt x="355" y="262"/>
                  </a:cubicBezTo>
                  <a:cubicBezTo>
                    <a:pt x="355" y="257"/>
                    <a:pt x="355" y="257"/>
                    <a:pt x="355" y="257"/>
                  </a:cubicBezTo>
                  <a:cubicBezTo>
                    <a:pt x="356" y="257"/>
                    <a:pt x="356" y="257"/>
                    <a:pt x="356" y="257"/>
                  </a:cubicBezTo>
                  <a:cubicBezTo>
                    <a:pt x="356" y="256"/>
                    <a:pt x="356" y="256"/>
                    <a:pt x="356" y="256"/>
                  </a:cubicBezTo>
                  <a:cubicBezTo>
                    <a:pt x="356" y="256"/>
                    <a:pt x="356" y="256"/>
                    <a:pt x="356" y="256"/>
                  </a:cubicBezTo>
                  <a:cubicBezTo>
                    <a:pt x="358" y="254"/>
                    <a:pt x="358" y="254"/>
                    <a:pt x="358" y="254"/>
                  </a:cubicBezTo>
                  <a:cubicBezTo>
                    <a:pt x="358" y="252"/>
                    <a:pt x="358" y="252"/>
                    <a:pt x="358" y="252"/>
                  </a:cubicBezTo>
                  <a:cubicBezTo>
                    <a:pt x="356" y="244"/>
                    <a:pt x="356" y="244"/>
                    <a:pt x="356" y="244"/>
                  </a:cubicBezTo>
                  <a:cubicBezTo>
                    <a:pt x="350" y="239"/>
                    <a:pt x="350" y="239"/>
                    <a:pt x="350" y="239"/>
                  </a:cubicBezTo>
                  <a:cubicBezTo>
                    <a:pt x="350" y="238"/>
                    <a:pt x="350" y="238"/>
                    <a:pt x="350" y="238"/>
                  </a:cubicBezTo>
                  <a:cubicBezTo>
                    <a:pt x="349" y="222"/>
                    <a:pt x="349" y="222"/>
                    <a:pt x="349" y="222"/>
                  </a:cubicBezTo>
                  <a:cubicBezTo>
                    <a:pt x="345" y="218"/>
                    <a:pt x="345" y="218"/>
                    <a:pt x="345" y="218"/>
                  </a:cubicBezTo>
                  <a:cubicBezTo>
                    <a:pt x="344" y="218"/>
                    <a:pt x="344" y="218"/>
                    <a:pt x="344" y="218"/>
                  </a:cubicBezTo>
                  <a:cubicBezTo>
                    <a:pt x="344" y="218"/>
                    <a:pt x="344" y="218"/>
                    <a:pt x="344" y="218"/>
                  </a:cubicBezTo>
                  <a:cubicBezTo>
                    <a:pt x="344" y="218"/>
                    <a:pt x="344" y="218"/>
                    <a:pt x="344" y="218"/>
                  </a:cubicBezTo>
                  <a:cubicBezTo>
                    <a:pt x="341" y="210"/>
                    <a:pt x="341" y="210"/>
                    <a:pt x="341" y="210"/>
                  </a:cubicBezTo>
                  <a:cubicBezTo>
                    <a:pt x="326" y="208"/>
                    <a:pt x="326" y="208"/>
                    <a:pt x="326" y="208"/>
                  </a:cubicBezTo>
                  <a:cubicBezTo>
                    <a:pt x="323" y="207"/>
                    <a:pt x="320" y="205"/>
                    <a:pt x="319" y="202"/>
                  </a:cubicBezTo>
                  <a:cubicBezTo>
                    <a:pt x="312" y="202"/>
                    <a:pt x="312" y="202"/>
                    <a:pt x="312" y="202"/>
                  </a:cubicBezTo>
                  <a:cubicBezTo>
                    <a:pt x="310" y="201"/>
                    <a:pt x="307" y="199"/>
                    <a:pt x="305" y="196"/>
                  </a:cubicBezTo>
                  <a:cubicBezTo>
                    <a:pt x="304" y="196"/>
                    <a:pt x="304" y="196"/>
                    <a:pt x="304" y="196"/>
                  </a:cubicBezTo>
                  <a:cubicBezTo>
                    <a:pt x="302" y="194"/>
                    <a:pt x="301" y="192"/>
                    <a:pt x="299" y="188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300" y="168"/>
                    <a:pt x="300" y="168"/>
                    <a:pt x="300" y="168"/>
                  </a:cubicBezTo>
                  <a:cubicBezTo>
                    <a:pt x="300" y="168"/>
                    <a:pt x="300" y="168"/>
                    <a:pt x="300" y="168"/>
                  </a:cubicBezTo>
                  <a:cubicBezTo>
                    <a:pt x="302" y="163"/>
                    <a:pt x="302" y="163"/>
                    <a:pt x="302" y="163"/>
                  </a:cubicBezTo>
                  <a:cubicBezTo>
                    <a:pt x="302" y="162"/>
                    <a:pt x="302" y="162"/>
                    <a:pt x="302" y="162"/>
                  </a:cubicBezTo>
                  <a:cubicBezTo>
                    <a:pt x="302" y="162"/>
                    <a:pt x="302" y="162"/>
                    <a:pt x="302" y="162"/>
                  </a:cubicBezTo>
                  <a:cubicBezTo>
                    <a:pt x="303" y="162"/>
                    <a:pt x="303" y="162"/>
                    <a:pt x="303" y="162"/>
                  </a:cubicBezTo>
                  <a:cubicBezTo>
                    <a:pt x="318" y="156"/>
                    <a:pt x="318" y="156"/>
                    <a:pt x="318" y="156"/>
                  </a:cubicBezTo>
                  <a:cubicBezTo>
                    <a:pt x="324" y="148"/>
                    <a:pt x="324" y="148"/>
                    <a:pt x="324" y="148"/>
                  </a:cubicBezTo>
                  <a:cubicBezTo>
                    <a:pt x="325" y="142"/>
                    <a:pt x="325" y="142"/>
                    <a:pt x="325" y="142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22" y="133"/>
                    <a:pt x="320" y="130"/>
                    <a:pt x="320" y="128"/>
                  </a:cubicBezTo>
                  <a:cubicBezTo>
                    <a:pt x="317" y="128"/>
                    <a:pt x="317" y="128"/>
                    <a:pt x="317" y="128"/>
                  </a:cubicBezTo>
                  <a:cubicBezTo>
                    <a:pt x="311" y="128"/>
                    <a:pt x="311" y="128"/>
                    <a:pt x="311" y="128"/>
                  </a:cubicBezTo>
                  <a:cubicBezTo>
                    <a:pt x="310" y="128"/>
                    <a:pt x="307" y="132"/>
                    <a:pt x="303" y="137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5" y="143"/>
                    <a:pt x="295" y="143"/>
                    <a:pt x="295" y="143"/>
                  </a:cubicBezTo>
                  <a:cubicBezTo>
                    <a:pt x="295" y="144"/>
                    <a:pt x="295" y="144"/>
                    <a:pt x="295" y="144"/>
                  </a:cubicBezTo>
                  <a:cubicBezTo>
                    <a:pt x="290" y="145"/>
                    <a:pt x="286" y="146"/>
                    <a:pt x="284" y="145"/>
                  </a:cubicBezTo>
                  <a:lnTo>
                    <a:pt x="271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Freeform 8"/>
            <p:cNvSpPr/>
            <p:nvPr/>
          </p:nvSpPr>
          <p:spPr bwMode="auto">
            <a:xfrm>
              <a:off x="3397250" y="3030538"/>
              <a:ext cx="312738" cy="519112"/>
            </a:xfrm>
            <a:custGeom>
              <a:avLst/>
              <a:gdLst>
                <a:gd name="T0" fmla="*/ 46 w 91"/>
                <a:gd name="T1" fmla="*/ 30 h 153"/>
                <a:gd name="T2" fmla="*/ 46 w 91"/>
                <a:gd name="T3" fmla="*/ 43 h 153"/>
                <a:gd name="T4" fmla="*/ 41 w 91"/>
                <a:gd name="T5" fmla="*/ 55 h 153"/>
                <a:gd name="T6" fmla="*/ 37 w 91"/>
                <a:gd name="T7" fmla="*/ 62 h 153"/>
                <a:gd name="T8" fmla="*/ 37 w 91"/>
                <a:gd name="T9" fmla="*/ 62 h 153"/>
                <a:gd name="T10" fmla="*/ 21 w 91"/>
                <a:gd name="T11" fmla="*/ 65 h 153"/>
                <a:gd name="T12" fmla="*/ 6 w 91"/>
                <a:gd name="T13" fmla="*/ 68 h 153"/>
                <a:gd name="T14" fmla="*/ 4 w 91"/>
                <a:gd name="T15" fmla="*/ 70 h 153"/>
                <a:gd name="T16" fmla="*/ 19 w 91"/>
                <a:gd name="T17" fmla="*/ 72 h 153"/>
                <a:gd name="T18" fmla="*/ 20 w 91"/>
                <a:gd name="T19" fmla="*/ 72 h 153"/>
                <a:gd name="T20" fmla="*/ 24 w 91"/>
                <a:gd name="T21" fmla="*/ 82 h 153"/>
                <a:gd name="T22" fmla="*/ 30 w 91"/>
                <a:gd name="T23" fmla="*/ 93 h 153"/>
                <a:gd name="T24" fmla="*/ 35 w 91"/>
                <a:gd name="T25" fmla="*/ 108 h 153"/>
                <a:gd name="T26" fmla="*/ 35 w 91"/>
                <a:gd name="T27" fmla="*/ 108 h 153"/>
                <a:gd name="T28" fmla="*/ 38 w 91"/>
                <a:gd name="T29" fmla="*/ 116 h 153"/>
                <a:gd name="T30" fmla="*/ 35 w 91"/>
                <a:gd name="T31" fmla="*/ 125 h 153"/>
                <a:gd name="T32" fmla="*/ 36 w 91"/>
                <a:gd name="T33" fmla="*/ 132 h 153"/>
                <a:gd name="T34" fmla="*/ 50 w 91"/>
                <a:gd name="T35" fmla="*/ 141 h 153"/>
                <a:gd name="T36" fmla="*/ 58 w 91"/>
                <a:gd name="T37" fmla="*/ 152 h 153"/>
                <a:gd name="T38" fmla="*/ 62 w 91"/>
                <a:gd name="T39" fmla="*/ 153 h 153"/>
                <a:gd name="T40" fmla="*/ 61 w 91"/>
                <a:gd name="T41" fmla="*/ 139 h 153"/>
                <a:gd name="T42" fmla="*/ 70 w 91"/>
                <a:gd name="T43" fmla="*/ 135 h 153"/>
                <a:gd name="T44" fmla="*/ 71 w 91"/>
                <a:gd name="T45" fmla="*/ 134 h 153"/>
                <a:gd name="T46" fmla="*/ 71 w 91"/>
                <a:gd name="T47" fmla="*/ 135 h 153"/>
                <a:gd name="T48" fmla="*/ 78 w 91"/>
                <a:gd name="T49" fmla="*/ 134 h 153"/>
                <a:gd name="T50" fmla="*/ 79 w 91"/>
                <a:gd name="T51" fmla="*/ 123 h 153"/>
                <a:gd name="T52" fmla="*/ 73 w 91"/>
                <a:gd name="T53" fmla="*/ 116 h 153"/>
                <a:gd name="T54" fmla="*/ 69 w 91"/>
                <a:gd name="T55" fmla="*/ 116 h 153"/>
                <a:gd name="T56" fmla="*/ 66 w 91"/>
                <a:gd name="T57" fmla="*/ 105 h 153"/>
                <a:gd name="T58" fmla="*/ 67 w 91"/>
                <a:gd name="T59" fmla="*/ 84 h 153"/>
                <a:gd name="T60" fmla="*/ 82 w 91"/>
                <a:gd name="T61" fmla="*/ 80 h 153"/>
                <a:gd name="T62" fmla="*/ 91 w 91"/>
                <a:gd name="T63" fmla="*/ 54 h 153"/>
                <a:gd name="T64" fmla="*/ 84 w 91"/>
                <a:gd name="T65" fmla="*/ 48 h 153"/>
                <a:gd name="T66" fmla="*/ 83 w 91"/>
                <a:gd name="T67" fmla="*/ 48 h 153"/>
                <a:gd name="T68" fmla="*/ 76 w 91"/>
                <a:gd name="T69" fmla="*/ 49 h 153"/>
                <a:gd name="T70" fmla="*/ 71 w 91"/>
                <a:gd name="T71" fmla="*/ 43 h 153"/>
                <a:gd name="T72" fmla="*/ 71 w 91"/>
                <a:gd name="T73" fmla="*/ 42 h 153"/>
                <a:gd name="T74" fmla="*/ 73 w 91"/>
                <a:gd name="T75" fmla="*/ 26 h 153"/>
                <a:gd name="T76" fmla="*/ 76 w 91"/>
                <a:gd name="T77" fmla="*/ 19 h 153"/>
                <a:gd name="T78" fmla="*/ 78 w 91"/>
                <a:gd name="T79" fmla="*/ 10 h 153"/>
                <a:gd name="T80" fmla="*/ 64 w 91"/>
                <a:gd name="T8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" h="153">
                  <a:moveTo>
                    <a:pt x="53" y="1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2" y="58"/>
                    <a:pt x="41" y="60"/>
                    <a:pt x="38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9" y="86"/>
                    <a:pt x="30" y="88"/>
                    <a:pt x="30" y="93"/>
                  </a:cubicBezTo>
                  <a:cubicBezTo>
                    <a:pt x="30" y="104"/>
                    <a:pt x="30" y="104"/>
                    <a:pt x="30" y="104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21"/>
                    <a:pt x="38" y="121"/>
                    <a:pt x="38" y="121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5" y="128"/>
                    <a:pt x="35" y="128"/>
                    <a:pt x="35" y="128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46" y="138"/>
                    <a:pt x="49" y="139"/>
                    <a:pt x="50" y="141"/>
                  </a:cubicBezTo>
                  <a:cubicBezTo>
                    <a:pt x="53" y="147"/>
                    <a:pt x="53" y="147"/>
                    <a:pt x="53" y="147"/>
                  </a:cubicBezTo>
                  <a:cubicBezTo>
                    <a:pt x="56" y="148"/>
                    <a:pt x="57" y="150"/>
                    <a:pt x="58" y="15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1" y="144"/>
                    <a:pt x="61" y="144"/>
                    <a:pt x="61" y="144"/>
                  </a:cubicBezTo>
                  <a:cubicBezTo>
                    <a:pt x="60" y="142"/>
                    <a:pt x="60" y="140"/>
                    <a:pt x="61" y="139"/>
                  </a:cubicBezTo>
                  <a:cubicBezTo>
                    <a:pt x="62" y="138"/>
                    <a:pt x="63" y="137"/>
                    <a:pt x="64" y="137"/>
                  </a:cubicBezTo>
                  <a:cubicBezTo>
                    <a:pt x="70" y="135"/>
                    <a:pt x="70" y="135"/>
                    <a:pt x="70" y="135"/>
                  </a:cubicBezTo>
                  <a:cubicBezTo>
                    <a:pt x="70" y="135"/>
                    <a:pt x="70" y="135"/>
                    <a:pt x="70" y="135"/>
                  </a:cubicBezTo>
                  <a:cubicBezTo>
                    <a:pt x="71" y="134"/>
                    <a:pt x="71" y="134"/>
                    <a:pt x="71" y="134"/>
                  </a:cubicBezTo>
                  <a:cubicBezTo>
                    <a:pt x="71" y="134"/>
                    <a:pt x="71" y="134"/>
                    <a:pt x="71" y="134"/>
                  </a:cubicBezTo>
                  <a:cubicBezTo>
                    <a:pt x="71" y="135"/>
                    <a:pt x="71" y="135"/>
                    <a:pt x="71" y="135"/>
                  </a:cubicBezTo>
                  <a:cubicBezTo>
                    <a:pt x="74" y="136"/>
                    <a:pt x="74" y="136"/>
                    <a:pt x="74" y="136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8" y="133"/>
                    <a:pt x="78" y="133"/>
                    <a:pt x="78" y="133"/>
                  </a:cubicBezTo>
                  <a:cubicBezTo>
                    <a:pt x="79" y="123"/>
                    <a:pt x="79" y="123"/>
                    <a:pt x="79" y="123"/>
                  </a:cubicBezTo>
                  <a:cubicBezTo>
                    <a:pt x="77" y="118"/>
                    <a:pt x="77" y="118"/>
                    <a:pt x="77" y="118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82" y="80"/>
                    <a:pt x="82" y="80"/>
                    <a:pt x="82" y="80"/>
                  </a:cubicBezTo>
                  <a:cubicBezTo>
                    <a:pt x="87" y="80"/>
                    <a:pt x="87" y="80"/>
                    <a:pt x="87" y="80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0" y="52"/>
                    <a:pt x="89" y="50"/>
                    <a:pt x="87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ubicBezTo>
                    <a:pt x="77" y="50"/>
                    <a:pt x="77" y="50"/>
                    <a:pt x="77" y="50"/>
                  </a:cubicBezTo>
                  <a:cubicBezTo>
                    <a:pt x="76" y="49"/>
                    <a:pt x="76" y="49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4" y="22"/>
                    <a:pt x="75" y="21"/>
                    <a:pt x="76" y="19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53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Freeform 9"/>
            <p:cNvSpPr/>
            <p:nvPr/>
          </p:nvSpPr>
          <p:spPr bwMode="auto">
            <a:xfrm>
              <a:off x="417513" y="1671638"/>
              <a:ext cx="2230437" cy="1677987"/>
            </a:xfrm>
            <a:custGeom>
              <a:avLst/>
              <a:gdLst>
                <a:gd name="T0" fmla="*/ 652 w 652"/>
                <a:gd name="T1" fmla="*/ 265 h 494"/>
                <a:gd name="T2" fmla="*/ 629 w 652"/>
                <a:gd name="T3" fmla="*/ 206 h 494"/>
                <a:gd name="T4" fmla="*/ 611 w 652"/>
                <a:gd name="T5" fmla="*/ 204 h 494"/>
                <a:gd name="T6" fmla="*/ 583 w 652"/>
                <a:gd name="T7" fmla="*/ 178 h 494"/>
                <a:gd name="T8" fmla="*/ 520 w 652"/>
                <a:gd name="T9" fmla="*/ 166 h 494"/>
                <a:gd name="T10" fmla="*/ 524 w 652"/>
                <a:gd name="T11" fmla="*/ 90 h 494"/>
                <a:gd name="T12" fmla="*/ 491 w 652"/>
                <a:gd name="T13" fmla="*/ 48 h 494"/>
                <a:gd name="T14" fmla="*/ 469 w 652"/>
                <a:gd name="T15" fmla="*/ 25 h 494"/>
                <a:gd name="T16" fmla="*/ 435 w 652"/>
                <a:gd name="T17" fmla="*/ 20 h 494"/>
                <a:gd name="T18" fmla="*/ 401 w 652"/>
                <a:gd name="T19" fmla="*/ 62 h 494"/>
                <a:gd name="T20" fmla="*/ 308 w 652"/>
                <a:gd name="T21" fmla="*/ 112 h 494"/>
                <a:gd name="T22" fmla="*/ 308 w 652"/>
                <a:gd name="T23" fmla="*/ 114 h 494"/>
                <a:gd name="T24" fmla="*/ 257 w 652"/>
                <a:gd name="T25" fmla="*/ 110 h 494"/>
                <a:gd name="T26" fmla="*/ 241 w 652"/>
                <a:gd name="T27" fmla="*/ 118 h 494"/>
                <a:gd name="T28" fmla="*/ 244 w 652"/>
                <a:gd name="T29" fmla="*/ 168 h 494"/>
                <a:gd name="T30" fmla="*/ 236 w 652"/>
                <a:gd name="T31" fmla="*/ 195 h 494"/>
                <a:gd name="T32" fmla="*/ 232 w 652"/>
                <a:gd name="T33" fmla="*/ 195 h 494"/>
                <a:gd name="T34" fmla="*/ 206 w 652"/>
                <a:gd name="T35" fmla="*/ 222 h 494"/>
                <a:gd name="T36" fmla="*/ 176 w 652"/>
                <a:gd name="T37" fmla="*/ 224 h 494"/>
                <a:gd name="T38" fmla="*/ 164 w 652"/>
                <a:gd name="T39" fmla="*/ 234 h 494"/>
                <a:gd name="T40" fmla="*/ 92 w 652"/>
                <a:gd name="T41" fmla="*/ 253 h 494"/>
                <a:gd name="T42" fmla="*/ 63 w 652"/>
                <a:gd name="T43" fmla="*/ 239 h 494"/>
                <a:gd name="T44" fmla="*/ 52 w 652"/>
                <a:gd name="T45" fmla="*/ 248 h 494"/>
                <a:gd name="T46" fmla="*/ 18 w 652"/>
                <a:gd name="T47" fmla="*/ 248 h 494"/>
                <a:gd name="T48" fmla="*/ 4 w 652"/>
                <a:gd name="T49" fmla="*/ 284 h 494"/>
                <a:gd name="T50" fmla="*/ 26 w 652"/>
                <a:gd name="T51" fmla="*/ 303 h 494"/>
                <a:gd name="T52" fmla="*/ 28 w 652"/>
                <a:gd name="T53" fmla="*/ 326 h 494"/>
                <a:gd name="T54" fmla="*/ 14 w 652"/>
                <a:gd name="T55" fmla="*/ 368 h 494"/>
                <a:gd name="T56" fmla="*/ 34 w 652"/>
                <a:gd name="T57" fmla="*/ 380 h 494"/>
                <a:gd name="T58" fmla="*/ 60 w 652"/>
                <a:gd name="T59" fmla="*/ 417 h 494"/>
                <a:gd name="T60" fmla="*/ 64 w 652"/>
                <a:gd name="T61" fmla="*/ 434 h 494"/>
                <a:gd name="T62" fmla="*/ 88 w 652"/>
                <a:gd name="T63" fmla="*/ 477 h 494"/>
                <a:gd name="T64" fmla="*/ 106 w 652"/>
                <a:gd name="T65" fmla="*/ 490 h 494"/>
                <a:gd name="T66" fmla="*/ 130 w 652"/>
                <a:gd name="T67" fmla="*/ 492 h 494"/>
                <a:gd name="T68" fmla="*/ 145 w 652"/>
                <a:gd name="T69" fmla="*/ 466 h 494"/>
                <a:gd name="T70" fmla="*/ 158 w 652"/>
                <a:gd name="T71" fmla="*/ 464 h 494"/>
                <a:gd name="T72" fmla="*/ 217 w 652"/>
                <a:gd name="T73" fmla="*/ 467 h 494"/>
                <a:gd name="T74" fmla="*/ 236 w 652"/>
                <a:gd name="T75" fmla="*/ 474 h 494"/>
                <a:gd name="T76" fmla="*/ 251 w 652"/>
                <a:gd name="T77" fmla="*/ 480 h 494"/>
                <a:gd name="T78" fmla="*/ 284 w 652"/>
                <a:gd name="T79" fmla="*/ 480 h 494"/>
                <a:gd name="T80" fmla="*/ 338 w 652"/>
                <a:gd name="T81" fmla="*/ 470 h 494"/>
                <a:gd name="T82" fmla="*/ 389 w 652"/>
                <a:gd name="T83" fmla="*/ 464 h 494"/>
                <a:gd name="T84" fmla="*/ 428 w 652"/>
                <a:gd name="T85" fmla="*/ 483 h 494"/>
                <a:gd name="T86" fmla="*/ 446 w 652"/>
                <a:gd name="T87" fmla="*/ 484 h 494"/>
                <a:gd name="T88" fmla="*/ 472 w 652"/>
                <a:gd name="T89" fmla="*/ 491 h 494"/>
                <a:gd name="T90" fmla="*/ 470 w 652"/>
                <a:gd name="T91" fmla="*/ 470 h 494"/>
                <a:gd name="T92" fmla="*/ 476 w 652"/>
                <a:gd name="T93" fmla="*/ 461 h 494"/>
                <a:gd name="T94" fmla="*/ 482 w 652"/>
                <a:gd name="T95" fmla="*/ 456 h 494"/>
                <a:gd name="T96" fmla="*/ 475 w 652"/>
                <a:gd name="T97" fmla="*/ 442 h 494"/>
                <a:gd name="T98" fmla="*/ 461 w 652"/>
                <a:gd name="T99" fmla="*/ 429 h 494"/>
                <a:gd name="T100" fmla="*/ 462 w 652"/>
                <a:gd name="T101" fmla="*/ 420 h 494"/>
                <a:gd name="T102" fmla="*/ 472 w 652"/>
                <a:gd name="T103" fmla="*/ 398 h 494"/>
                <a:gd name="T104" fmla="*/ 502 w 652"/>
                <a:gd name="T105" fmla="*/ 397 h 494"/>
                <a:gd name="T106" fmla="*/ 528 w 652"/>
                <a:gd name="T107" fmla="*/ 390 h 494"/>
                <a:gd name="T108" fmla="*/ 544 w 652"/>
                <a:gd name="T109" fmla="*/ 375 h 494"/>
                <a:gd name="T110" fmla="*/ 544 w 652"/>
                <a:gd name="T111" fmla="*/ 368 h 494"/>
                <a:gd name="T112" fmla="*/ 543 w 652"/>
                <a:gd name="T113" fmla="*/ 352 h 494"/>
                <a:gd name="T114" fmla="*/ 563 w 652"/>
                <a:gd name="T115" fmla="*/ 339 h 494"/>
                <a:gd name="T116" fmla="*/ 585 w 652"/>
                <a:gd name="T117" fmla="*/ 314 h 494"/>
                <a:gd name="T118" fmla="*/ 602 w 652"/>
                <a:gd name="T119" fmla="*/ 302 h 494"/>
                <a:gd name="T120" fmla="*/ 634 w 652"/>
                <a:gd name="T121" fmla="*/ 294 h 494"/>
                <a:gd name="T122" fmla="*/ 642 w 652"/>
                <a:gd name="T123" fmla="*/ 293 h 494"/>
                <a:gd name="T124" fmla="*/ 649 w 652"/>
                <a:gd name="T125" fmla="*/ 270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2" h="494">
                  <a:moveTo>
                    <a:pt x="651" y="266"/>
                  </a:moveTo>
                  <a:cubicBezTo>
                    <a:pt x="652" y="265"/>
                    <a:pt x="652" y="265"/>
                    <a:pt x="652" y="265"/>
                  </a:cubicBezTo>
                  <a:cubicBezTo>
                    <a:pt x="652" y="265"/>
                    <a:pt x="652" y="265"/>
                    <a:pt x="652" y="265"/>
                  </a:cubicBezTo>
                  <a:cubicBezTo>
                    <a:pt x="652" y="265"/>
                    <a:pt x="652" y="265"/>
                    <a:pt x="652" y="265"/>
                  </a:cubicBezTo>
                  <a:cubicBezTo>
                    <a:pt x="639" y="228"/>
                    <a:pt x="639" y="228"/>
                    <a:pt x="639" y="228"/>
                  </a:cubicBezTo>
                  <a:cubicBezTo>
                    <a:pt x="631" y="222"/>
                    <a:pt x="631" y="222"/>
                    <a:pt x="631" y="222"/>
                  </a:cubicBezTo>
                  <a:cubicBezTo>
                    <a:pt x="631" y="221"/>
                    <a:pt x="631" y="221"/>
                    <a:pt x="631" y="221"/>
                  </a:cubicBezTo>
                  <a:cubicBezTo>
                    <a:pt x="629" y="206"/>
                    <a:pt x="629" y="206"/>
                    <a:pt x="629" y="206"/>
                  </a:cubicBezTo>
                  <a:cubicBezTo>
                    <a:pt x="612" y="204"/>
                    <a:pt x="612" y="204"/>
                    <a:pt x="612" y="204"/>
                  </a:cubicBezTo>
                  <a:cubicBezTo>
                    <a:pt x="612" y="204"/>
                    <a:pt x="612" y="204"/>
                    <a:pt x="612" y="204"/>
                  </a:cubicBezTo>
                  <a:cubicBezTo>
                    <a:pt x="611" y="204"/>
                    <a:pt x="611" y="204"/>
                    <a:pt x="611" y="204"/>
                  </a:cubicBezTo>
                  <a:cubicBezTo>
                    <a:pt x="611" y="204"/>
                    <a:pt x="611" y="204"/>
                    <a:pt x="611" y="204"/>
                  </a:cubicBezTo>
                  <a:cubicBezTo>
                    <a:pt x="611" y="203"/>
                    <a:pt x="611" y="203"/>
                    <a:pt x="611" y="203"/>
                  </a:cubicBezTo>
                  <a:cubicBezTo>
                    <a:pt x="611" y="202"/>
                    <a:pt x="611" y="202"/>
                    <a:pt x="611" y="202"/>
                  </a:cubicBezTo>
                  <a:cubicBezTo>
                    <a:pt x="609" y="197"/>
                    <a:pt x="604" y="191"/>
                    <a:pt x="596" y="184"/>
                  </a:cubicBezTo>
                  <a:cubicBezTo>
                    <a:pt x="591" y="181"/>
                    <a:pt x="587" y="178"/>
                    <a:pt x="583" y="178"/>
                  </a:cubicBezTo>
                  <a:cubicBezTo>
                    <a:pt x="580" y="176"/>
                    <a:pt x="578" y="175"/>
                    <a:pt x="576" y="173"/>
                  </a:cubicBezTo>
                  <a:cubicBezTo>
                    <a:pt x="570" y="170"/>
                    <a:pt x="552" y="167"/>
                    <a:pt x="521" y="166"/>
                  </a:cubicBezTo>
                  <a:cubicBezTo>
                    <a:pt x="520" y="166"/>
                    <a:pt x="520" y="166"/>
                    <a:pt x="520" y="166"/>
                  </a:cubicBezTo>
                  <a:cubicBezTo>
                    <a:pt x="520" y="166"/>
                    <a:pt x="520" y="166"/>
                    <a:pt x="520" y="166"/>
                  </a:cubicBezTo>
                  <a:cubicBezTo>
                    <a:pt x="516" y="160"/>
                    <a:pt x="516" y="160"/>
                    <a:pt x="516" y="160"/>
                  </a:cubicBezTo>
                  <a:cubicBezTo>
                    <a:pt x="514" y="157"/>
                    <a:pt x="513" y="154"/>
                    <a:pt x="513" y="150"/>
                  </a:cubicBezTo>
                  <a:cubicBezTo>
                    <a:pt x="513" y="146"/>
                    <a:pt x="518" y="131"/>
                    <a:pt x="529" y="108"/>
                  </a:cubicBezTo>
                  <a:cubicBezTo>
                    <a:pt x="524" y="90"/>
                    <a:pt x="524" y="90"/>
                    <a:pt x="524" y="90"/>
                  </a:cubicBezTo>
                  <a:cubicBezTo>
                    <a:pt x="524" y="90"/>
                    <a:pt x="524" y="90"/>
                    <a:pt x="524" y="90"/>
                  </a:cubicBezTo>
                  <a:cubicBezTo>
                    <a:pt x="518" y="62"/>
                    <a:pt x="518" y="62"/>
                    <a:pt x="518" y="62"/>
                  </a:cubicBezTo>
                  <a:cubicBezTo>
                    <a:pt x="517" y="58"/>
                    <a:pt x="510" y="54"/>
                    <a:pt x="498" y="51"/>
                  </a:cubicBezTo>
                  <a:cubicBezTo>
                    <a:pt x="496" y="50"/>
                    <a:pt x="493" y="49"/>
                    <a:pt x="491" y="48"/>
                  </a:cubicBezTo>
                  <a:cubicBezTo>
                    <a:pt x="486" y="46"/>
                    <a:pt x="483" y="42"/>
                    <a:pt x="482" y="38"/>
                  </a:cubicBezTo>
                  <a:cubicBezTo>
                    <a:pt x="479" y="32"/>
                    <a:pt x="475" y="28"/>
                    <a:pt x="470" y="26"/>
                  </a:cubicBezTo>
                  <a:cubicBezTo>
                    <a:pt x="469" y="25"/>
                    <a:pt x="469" y="25"/>
                    <a:pt x="469" y="25"/>
                  </a:cubicBezTo>
                  <a:cubicBezTo>
                    <a:pt x="469" y="25"/>
                    <a:pt x="469" y="25"/>
                    <a:pt x="469" y="25"/>
                  </a:cubicBezTo>
                  <a:cubicBezTo>
                    <a:pt x="464" y="0"/>
                    <a:pt x="464" y="0"/>
                    <a:pt x="464" y="0"/>
                  </a:cubicBezTo>
                  <a:cubicBezTo>
                    <a:pt x="445" y="2"/>
                    <a:pt x="445" y="2"/>
                    <a:pt x="445" y="2"/>
                  </a:cubicBezTo>
                  <a:cubicBezTo>
                    <a:pt x="443" y="7"/>
                    <a:pt x="443" y="7"/>
                    <a:pt x="443" y="7"/>
                  </a:cubicBezTo>
                  <a:cubicBezTo>
                    <a:pt x="440" y="16"/>
                    <a:pt x="438" y="20"/>
                    <a:pt x="435" y="20"/>
                  </a:cubicBezTo>
                  <a:cubicBezTo>
                    <a:pt x="423" y="24"/>
                    <a:pt x="423" y="24"/>
                    <a:pt x="423" y="24"/>
                  </a:cubicBezTo>
                  <a:cubicBezTo>
                    <a:pt x="415" y="26"/>
                    <a:pt x="410" y="30"/>
                    <a:pt x="408" y="33"/>
                  </a:cubicBezTo>
                  <a:cubicBezTo>
                    <a:pt x="407" y="35"/>
                    <a:pt x="406" y="40"/>
                    <a:pt x="405" y="46"/>
                  </a:cubicBezTo>
                  <a:cubicBezTo>
                    <a:pt x="404" y="53"/>
                    <a:pt x="402" y="58"/>
                    <a:pt x="401" y="62"/>
                  </a:cubicBezTo>
                  <a:cubicBezTo>
                    <a:pt x="398" y="67"/>
                    <a:pt x="395" y="71"/>
                    <a:pt x="389" y="73"/>
                  </a:cubicBezTo>
                  <a:cubicBezTo>
                    <a:pt x="379" y="77"/>
                    <a:pt x="361" y="70"/>
                    <a:pt x="337" y="53"/>
                  </a:cubicBezTo>
                  <a:cubicBezTo>
                    <a:pt x="304" y="95"/>
                    <a:pt x="304" y="95"/>
                    <a:pt x="304" y="95"/>
                  </a:cubicBezTo>
                  <a:cubicBezTo>
                    <a:pt x="308" y="112"/>
                    <a:pt x="308" y="112"/>
                    <a:pt x="308" y="112"/>
                  </a:cubicBezTo>
                  <a:cubicBezTo>
                    <a:pt x="308" y="112"/>
                    <a:pt x="308" y="112"/>
                    <a:pt x="308" y="112"/>
                  </a:cubicBezTo>
                  <a:cubicBezTo>
                    <a:pt x="309" y="113"/>
                    <a:pt x="309" y="113"/>
                    <a:pt x="309" y="113"/>
                  </a:cubicBezTo>
                  <a:cubicBezTo>
                    <a:pt x="308" y="113"/>
                    <a:pt x="308" y="113"/>
                    <a:pt x="308" y="113"/>
                  </a:cubicBezTo>
                  <a:cubicBezTo>
                    <a:pt x="308" y="114"/>
                    <a:pt x="308" y="114"/>
                    <a:pt x="308" y="114"/>
                  </a:cubicBezTo>
                  <a:cubicBezTo>
                    <a:pt x="306" y="116"/>
                    <a:pt x="304" y="118"/>
                    <a:pt x="301" y="118"/>
                  </a:cubicBezTo>
                  <a:cubicBezTo>
                    <a:pt x="298" y="119"/>
                    <a:pt x="295" y="118"/>
                    <a:pt x="291" y="115"/>
                  </a:cubicBezTo>
                  <a:cubicBezTo>
                    <a:pt x="288" y="113"/>
                    <a:pt x="279" y="111"/>
                    <a:pt x="264" y="110"/>
                  </a:cubicBezTo>
                  <a:cubicBezTo>
                    <a:pt x="257" y="110"/>
                    <a:pt x="257" y="110"/>
                    <a:pt x="257" y="110"/>
                  </a:cubicBezTo>
                  <a:cubicBezTo>
                    <a:pt x="257" y="110"/>
                    <a:pt x="257" y="110"/>
                    <a:pt x="257" y="110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36" y="111"/>
                    <a:pt x="236" y="111"/>
                    <a:pt x="236" y="111"/>
                  </a:cubicBezTo>
                  <a:cubicBezTo>
                    <a:pt x="241" y="118"/>
                    <a:pt x="241" y="118"/>
                    <a:pt x="241" y="118"/>
                  </a:cubicBezTo>
                  <a:cubicBezTo>
                    <a:pt x="245" y="123"/>
                    <a:pt x="247" y="126"/>
                    <a:pt x="246" y="128"/>
                  </a:cubicBezTo>
                  <a:cubicBezTo>
                    <a:pt x="242" y="154"/>
                    <a:pt x="242" y="154"/>
                    <a:pt x="242" y="154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36" y="195"/>
                    <a:pt x="236" y="195"/>
                    <a:pt x="236" y="195"/>
                  </a:cubicBezTo>
                  <a:cubicBezTo>
                    <a:pt x="236" y="197"/>
                    <a:pt x="235" y="198"/>
                    <a:pt x="234" y="198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2" y="195"/>
                    <a:pt x="232" y="195"/>
                    <a:pt x="232" y="195"/>
                  </a:cubicBezTo>
                  <a:cubicBezTo>
                    <a:pt x="230" y="192"/>
                    <a:pt x="230" y="191"/>
                    <a:pt x="228" y="191"/>
                  </a:cubicBezTo>
                  <a:cubicBezTo>
                    <a:pt x="228" y="192"/>
                    <a:pt x="226" y="193"/>
                    <a:pt x="226" y="197"/>
                  </a:cubicBezTo>
                  <a:cubicBezTo>
                    <a:pt x="224" y="204"/>
                    <a:pt x="220" y="210"/>
                    <a:pt x="213" y="216"/>
                  </a:cubicBezTo>
                  <a:cubicBezTo>
                    <a:pt x="206" y="222"/>
                    <a:pt x="206" y="222"/>
                    <a:pt x="206" y="222"/>
                  </a:cubicBezTo>
                  <a:cubicBezTo>
                    <a:pt x="202" y="224"/>
                    <a:pt x="202" y="224"/>
                    <a:pt x="202" y="224"/>
                  </a:cubicBezTo>
                  <a:cubicBezTo>
                    <a:pt x="202" y="224"/>
                    <a:pt x="202" y="224"/>
                    <a:pt x="202" y="224"/>
                  </a:cubicBezTo>
                  <a:cubicBezTo>
                    <a:pt x="202" y="224"/>
                    <a:pt x="202" y="224"/>
                    <a:pt x="202" y="224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66" y="234"/>
                    <a:pt x="166" y="234"/>
                    <a:pt x="166" y="234"/>
                  </a:cubicBezTo>
                  <a:cubicBezTo>
                    <a:pt x="166" y="234"/>
                    <a:pt x="166" y="234"/>
                    <a:pt x="166" y="234"/>
                  </a:cubicBezTo>
                  <a:cubicBezTo>
                    <a:pt x="165" y="234"/>
                    <a:pt x="165" y="234"/>
                    <a:pt x="165" y="234"/>
                  </a:cubicBezTo>
                  <a:cubicBezTo>
                    <a:pt x="164" y="234"/>
                    <a:pt x="164" y="234"/>
                    <a:pt x="164" y="234"/>
                  </a:cubicBezTo>
                  <a:cubicBezTo>
                    <a:pt x="137" y="230"/>
                    <a:pt x="137" y="230"/>
                    <a:pt x="137" y="230"/>
                  </a:cubicBezTo>
                  <a:cubicBezTo>
                    <a:pt x="132" y="235"/>
                    <a:pt x="128" y="236"/>
                    <a:pt x="124" y="236"/>
                  </a:cubicBezTo>
                  <a:cubicBezTo>
                    <a:pt x="120" y="234"/>
                    <a:pt x="113" y="236"/>
                    <a:pt x="103" y="240"/>
                  </a:cubicBezTo>
                  <a:cubicBezTo>
                    <a:pt x="92" y="253"/>
                    <a:pt x="92" y="253"/>
                    <a:pt x="92" y="253"/>
                  </a:cubicBezTo>
                  <a:cubicBezTo>
                    <a:pt x="92" y="254"/>
                    <a:pt x="92" y="254"/>
                    <a:pt x="92" y="254"/>
                  </a:cubicBezTo>
                  <a:cubicBezTo>
                    <a:pt x="74" y="254"/>
                    <a:pt x="74" y="254"/>
                    <a:pt x="74" y="254"/>
                  </a:cubicBezTo>
                  <a:cubicBezTo>
                    <a:pt x="74" y="239"/>
                    <a:pt x="74" y="239"/>
                    <a:pt x="74" y="239"/>
                  </a:cubicBezTo>
                  <a:cubicBezTo>
                    <a:pt x="63" y="239"/>
                    <a:pt x="63" y="239"/>
                    <a:pt x="63" y="239"/>
                  </a:cubicBezTo>
                  <a:cubicBezTo>
                    <a:pt x="61" y="246"/>
                    <a:pt x="61" y="246"/>
                    <a:pt x="61" y="246"/>
                  </a:cubicBezTo>
                  <a:cubicBezTo>
                    <a:pt x="52" y="248"/>
                    <a:pt x="52" y="248"/>
                    <a:pt x="52" y="248"/>
                  </a:cubicBezTo>
                  <a:cubicBezTo>
                    <a:pt x="52" y="248"/>
                    <a:pt x="52" y="248"/>
                    <a:pt x="52" y="248"/>
                  </a:cubicBezTo>
                  <a:cubicBezTo>
                    <a:pt x="52" y="248"/>
                    <a:pt x="52" y="248"/>
                    <a:pt x="52" y="248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6" y="244"/>
                    <a:pt x="39" y="242"/>
                    <a:pt x="33" y="241"/>
                  </a:cubicBezTo>
                  <a:cubicBezTo>
                    <a:pt x="29" y="240"/>
                    <a:pt x="25" y="243"/>
                    <a:pt x="18" y="248"/>
                  </a:cubicBezTo>
                  <a:cubicBezTo>
                    <a:pt x="12" y="254"/>
                    <a:pt x="7" y="259"/>
                    <a:pt x="4" y="264"/>
                  </a:cubicBezTo>
                  <a:cubicBezTo>
                    <a:pt x="6" y="265"/>
                    <a:pt x="6" y="266"/>
                    <a:pt x="6" y="269"/>
                  </a:cubicBezTo>
                  <a:cubicBezTo>
                    <a:pt x="7" y="272"/>
                    <a:pt x="8" y="274"/>
                    <a:pt x="8" y="277"/>
                  </a:cubicBezTo>
                  <a:cubicBezTo>
                    <a:pt x="7" y="280"/>
                    <a:pt x="6" y="282"/>
                    <a:pt x="4" y="284"/>
                  </a:cubicBezTo>
                  <a:cubicBezTo>
                    <a:pt x="2" y="285"/>
                    <a:pt x="1" y="289"/>
                    <a:pt x="0" y="295"/>
                  </a:cubicBezTo>
                  <a:cubicBezTo>
                    <a:pt x="6" y="300"/>
                    <a:pt x="6" y="300"/>
                    <a:pt x="6" y="300"/>
                  </a:cubicBezTo>
                  <a:cubicBezTo>
                    <a:pt x="15" y="290"/>
                    <a:pt x="15" y="290"/>
                    <a:pt x="15" y="290"/>
                  </a:cubicBezTo>
                  <a:cubicBezTo>
                    <a:pt x="26" y="303"/>
                    <a:pt x="26" y="303"/>
                    <a:pt x="26" y="303"/>
                  </a:cubicBezTo>
                  <a:cubicBezTo>
                    <a:pt x="26" y="304"/>
                    <a:pt x="26" y="304"/>
                    <a:pt x="26" y="304"/>
                  </a:cubicBezTo>
                  <a:cubicBezTo>
                    <a:pt x="29" y="326"/>
                    <a:pt x="29" y="326"/>
                    <a:pt x="29" y="326"/>
                  </a:cubicBezTo>
                  <a:cubicBezTo>
                    <a:pt x="29" y="326"/>
                    <a:pt x="29" y="326"/>
                    <a:pt x="29" y="326"/>
                  </a:cubicBezTo>
                  <a:cubicBezTo>
                    <a:pt x="28" y="326"/>
                    <a:pt x="28" y="326"/>
                    <a:pt x="28" y="326"/>
                  </a:cubicBezTo>
                  <a:cubicBezTo>
                    <a:pt x="22" y="356"/>
                    <a:pt x="22" y="356"/>
                    <a:pt x="22" y="356"/>
                  </a:cubicBezTo>
                  <a:cubicBezTo>
                    <a:pt x="20" y="356"/>
                    <a:pt x="20" y="356"/>
                    <a:pt x="20" y="356"/>
                  </a:cubicBezTo>
                  <a:cubicBezTo>
                    <a:pt x="11" y="356"/>
                    <a:pt x="5" y="357"/>
                    <a:pt x="3" y="358"/>
                  </a:cubicBezTo>
                  <a:cubicBezTo>
                    <a:pt x="3" y="360"/>
                    <a:pt x="7" y="364"/>
                    <a:pt x="14" y="368"/>
                  </a:cubicBezTo>
                  <a:cubicBezTo>
                    <a:pt x="20" y="367"/>
                    <a:pt x="20" y="367"/>
                    <a:pt x="20" y="367"/>
                  </a:cubicBezTo>
                  <a:cubicBezTo>
                    <a:pt x="21" y="367"/>
                    <a:pt x="21" y="367"/>
                    <a:pt x="21" y="367"/>
                  </a:cubicBezTo>
                  <a:cubicBezTo>
                    <a:pt x="21" y="368"/>
                    <a:pt x="21" y="368"/>
                    <a:pt x="21" y="368"/>
                  </a:cubicBezTo>
                  <a:cubicBezTo>
                    <a:pt x="34" y="380"/>
                    <a:pt x="34" y="380"/>
                    <a:pt x="34" y="380"/>
                  </a:cubicBezTo>
                  <a:cubicBezTo>
                    <a:pt x="40" y="385"/>
                    <a:pt x="39" y="392"/>
                    <a:pt x="32" y="404"/>
                  </a:cubicBezTo>
                  <a:cubicBezTo>
                    <a:pt x="34" y="416"/>
                    <a:pt x="34" y="416"/>
                    <a:pt x="34" y="416"/>
                  </a:cubicBezTo>
                  <a:cubicBezTo>
                    <a:pt x="40" y="417"/>
                    <a:pt x="40" y="417"/>
                    <a:pt x="40" y="417"/>
                  </a:cubicBezTo>
                  <a:cubicBezTo>
                    <a:pt x="60" y="417"/>
                    <a:pt x="60" y="417"/>
                    <a:pt x="60" y="417"/>
                  </a:cubicBezTo>
                  <a:cubicBezTo>
                    <a:pt x="50" y="427"/>
                    <a:pt x="50" y="427"/>
                    <a:pt x="50" y="427"/>
                  </a:cubicBezTo>
                  <a:cubicBezTo>
                    <a:pt x="56" y="430"/>
                    <a:pt x="56" y="430"/>
                    <a:pt x="56" y="430"/>
                  </a:cubicBezTo>
                  <a:cubicBezTo>
                    <a:pt x="56" y="430"/>
                    <a:pt x="56" y="430"/>
                    <a:pt x="56" y="430"/>
                  </a:cubicBezTo>
                  <a:cubicBezTo>
                    <a:pt x="64" y="434"/>
                    <a:pt x="64" y="434"/>
                    <a:pt x="64" y="434"/>
                  </a:cubicBezTo>
                  <a:cubicBezTo>
                    <a:pt x="85" y="444"/>
                    <a:pt x="85" y="444"/>
                    <a:pt x="85" y="444"/>
                  </a:cubicBezTo>
                  <a:cubicBezTo>
                    <a:pt x="86" y="444"/>
                    <a:pt x="86" y="444"/>
                    <a:pt x="86" y="444"/>
                  </a:cubicBezTo>
                  <a:cubicBezTo>
                    <a:pt x="86" y="444"/>
                    <a:pt x="86" y="444"/>
                    <a:pt x="86" y="444"/>
                  </a:cubicBezTo>
                  <a:cubicBezTo>
                    <a:pt x="88" y="477"/>
                    <a:pt x="88" y="477"/>
                    <a:pt x="88" y="477"/>
                  </a:cubicBezTo>
                  <a:cubicBezTo>
                    <a:pt x="89" y="483"/>
                    <a:pt x="94" y="488"/>
                    <a:pt x="103" y="491"/>
                  </a:cubicBezTo>
                  <a:cubicBezTo>
                    <a:pt x="105" y="490"/>
                    <a:pt x="105" y="490"/>
                    <a:pt x="105" y="490"/>
                  </a:cubicBezTo>
                  <a:cubicBezTo>
                    <a:pt x="105" y="490"/>
                    <a:pt x="105" y="490"/>
                    <a:pt x="105" y="490"/>
                  </a:cubicBezTo>
                  <a:cubicBezTo>
                    <a:pt x="106" y="490"/>
                    <a:pt x="106" y="490"/>
                    <a:pt x="106" y="490"/>
                  </a:cubicBezTo>
                  <a:cubicBezTo>
                    <a:pt x="128" y="494"/>
                    <a:pt x="128" y="494"/>
                    <a:pt x="128" y="494"/>
                  </a:cubicBezTo>
                  <a:cubicBezTo>
                    <a:pt x="130" y="494"/>
                    <a:pt x="130" y="494"/>
                    <a:pt x="130" y="494"/>
                  </a:cubicBezTo>
                  <a:cubicBezTo>
                    <a:pt x="130" y="493"/>
                    <a:pt x="130" y="493"/>
                    <a:pt x="130" y="493"/>
                  </a:cubicBezTo>
                  <a:cubicBezTo>
                    <a:pt x="130" y="492"/>
                    <a:pt x="130" y="492"/>
                    <a:pt x="130" y="492"/>
                  </a:cubicBezTo>
                  <a:cubicBezTo>
                    <a:pt x="132" y="488"/>
                    <a:pt x="134" y="485"/>
                    <a:pt x="134" y="484"/>
                  </a:cubicBezTo>
                  <a:cubicBezTo>
                    <a:pt x="134" y="483"/>
                    <a:pt x="134" y="483"/>
                    <a:pt x="134" y="483"/>
                  </a:cubicBezTo>
                  <a:cubicBezTo>
                    <a:pt x="134" y="480"/>
                    <a:pt x="135" y="476"/>
                    <a:pt x="138" y="474"/>
                  </a:cubicBezTo>
                  <a:cubicBezTo>
                    <a:pt x="142" y="472"/>
                    <a:pt x="144" y="469"/>
                    <a:pt x="145" y="466"/>
                  </a:cubicBezTo>
                  <a:cubicBezTo>
                    <a:pt x="145" y="466"/>
                    <a:pt x="145" y="466"/>
                    <a:pt x="145" y="466"/>
                  </a:cubicBezTo>
                  <a:cubicBezTo>
                    <a:pt x="146" y="463"/>
                    <a:pt x="150" y="462"/>
                    <a:pt x="157" y="464"/>
                  </a:cubicBezTo>
                  <a:cubicBezTo>
                    <a:pt x="158" y="464"/>
                    <a:pt x="158" y="464"/>
                    <a:pt x="158" y="464"/>
                  </a:cubicBezTo>
                  <a:cubicBezTo>
                    <a:pt x="158" y="464"/>
                    <a:pt x="158" y="464"/>
                    <a:pt x="158" y="464"/>
                  </a:cubicBezTo>
                  <a:cubicBezTo>
                    <a:pt x="165" y="468"/>
                    <a:pt x="165" y="468"/>
                    <a:pt x="165" y="468"/>
                  </a:cubicBezTo>
                  <a:cubicBezTo>
                    <a:pt x="190" y="473"/>
                    <a:pt x="190" y="473"/>
                    <a:pt x="190" y="473"/>
                  </a:cubicBezTo>
                  <a:cubicBezTo>
                    <a:pt x="206" y="472"/>
                    <a:pt x="206" y="472"/>
                    <a:pt x="206" y="472"/>
                  </a:cubicBezTo>
                  <a:cubicBezTo>
                    <a:pt x="217" y="467"/>
                    <a:pt x="217" y="467"/>
                    <a:pt x="217" y="467"/>
                  </a:cubicBezTo>
                  <a:cubicBezTo>
                    <a:pt x="219" y="464"/>
                    <a:pt x="221" y="463"/>
                    <a:pt x="222" y="462"/>
                  </a:cubicBezTo>
                  <a:cubicBezTo>
                    <a:pt x="224" y="462"/>
                    <a:pt x="227" y="463"/>
                    <a:pt x="230" y="466"/>
                  </a:cubicBezTo>
                  <a:cubicBezTo>
                    <a:pt x="232" y="466"/>
                    <a:pt x="232" y="466"/>
                    <a:pt x="232" y="466"/>
                  </a:cubicBezTo>
                  <a:cubicBezTo>
                    <a:pt x="233" y="468"/>
                    <a:pt x="234" y="470"/>
                    <a:pt x="236" y="474"/>
                  </a:cubicBezTo>
                  <a:cubicBezTo>
                    <a:pt x="244" y="480"/>
                    <a:pt x="244" y="480"/>
                    <a:pt x="244" y="480"/>
                  </a:cubicBezTo>
                  <a:cubicBezTo>
                    <a:pt x="250" y="480"/>
                    <a:pt x="250" y="480"/>
                    <a:pt x="250" y="480"/>
                  </a:cubicBezTo>
                  <a:cubicBezTo>
                    <a:pt x="250" y="480"/>
                    <a:pt x="250" y="480"/>
                    <a:pt x="250" y="480"/>
                  </a:cubicBezTo>
                  <a:cubicBezTo>
                    <a:pt x="251" y="480"/>
                    <a:pt x="251" y="480"/>
                    <a:pt x="251" y="480"/>
                  </a:cubicBezTo>
                  <a:cubicBezTo>
                    <a:pt x="252" y="480"/>
                    <a:pt x="252" y="480"/>
                    <a:pt x="252" y="480"/>
                  </a:cubicBezTo>
                  <a:cubicBezTo>
                    <a:pt x="260" y="484"/>
                    <a:pt x="260" y="484"/>
                    <a:pt x="260" y="484"/>
                  </a:cubicBezTo>
                  <a:cubicBezTo>
                    <a:pt x="276" y="483"/>
                    <a:pt x="276" y="483"/>
                    <a:pt x="276" y="483"/>
                  </a:cubicBezTo>
                  <a:cubicBezTo>
                    <a:pt x="284" y="480"/>
                    <a:pt x="284" y="480"/>
                    <a:pt x="284" y="480"/>
                  </a:cubicBezTo>
                  <a:cubicBezTo>
                    <a:pt x="307" y="482"/>
                    <a:pt x="307" y="482"/>
                    <a:pt x="307" y="482"/>
                  </a:cubicBezTo>
                  <a:cubicBezTo>
                    <a:pt x="317" y="479"/>
                    <a:pt x="317" y="479"/>
                    <a:pt x="317" y="479"/>
                  </a:cubicBezTo>
                  <a:cubicBezTo>
                    <a:pt x="329" y="474"/>
                    <a:pt x="329" y="474"/>
                    <a:pt x="329" y="474"/>
                  </a:cubicBezTo>
                  <a:cubicBezTo>
                    <a:pt x="331" y="473"/>
                    <a:pt x="334" y="472"/>
                    <a:pt x="338" y="470"/>
                  </a:cubicBezTo>
                  <a:cubicBezTo>
                    <a:pt x="360" y="470"/>
                    <a:pt x="360" y="470"/>
                    <a:pt x="360" y="470"/>
                  </a:cubicBezTo>
                  <a:cubicBezTo>
                    <a:pt x="368" y="468"/>
                    <a:pt x="368" y="468"/>
                    <a:pt x="368" y="468"/>
                  </a:cubicBezTo>
                  <a:cubicBezTo>
                    <a:pt x="371" y="466"/>
                    <a:pt x="374" y="464"/>
                    <a:pt x="376" y="464"/>
                  </a:cubicBezTo>
                  <a:cubicBezTo>
                    <a:pt x="389" y="464"/>
                    <a:pt x="389" y="464"/>
                    <a:pt x="389" y="464"/>
                  </a:cubicBezTo>
                  <a:cubicBezTo>
                    <a:pt x="395" y="469"/>
                    <a:pt x="395" y="469"/>
                    <a:pt x="395" y="469"/>
                  </a:cubicBezTo>
                  <a:cubicBezTo>
                    <a:pt x="412" y="472"/>
                    <a:pt x="412" y="472"/>
                    <a:pt x="412" y="472"/>
                  </a:cubicBezTo>
                  <a:cubicBezTo>
                    <a:pt x="415" y="472"/>
                    <a:pt x="417" y="474"/>
                    <a:pt x="421" y="478"/>
                  </a:cubicBezTo>
                  <a:cubicBezTo>
                    <a:pt x="428" y="483"/>
                    <a:pt x="428" y="483"/>
                    <a:pt x="428" y="483"/>
                  </a:cubicBezTo>
                  <a:cubicBezTo>
                    <a:pt x="429" y="484"/>
                    <a:pt x="429" y="484"/>
                    <a:pt x="429" y="484"/>
                  </a:cubicBezTo>
                  <a:cubicBezTo>
                    <a:pt x="446" y="484"/>
                    <a:pt x="446" y="484"/>
                    <a:pt x="446" y="484"/>
                  </a:cubicBezTo>
                  <a:cubicBezTo>
                    <a:pt x="446" y="484"/>
                    <a:pt x="446" y="484"/>
                    <a:pt x="446" y="484"/>
                  </a:cubicBezTo>
                  <a:cubicBezTo>
                    <a:pt x="446" y="484"/>
                    <a:pt x="446" y="484"/>
                    <a:pt x="446" y="484"/>
                  </a:cubicBezTo>
                  <a:cubicBezTo>
                    <a:pt x="454" y="488"/>
                    <a:pt x="454" y="488"/>
                    <a:pt x="454" y="488"/>
                  </a:cubicBezTo>
                  <a:cubicBezTo>
                    <a:pt x="464" y="490"/>
                    <a:pt x="464" y="490"/>
                    <a:pt x="464" y="490"/>
                  </a:cubicBezTo>
                  <a:cubicBezTo>
                    <a:pt x="464" y="490"/>
                    <a:pt x="464" y="490"/>
                    <a:pt x="464" y="490"/>
                  </a:cubicBezTo>
                  <a:cubicBezTo>
                    <a:pt x="472" y="491"/>
                    <a:pt x="472" y="491"/>
                    <a:pt x="472" y="491"/>
                  </a:cubicBezTo>
                  <a:cubicBezTo>
                    <a:pt x="475" y="486"/>
                    <a:pt x="475" y="486"/>
                    <a:pt x="475" y="486"/>
                  </a:cubicBezTo>
                  <a:cubicBezTo>
                    <a:pt x="471" y="478"/>
                    <a:pt x="471" y="478"/>
                    <a:pt x="471" y="478"/>
                  </a:cubicBezTo>
                  <a:cubicBezTo>
                    <a:pt x="470" y="470"/>
                    <a:pt x="470" y="470"/>
                    <a:pt x="470" y="470"/>
                  </a:cubicBezTo>
                  <a:cubicBezTo>
                    <a:pt x="470" y="470"/>
                    <a:pt x="470" y="470"/>
                    <a:pt x="470" y="470"/>
                  </a:cubicBezTo>
                  <a:cubicBezTo>
                    <a:pt x="469" y="470"/>
                    <a:pt x="469" y="470"/>
                    <a:pt x="469" y="470"/>
                  </a:cubicBezTo>
                  <a:cubicBezTo>
                    <a:pt x="470" y="469"/>
                    <a:pt x="470" y="469"/>
                    <a:pt x="470" y="469"/>
                  </a:cubicBezTo>
                  <a:cubicBezTo>
                    <a:pt x="476" y="461"/>
                    <a:pt x="476" y="461"/>
                    <a:pt x="476" y="461"/>
                  </a:cubicBezTo>
                  <a:cubicBezTo>
                    <a:pt x="476" y="461"/>
                    <a:pt x="476" y="461"/>
                    <a:pt x="476" y="461"/>
                  </a:cubicBezTo>
                  <a:cubicBezTo>
                    <a:pt x="476" y="461"/>
                    <a:pt x="476" y="461"/>
                    <a:pt x="476" y="461"/>
                  </a:cubicBezTo>
                  <a:cubicBezTo>
                    <a:pt x="476" y="461"/>
                    <a:pt x="476" y="461"/>
                    <a:pt x="476" y="461"/>
                  </a:cubicBezTo>
                  <a:cubicBezTo>
                    <a:pt x="476" y="460"/>
                    <a:pt x="476" y="460"/>
                    <a:pt x="476" y="460"/>
                  </a:cubicBezTo>
                  <a:cubicBezTo>
                    <a:pt x="482" y="456"/>
                    <a:pt x="482" y="456"/>
                    <a:pt x="482" y="456"/>
                  </a:cubicBezTo>
                  <a:cubicBezTo>
                    <a:pt x="482" y="456"/>
                    <a:pt x="482" y="456"/>
                    <a:pt x="482" y="456"/>
                  </a:cubicBezTo>
                  <a:cubicBezTo>
                    <a:pt x="481" y="454"/>
                    <a:pt x="481" y="454"/>
                    <a:pt x="481" y="454"/>
                  </a:cubicBezTo>
                  <a:cubicBezTo>
                    <a:pt x="478" y="446"/>
                    <a:pt x="478" y="446"/>
                    <a:pt x="478" y="446"/>
                  </a:cubicBezTo>
                  <a:cubicBezTo>
                    <a:pt x="478" y="445"/>
                    <a:pt x="477" y="444"/>
                    <a:pt x="475" y="442"/>
                  </a:cubicBezTo>
                  <a:cubicBezTo>
                    <a:pt x="475" y="442"/>
                    <a:pt x="475" y="442"/>
                    <a:pt x="475" y="442"/>
                  </a:cubicBezTo>
                  <a:cubicBezTo>
                    <a:pt x="469" y="436"/>
                    <a:pt x="469" y="436"/>
                    <a:pt x="469" y="436"/>
                  </a:cubicBezTo>
                  <a:cubicBezTo>
                    <a:pt x="461" y="430"/>
                    <a:pt x="461" y="430"/>
                    <a:pt x="461" y="430"/>
                  </a:cubicBezTo>
                  <a:cubicBezTo>
                    <a:pt x="461" y="429"/>
                    <a:pt x="461" y="429"/>
                    <a:pt x="461" y="429"/>
                  </a:cubicBezTo>
                  <a:cubicBezTo>
                    <a:pt x="460" y="428"/>
                    <a:pt x="460" y="428"/>
                    <a:pt x="460" y="428"/>
                  </a:cubicBezTo>
                  <a:cubicBezTo>
                    <a:pt x="460" y="428"/>
                    <a:pt x="460" y="428"/>
                    <a:pt x="460" y="428"/>
                  </a:cubicBezTo>
                  <a:cubicBezTo>
                    <a:pt x="460" y="427"/>
                    <a:pt x="460" y="427"/>
                    <a:pt x="460" y="427"/>
                  </a:cubicBezTo>
                  <a:cubicBezTo>
                    <a:pt x="462" y="420"/>
                    <a:pt x="462" y="420"/>
                    <a:pt x="462" y="420"/>
                  </a:cubicBezTo>
                  <a:cubicBezTo>
                    <a:pt x="462" y="414"/>
                    <a:pt x="462" y="414"/>
                    <a:pt x="462" y="414"/>
                  </a:cubicBezTo>
                  <a:cubicBezTo>
                    <a:pt x="458" y="404"/>
                    <a:pt x="458" y="404"/>
                    <a:pt x="458" y="404"/>
                  </a:cubicBezTo>
                  <a:cubicBezTo>
                    <a:pt x="467" y="402"/>
                    <a:pt x="467" y="402"/>
                    <a:pt x="467" y="402"/>
                  </a:cubicBezTo>
                  <a:cubicBezTo>
                    <a:pt x="472" y="398"/>
                    <a:pt x="472" y="398"/>
                    <a:pt x="472" y="398"/>
                  </a:cubicBezTo>
                  <a:cubicBezTo>
                    <a:pt x="483" y="398"/>
                    <a:pt x="483" y="398"/>
                    <a:pt x="483" y="398"/>
                  </a:cubicBezTo>
                  <a:cubicBezTo>
                    <a:pt x="494" y="396"/>
                    <a:pt x="494" y="396"/>
                    <a:pt x="494" y="396"/>
                  </a:cubicBezTo>
                  <a:cubicBezTo>
                    <a:pt x="494" y="396"/>
                    <a:pt x="494" y="396"/>
                    <a:pt x="494" y="396"/>
                  </a:cubicBezTo>
                  <a:cubicBezTo>
                    <a:pt x="502" y="397"/>
                    <a:pt x="502" y="397"/>
                    <a:pt x="502" y="397"/>
                  </a:cubicBezTo>
                  <a:cubicBezTo>
                    <a:pt x="511" y="394"/>
                    <a:pt x="511" y="394"/>
                    <a:pt x="511" y="394"/>
                  </a:cubicBezTo>
                  <a:cubicBezTo>
                    <a:pt x="521" y="393"/>
                    <a:pt x="521" y="393"/>
                    <a:pt x="521" y="393"/>
                  </a:cubicBezTo>
                  <a:cubicBezTo>
                    <a:pt x="527" y="390"/>
                    <a:pt x="527" y="390"/>
                    <a:pt x="527" y="390"/>
                  </a:cubicBezTo>
                  <a:cubicBezTo>
                    <a:pt x="528" y="390"/>
                    <a:pt x="528" y="390"/>
                    <a:pt x="528" y="390"/>
                  </a:cubicBezTo>
                  <a:cubicBezTo>
                    <a:pt x="545" y="387"/>
                    <a:pt x="545" y="387"/>
                    <a:pt x="545" y="387"/>
                  </a:cubicBezTo>
                  <a:cubicBezTo>
                    <a:pt x="548" y="384"/>
                    <a:pt x="548" y="384"/>
                    <a:pt x="548" y="384"/>
                  </a:cubicBezTo>
                  <a:cubicBezTo>
                    <a:pt x="547" y="381"/>
                    <a:pt x="547" y="381"/>
                    <a:pt x="547" y="381"/>
                  </a:cubicBezTo>
                  <a:cubicBezTo>
                    <a:pt x="544" y="375"/>
                    <a:pt x="544" y="375"/>
                    <a:pt x="544" y="375"/>
                  </a:cubicBezTo>
                  <a:cubicBezTo>
                    <a:pt x="544" y="375"/>
                    <a:pt x="544" y="375"/>
                    <a:pt x="544" y="375"/>
                  </a:cubicBezTo>
                  <a:cubicBezTo>
                    <a:pt x="543" y="374"/>
                    <a:pt x="543" y="374"/>
                    <a:pt x="543" y="374"/>
                  </a:cubicBezTo>
                  <a:cubicBezTo>
                    <a:pt x="543" y="374"/>
                    <a:pt x="543" y="374"/>
                    <a:pt x="543" y="374"/>
                  </a:cubicBezTo>
                  <a:cubicBezTo>
                    <a:pt x="544" y="368"/>
                    <a:pt x="544" y="368"/>
                    <a:pt x="544" y="368"/>
                  </a:cubicBezTo>
                  <a:cubicBezTo>
                    <a:pt x="544" y="368"/>
                    <a:pt x="544" y="368"/>
                    <a:pt x="544" y="368"/>
                  </a:cubicBezTo>
                  <a:cubicBezTo>
                    <a:pt x="544" y="359"/>
                    <a:pt x="544" y="359"/>
                    <a:pt x="544" y="359"/>
                  </a:cubicBezTo>
                  <a:cubicBezTo>
                    <a:pt x="543" y="352"/>
                    <a:pt x="543" y="352"/>
                    <a:pt x="543" y="352"/>
                  </a:cubicBezTo>
                  <a:cubicBezTo>
                    <a:pt x="543" y="352"/>
                    <a:pt x="543" y="352"/>
                    <a:pt x="543" y="352"/>
                  </a:cubicBezTo>
                  <a:cubicBezTo>
                    <a:pt x="543" y="352"/>
                    <a:pt x="543" y="352"/>
                    <a:pt x="543" y="352"/>
                  </a:cubicBezTo>
                  <a:cubicBezTo>
                    <a:pt x="547" y="344"/>
                    <a:pt x="547" y="344"/>
                    <a:pt x="547" y="344"/>
                  </a:cubicBezTo>
                  <a:cubicBezTo>
                    <a:pt x="548" y="340"/>
                    <a:pt x="550" y="338"/>
                    <a:pt x="553" y="338"/>
                  </a:cubicBezTo>
                  <a:cubicBezTo>
                    <a:pt x="563" y="339"/>
                    <a:pt x="563" y="339"/>
                    <a:pt x="563" y="339"/>
                  </a:cubicBezTo>
                  <a:cubicBezTo>
                    <a:pt x="565" y="339"/>
                    <a:pt x="567" y="338"/>
                    <a:pt x="569" y="336"/>
                  </a:cubicBezTo>
                  <a:cubicBezTo>
                    <a:pt x="584" y="315"/>
                    <a:pt x="584" y="315"/>
                    <a:pt x="584" y="315"/>
                  </a:cubicBezTo>
                  <a:cubicBezTo>
                    <a:pt x="584" y="315"/>
                    <a:pt x="584" y="315"/>
                    <a:pt x="584" y="315"/>
                  </a:cubicBezTo>
                  <a:cubicBezTo>
                    <a:pt x="585" y="314"/>
                    <a:pt x="585" y="314"/>
                    <a:pt x="585" y="314"/>
                  </a:cubicBezTo>
                  <a:cubicBezTo>
                    <a:pt x="593" y="308"/>
                    <a:pt x="593" y="308"/>
                    <a:pt x="593" y="308"/>
                  </a:cubicBezTo>
                  <a:cubicBezTo>
                    <a:pt x="594" y="307"/>
                    <a:pt x="594" y="307"/>
                    <a:pt x="594" y="307"/>
                  </a:cubicBezTo>
                  <a:cubicBezTo>
                    <a:pt x="597" y="306"/>
                    <a:pt x="599" y="305"/>
                    <a:pt x="600" y="304"/>
                  </a:cubicBezTo>
                  <a:cubicBezTo>
                    <a:pt x="602" y="302"/>
                    <a:pt x="602" y="302"/>
                    <a:pt x="602" y="302"/>
                  </a:cubicBezTo>
                  <a:cubicBezTo>
                    <a:pt x="605" y="298"/>
                    <a:pt x="608" y="297"/>
                    <a:pt x="609" y="297"/>
                  </a:cubicBezTo>
                  <a:cubicBezTo>
                    <a:pt x="623" y="300"/>
                    <a:pt x="623" y="300"/>
                    <a:pt x="623" y="300"/>
                  </a:cubicBezTo>
                  <a:cubicBezTo>
                    <a:pt x="634" y="294"/>
                    <a:pt x="634" y="294"/>
                    <a:pt x="634" y="294"/>
                  </a:cubicBezTo>
                  <a:cubicBezTo>
                    <a:pt x="634" y="294"/>
                    <a:pt x="634" y="294"/>
                    <a:pt x="634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42" y="293"/>
                    <a:pt x="642" y="293"/>
                    <a:pt x="642" y="293"/>
                  </a:cubicBezTo>
                  <a:cubicBezTo>
                    <a:pt x="648" y="291"/>
                    <a:pt x="648" y="291"/>
                    <a:pt x="648" y="291"/>
                  </a:cubicBezTo>
                  <a:cubicBezTo>
                    <a:pt x="648" y="282"/>
                    <a:pt x="648" y="282"/>
                    <a:pt x="648" y="282"/>
                  </a:cubicBezTo>
                  <a:cubicBezTo>
                    <a:pt x="649" y="270"/>
                    <a:pt x="649" y="270"/>
                    <a:pt x="649" y="270"/>
                  </a:cubicBezTo>
                  <a:cubicBezTo>
                    <a:pt x="649" y="270"/>
                    <a:pt x="649" y="270"/>
                    <a:pt x="649" y="270"/>
                  </a:cubicBezTo>
                  <a:cubicBezTo>
                    <a:pt x="649" y="270"/>
                    <a:pt x="649" y="270"/>
                    <a:pt x="649" y="270"/>
                  </a:cubicBezTo>
                  <a:cubicBezTo>
                    <a:pt x="649" y="269"/>
                    <a:pt x="649" y="269"/>
                    <a:pt x="649" y="269"/>
                  </a:cubicBezTo>
                  <a:cubicBezTo>
                    <a:pt x="651" y="266"/>
                    <a:pt x="651" y="266"/>
                    <a:pt x="651" y="2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Freeform 10"/>
            <p:cNvSpPr/>
            <p:nvPr/>
          </p:nvSpPr>
          <p:spPr bwMode="auto">
            <a:xfrm>
              <a:off x="1860550" y="2986088"/>
              <a:ext cx="1390650" cy="990600"/>
            </a:xfrm>
            <a:custGeom>
              <a:avLst/>
              <a:gdLst>
                <a:gd name="T0" fmla="*/ 242 w 406"/>
                <a:gd name="T1" fmla="*/ 29 h 292"/>
                <a:gd name="T2" fmla="*/ 229 w 406"/>
                <a:gd name="T3" fmla="*/ 42 h 292"/>
                <a:gd name="T4" fmla="*/ 191 w 406"/>
                <a:gd name="T5" fmla="*/ 15 h 292"/>
                <a:gd name="T6" fmla="*/ 179 w 406"/>
                <a:gd name="T7" fmla="*/ 10 h 292"/>
                <a:gd name="T8" fmla="*/ 144 w 406"/>
                <a:gd name="T9" fmla="*/ 2 h 292"/>
                <a:gd name="T10" fmla="*/ 115 w 406"/>
                <a:gd name="T11" fmla="*/ 6 h 292"/>
                <a:gd name="T12" fmla="*/ 99 w 406"/>
                <a:gd name="T13" fmla="*/ 10 h 292"/>
                <a:gd name="T14" fmla="*/ 72 w 406"/>
                <a:gd name="T15" fmla="*/ 14 h 292"/>
                <a:gd name="T16" fmla="*/ 42 w 406"/>
                <a:gd name="T17" fmla="*/ 21 h 292"/>
                <a:gd name="T18" fmla="*/ 50 w 406"/>
                <a:gd name="T19" fmla="*/ 45 h 292"/>
                <a:gd name="T20" fmla="*/ 63 w 406"/>
                <a:gd name="T21" fmla="*/ 65 h 292"/>
                <a:gd name="T22" fmla="*/ 53 w 406"/>
                <a:gd name="T23" fmla="*/ 90 h 292"/>
                <a:gd name="T24" fmla="*/ 56 w 406"/>
                <a:gd name="T25" fmla="*/ 103 h 292"/>
                <a:gd name="T26" fmla="*/ 30 w 406"/>
                <a:gd name="T27" fmla="*/ 105 h 292"/>
                <a:gd name="T28" fmla="*/ 10 w 406"/>
                <a:gd name="T29" fmla="*/ 121 h 292"/>
                <a:gd name="T30" fmla="*/ 2 w 406"/>
                <a:gd name="T31" fmla="*/ 137 h 292"/>
                <a:gd name="T32" fmla="*/ 6 w 406"/>
                <a:gd name="T33" fmla="*/ 169 h 292"/>
                <a:gd name="T34" fmla="*/ 9 w 406"/>
                <a:gd name="T35" fmla="*/ 197 h 292"/>
                <a:gd name="T36" fmla="*/ 39 w 406"/>
                <a:gd name="T37" fmla="*/ 209 h 292"/>
                <a:gd name="T38" fmla="*/ 51 w 406"/>
                <a:gd name="T39" fmla="*/ 218 h 292"/>
                <a:gd name="T40" fmla="*/ 64 w 406"/>
                <a:gd name="T41" fmla="*/ 229 h 292"/>
                <a:gd name="T42" fmla="*/ 94 w 406"/>
                <a:gd name="T43" fmla="*/ 242 h 292"/>
                <a:gd name="T44" fmla="*/ 136 w 406"/>
                <a:gd name="T45" fmla="*/ 251 h 292"/>
                <a:gd name="T46" fmla="*/ 159 w 406"/>
                <a:gd name="T47" fmla="*/ 256 h 292"/>
                <a:gd name="T48" fmla="*/ 171 w 406"/>
                <a:gd name="T49" fmla="*/ 269 h 292"/>
                <a:gd name="T50" fmla="*/ 175 w 406"/>
                <a:gd name="T51" fmla="*/ 278 h 292"/>
                <a:gd name="T52" fmla="*/ 184 w 406"/>
                <a:gd name="T53" fmla="*/ 289 h 292"/>
                <a:gd name="T54" fmla="*/ 196 w 406"/>
                <a:gd name="T55" fmla="*/ 285 h 292"/>
                <a:gd name="T56" fmla="*/ 211 w 406"/>
                <a:gd name="T57" fmla="*/ 280 h 292"/>
                <a:gd name="T58" fmla="*/ 223 w 406"/>
                <a:gd name="T59" fmla="*/ 277 h 292"/>
                <a:gd name="T60" fmla="*/ 227 w 406"/>
                <a:gd name="T61" fmla="*/ 261 h 292"/>
                <a:gd name="T62" fmla="*/ 243 w 406"/>
                <a:gd name="T63" fmla="*/ 235 h 292"/>
                <a:gd name="T64" fmla="*/ 240 w 406"/>
                <a:gd name="T65" fmla="*/ 211 h 292"/>
                <a:gd name="T66" fmla="*/ 247 w 406"/>
                <a:gd name="T67" fmla="*/ 203 h 292"/>
                <a:gd name="T68" fmla="*/ 279 w 406"/>
                <a:gd name="T69" fmla="*/ 214 h 292"/>
                <a:gd name="T70" fmla="*/ 285 w 406"/>
                <a:gd name="T71" fmla="*/ 231 h 292"/>
                <a:gd name="T72" fmla="*/ 300 w 406"/>
                <a:gd name="T73" fmla="*/ 249 h 292"/>
                <a:gd name="T74" fmla="*/ 326 w 406"/>
                <a:gd name="T75" fmla="*/ 259 h 292"/>
                <a:gd name="T76" fmla="*/ 333 w 406"/>
                <a:gd name="T77" fmla="*/ 261 h 292"/>
                <a:gd name="T78" fmla="*/ 351 w 406"/>
                <a:gd name="T79" fmla="*/ 254 h 292"/>
                <a:gd name="T80" fmla="*/ 362 w 406"/>
                <a:gd name="T81" fmla="*/ 237 h 292"/>
                <a:gd name="T82" fmla="*/ 347 w 406"/>
                <a:gd name="T83" fmla="*/ 229 h 292"/>
                <a:gd name="T84" fmla="*/ 368 w 406"/>
                <a:gd name="T85" fmla="*/ 204 h 292"/>
                <a:gd name="T86" fmla="*/ 376 w 406"/>
                <a:gd name="T87" fmla="*/ 175 h 292"/>
                <a:gd name="T88" fmla="*/ 403 w 406"/>
                <a:gd name="T89" fmla="*/ 145 h 292"/>
                <a:gd name="T90" fmla="*/ 401 w 406"/>
                <a:gd name="T91" fmla="*/ 128 h 292"/>
                <a:gd name="T92" fmla="*/ 383 w 406"/>
                <a:gd name="T93" fmla="*/ 85 h 292"/>
                <a:gd name="T94" fmla="*/ 369 w 406"/>
                <a:gd name="T95" fmla="*/ 80 h 292"/>
                <a:gd name="T96" fmla="*/ 337 w 406"/>
                <a:gd name="T97" fmla="*/ 50 h 292"/>
                <a:gd name="T98" fmla="*/ 329 w 406"/>
                <a:gd name="T99" fmla="*/ 53 h 292"/>
                <a:gd name="T100" fmla="*/ 308 w 406"/>
                <a:gd name="T101" fmla="*/ 39 h 292"/>
                <a:gd name="T102" fmla="*/ 282 w 406"/>
                <a:gd name="T103" fmla="*/ 26 h 292"/>
                <a:gd name="T104" fmla="*/ 273 w 406"/>
                <a:gd name="T105" fmla="*/ 27 h 292"/>
                <a:gd name="T106" fmla="*/ 243 w 406"/>
                <a:gd name="T107" fmla="*/ 15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6" h="292">
                  <a:moveTo>
                    <a:pt x="243" y="15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9" y="20"/>
                    <a:pt x="240" y="23"/>
                    <a:pt x="241" y="29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2" y="29"/>
                    <a:pt x="242" y="29"/>
                    <a:pt x="242" y="29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37" y="39"/>
                    <a:pt x="237" y="39"/>
                    <a:pt x="237" y="39"/>
                  </a:cubicBezTo>
                  <a:cubicBezTo>
                    <a:pt x="231" y="42"/>
                    <a:pt x="231" y="42"/>
                    <a:pt x="231" y="42"/>
                  </a:cubicBezTo>
                  <a:cubicBezTo>
                    <a:pt x="230" y="42"/>
                    <a:pt x="230" y="42"/>
                    <a:pt x="230" y="42"/>
                  </a:cubicBezTo>
                  <a:cubicBezTo>
                    <a:pt x="229" y="42"/>
                    <a:pt x="229" y="42"/>
                    <a:pt x="229" y="42"/>
                  </a:cubicBezTo>
                  <a:cubicBezTo>
                    <a:pt x="219" y="37"/>
                    <a:pt x="219" y="37"/>
                    <a:pt x="219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199" y="19"/>
                    <a:pt x="199" y="19"/>
                    <a:pt x="199" y="19"/>
                  </a:cubicBezTo>
                  <a:cubicBezTo>
                    <a:pt x="191" y="15"/>
                    <a:pt x="191" y="15"/>
                    <a:pt x="191" y="15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9" y="10"/>
                    <a:pt x="179" y="10"/>
                    <a:pt x="179" y="10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63" y="3"/>
                    <a:pt x="163" y="3"/>
                    <a:pt x="163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7" y="3"/>
                    <a:pt x="157" y="3"/>
                    <a:pt x="157" y="3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2" y="5"/>
                    <a:pt x="119" y="5"/>
                    <a:pt x="115" y="6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0" y="11"/>
                    <a:pt x="90" y="11"/>
                    <a:pt x="90" y="11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9" y="55"/>
                    <a:pt x="61" y="57"/>
                    <a:pt x="61" y="59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6" y="71"/>
                    <a:pt x="66" y="71"/>
                    <a:pt x="66" y="71"/>
                  </a:cubicBezTo>
                  <a:cubicBezTo>
                    <a:pt x="65" y="71"/>
                    <a:pt x="65" y="71"/>
                    <a:pt x="65" y="71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2" y="84"/>
                    <a:pt x="52" y="84"/>
                    <a:pt x="52" y="84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6" y="103"/>
                    <a:pt x="56" y="103"/>
                    <a:pt x="56" y="103"/>
                  </a:cubicBezTo>
                  <a:cubicBezTo>
                    <a:pt x="56" y="105"/>
                    <a:pt x="55" y="106"/>
                    <a:pt x="54" y="107"/>
                  </a:cubicBezTo>
                  <a:cubicBezTo>
                    <a:pt x="51" y="109"/>
                    <a:pt x="47" y="109"/>
                    <a:pt x="41" y="107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23" y="101"/>
                    <a:pt x="23" y="101"/>
                    <a:pt x="23" y="101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0" y="121"/>
                    <a:pt x="10" y="121"/>
                    <a:pt x="10" y="121"/>
                  </a:cubicBezTo>
                  <a:cubicBezTo>
                    <a:pt x="10" y="124"/>
                    <a:pt x="8" y="125"/>
                    <a:pt x="5" y="126"/>
                  </a:cubicBezTo>
                  <a:cubicBezTo>
                    <a:pt x="4" y="126"/>
                    <a:pt x="3" y="128"/>
                    <a:pt x="4" y="131"/>
                  </a:cubicBezTo>
                  <a:cubicBezTo>
                    <a:pt x="4" y="131"/>
                    <a:pt x="4" y="131"/>
                    <a:pt x="4" y="131"/>
                  </a:cubicBezTo>
                  <a:cubicBezTo>
                    <a:pt x="3" y="131"/>
                    <a:pt x="3" y="131"/>
                    <a:pt x="3" y="131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5" y="139"/>
                    <a:pt x="7" y="141"/>
                    <a:pt x="8" y="143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8"/>
                    <a:pt x="9" y="159"/>
                    <a:pt x="8" y="161"/>
                  </a:cubicBezTo>
                  <a:cubicBezTo>
                    <a:pt x="6" y="169"/>
                    <a:pt x="6" y="169"/>
                    <a:pt x="6" y="169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" y="186"/>
                    <a:pt x="1" y="186"/>
                    <a:pt x="1" y="186"/>
                  </a:cubicBezTo>
                  <a:cubicBezTo>
                    <a:pt x="6" y="193"/>
                    <a:pt x="6" y="193"/>
                    <a:pt x="6" y="193"/>
                  </a:cubicBezTo>
                  <a:cubicBezTo>
                    <a:pt x="8" y="195"/>
                    <a:pt x="9" y="196"/>
                    <a:pt x="9" y="197"/>
                  </a:cubicBezTo>
                  <a:cubicBezTo>
                    <a:pt x="14" y="204"/>
                    <a:pt x="14" y="204"/>
                    <a:pt x="14" y="204"/>
                  </a:cubicBezTo>
                  <a:cubicBezTo>
                    <a:pt x="21" y="212"/>
                    <a:pt x="21" y="212"/>
                    <a:pt x="21" y="212"/>
                  </a:cubicBezTo>
                  <a:cubicBezTo>
                    <a:pt x="24" y="215"/>
                    <a:pt x="26" y="216"/>
                    <a:pt x="27" y="216"/>
                  </a:cubicBezTo>
                  <a:cubicBezTo>
                    <a:pt x="34" y="211"/>
                    <a:pt x="34" y="211"/>
                    <a:pt x="34" y="211"/>
                  </a:cubicBezTo>
                  <a:cubicBezTo>
                    <a:pt x="36" y="210"/>
                    <a:pt x="37" y="209"/>
                    <a:pt x="39" y="209"/>
                  </a:cubicBezTo>
                  <a:cubicBezTo>
                    <a:pt x="41" y="209"/>
                    <a:pt x="43" y="210"/>
                    <a:pt x="47" y="213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51" y="218"/>
                    <a:pt x="51" y="218"/>
                    <a:pt x="51" y="218"/>
                  </a:cubicBezTo>
                  <a:cubicBezTo>
                    <a:pt x="53" y="223"/>
                    <a:pt x="53" y="223"/>
                    <a:pt x="53" y="223"/>
                  </a:cubicBezTo>
                  <a:cubicBezTo>
                    <a:pt x="55" y="225"/>
                    <a:pt x="55" y="225"/>
                    <a:pt x="55" y="225"/>
                  </a:cubicBezTo>
                  <a:cubicBezTo>
                    <a:pt x="56" y="225"/>
                    <a:pt x="56" y="225"/>
                    <a:pt x="56" y="225"/>
                  </a:cubicBezTo>
                  <a:cubicBezTo>
                    <a:pt x="61" y="229"/>
                    <a:pt x="61" y="229"/>
                    <a:pt x="61" y="229"/>
                  </a:cubicBezTo>
                  <a:cubicBezTo>
                    <a:pt x="64" y="229"/>
                    <a:pt x="64" y="229"/>
                    <a:pt x="64" y="229"/>
                  </a:cubicBezTo>
                  <a:cubicBezTo>
                    <a:pt x="66" y="230"/>
                    <a:pt x="67" y="231"/>
                    <a:pt x="68" y="233"/>
                  </a:cubicBezTo>
                  <a:cubicBezTo>
                    <a:pt x="69" y="234"/>
                    <a:pt x="74" y="235"/>
                    <a:pt x="81" y="237"/>
                  </a:cubicBezTo>
                  <a:cubicBezTo>
                    <a:pt x="82" y="237"/>
                    <a:pt x="82" y="237"/>
                    <a:pt x="82" y="237"/>
                  </a:cubicBezTo>
                  <a:cubicBezTo>
                    <a:pt x="94" y="242"/>
                    <a:pt x="94" y="242"/>
                    <a:pt x="94" y="242"/>
                  </a:cubicBezTo>
                  <a:cubicBezTo>
                    <a:pt x="94" y="242"/>
                    <a:pt x="94" y="242"/>
                    <a:pt x="94" y="242"/>
                  </a:cubicBezTo>
                  <a:cubicBezTo>
                    <a:pt x="94" y="242"/>
                    <a:pt x="94" y="242"/>
                    <a:pt x="94" y="242"/>
                  </a:cubicBezTo>
                  <a:cubicBezTo>
                    <a:pt x="103" y="246"/>
                    <a:pt x="103" y="246"/>
                    <a:pt x="103" y="246"/>
                  </a:cubicBezTo>
                  <a:cubicBezTo>
                    <a:pt x="117" y="249"/>
                    <a:pt x="117" y="249"/>
                    <a:pt x="117" y="249"/>
                  </a:cubicBezTo>
                  <a:cubicBezTo>
                    <a:pt x="118" y="250"/>
                    <a:pt x="118" y="250"/>
                    <a:pt x="118" y="250"/>
                  </a:cubicBezTo>
                  <a:cubicBezTo>
                    <a:pt x="136" y="251"/>
                    <a:pt x="136" y="251"/>
                    <a:pt x="136" y="251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52" y="247"/>
                    <a:pt x="152" y="247"/>
                    <a:pt x="152" y="247"/>
                  </a:cubicBezTo>
                  <a:cubicBezTo>
                    <a:pt x="152" y="248"/>
                    <a:pt x="152" y="248"/>
                    <a:pt x="152" y="248"/>
                  </a:cubicBezTo>
                  <a:cubicBezTo>
                    <a:pt x="153" y="248"/>
                    <a:pt x="153" y="248"/>
                    <a:pt x="153" y="248"/>
                  </a:cubicBezTo>
                  <a:cubicBezTo>
                    <a:pt x="159" y="256"/>
                    <a:pt x="159" y="256"/>
                    <a:pt x="159" y="256"/>
                  </a:cubicBezTo>
                  <a:cubicBezTo>
                    <a:pt x="159" y="256"/>
                    <a:pt x="159" y="256"/>
                    <a:pt x="159" y="256"/>
                  </a:cubicBezTo>
                  <a:cubicBezTo>
                    <a:pt x="159" y="257"/>
                    <a:pt x="159" y="257"/>
                    <a:pt x="159" y="257"/>
                  </a:cubicBezTo>
                  <a:cubicBezTo>
                    <a:pt x="163" y="263"/>
                    <a:pt x="163" y="263"/>
                    <a:pt x="163" y="263"/>
                  </a:cubicBezTo>
                  <a:cubicBezTo>
                    <a:pt x="166" y="267"/>
                    <a:pt x="166" y="267"/>
                    <a:pt x="166" y="267"/>
                  </a:cubicBezTo>
                  <a:cubicBezTo>
                    <a:pt x="171" y="269"/>
                    <a:pt x="171" y="269"/>
                    <a:pt x="171" y="269"/>
                  </a:cubicBezTo>
                  <a:cubicBezTo>
                    <a:pt x="171" y="269"/>
                    <a:pt x="171" y="269"/>
                    <a:pt x="171" y="269"/>
                  </a:cubicBezTo>
                  <a:cubicBezTo>
                    <a:pt x="171" y="269"/>
                    <a:pt x="171" y="269"/>
                    <a:pt x="171" y="269"/>
                  </a:cubicBezTo>
                  <a:cubicBezTo>
                    <a:pt x="172" y="269"/>
                    <a:pt x="172" y="269"/>
                    <a:pt x="172" y="269"/>
                  </a:cubicBezTo>
                  <a:cubicBezTo>
                    <a:pt x="175" y="277"/>
                    <a:pt x="175" y="277"/>
                    <a:pt x="175" y="277"/>
                  </a:cubicBezTo>
                  <a:cubicBezTo>
                    <a:pt x="175" y="278"/>
                    <a:pt x="175" y="278"/>
                    <a:pt x="175" y="278"/>
                  </a:cubicBezTo>
                  <a:cubicBezTo>
                    <a:pt x="176" y="278"/>
                    <a:pt x="176" y="278"/>
                    <a:pt x="176" y="278"/>
                  </a:cubicBezTo>
                  <a:cubicBezTo>
                    <a:pt x="176" y="278"/>
                    <a:pt x="176" y="278"/>
                    <a:pt x="176" y="278"/>
                  </a:cubicBezTo>
                  <a:cubicBezTo>
                    <a:pt x="178" y="287"/>
                    <a:pt x="178" y="287"/>
                    <a:pt x="178" y="287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4" y="289"/>
                    <a:pt x="184" y="289"/>
                    <a:pt x="184" y="289"/>
                  </a:cubicBezTo>
                  <a:cubicBezTo>
                    <a:pt x="184" y="289"/>
                    <a:pt x="184" y="289"/>
                    <a:pt x="184" y="289"/>
                  </a:cubicBezTo>
                  <a:cubicBezTo>
                    <a:pt x="184" y="289"/>
                    <a:pt x="184" y="289"/>
                    <a:pt x="184" y="289"/>
                  </a:cubicBezTo>
                  <a:cubicBezTo>
                    <a:pt x="188" y="292"/>
                    <a:pt x="188" y="292"/>
                    <a:pt x="188" y="292"/>
                  </a:cubicBezTo>
                  <a:cubicBezTo>
                    <a:pt x="194" y="291"/>
                    <a:pt x="194" y="291"/>
                    <a:pt x="194" y="291"/>
                  </a:cubicBezTo>
                  <a:cubicBezTo>
                    <a:pt x="196" y="285"/>
                    <a:pt x="196" y="285"/>
                    <a:pt x="196" y="285"/>
                  </a:cubicBezTo>
                  <a:cubicBezTo>
                    <a:pt x="196" y="284"/>
                    <a:pt x="196" y="284"/>
                    <a:pt x="196" y="284"/>
                  </a:cubicBezTo>
                  <a:cubicBezTo>
                    <a:pt x="196" y="284"/>
                    <a:pt x="196" y="284"/>
                    <a:pt x="196" y="284"/>
                  </a:cubicBezTo>
                  <a:cubicBezTo>
                    <a:pt x="203" y="277"/>
                    <a:pt x="203" y="277"/>
                    <a:pt x="203" y="277"/>
                  </a:cubicBezTo>
                  <a:cubicBezTo>
                    <a:pt x="211" y="279"/>
                    <a:pt x="211" y="279"/>
                    <a:pt x="211" y="279"/>
                  </a:cubicBezTo>
                  <a:cubicBezTo>
                    <a:pt x="211" y="280"/>
                    <a:pt x="211" y="280"/>
                    <a:pt x="211" y="280"/>
                  </a:cubicBezTo>
                  <a:cubicBezTo>
                    <a:pt x="214" y="288"/>
                    <a:pt x="214" y="288"/>
                    <a:pt x="214" y="288"/>
                  </a:cubicBezTo>
                  <a:cubicBezTo>
                    <a:pt x="222" y="285"/>
                    <a:pt x="222" y="285"/>
                    <a:pt x="222" y="285"/>
                  </a:cubicBezTo>
                  <a:cubicBezTo>
                    <a:pt x="223" y="277"/>
                    <a:pt x="223" y="277"/>
                    <a:pt x="223" y="277"/>
                  </a:cubicBezTo>
                  <a:cubicBezTo>
                    <a:pt x="223" y="277"/>
                    <a:pt x="223" y="277"/>
                    <a:pt x="223" y="277"/>
                  </a:cubicBezTo>
                  <a:cubicBezTo>
                    <a:pt x="223" y="277"/>
                    <a:pt x="223" y="277"/>
                    <a:pt x="223" y="277"/>
                  </a:cubicBezTo>
                  <a:cubicBezTo>
                    <a:pt x="223" y="276"/>
                    <a:pt x="223" y="276"/>
                    <a:pt x="223" y="276"/>
                  </a:cubicBezTo>
                  <a:cubicBezTo>
                    <a:pt x="228" y="273"/>
                    <a:pt x="228" y="273"/>
                    <a:pt x="228" y="27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33" y="249"/>
                    <a:pt x="233" y="249"/>
                    <a:pt x="233" y="249"/>
                  </a:cubicBezTo>
                  <a:cubicBezTo>
                    <a:pt x="239" y="246"/>
                    <a:pt x="239" y="246"/>
                    <a:pt x="239" y="246"/>
                  </a:cubicBezTo>
                  <a:cubicBezTo>
                    <a:pt x="237" y="235"/>
                    <a:pt x="237" y="235"/>
                    <a:pt x="237" y="235"/>
                  </a:cubicBezTo>
                  <a:cubicBezTo>
                    <a:pt x="243" y="235"/>
                    <a:pt x="243" y="235"/>
                    <a:pt x="243" y="235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39" y="219"/>
                    <a:pt x="239" y="219"/>
                    <a:pt x="239" y="219"/>
                  </a:cubicBezTo>
                  <a:cubicBezTo>
                    <a:pt x="239" y="219"/>
                    <a:pt x="239" y="219"/>
                    <a:pt x="239" y="219"/>
                  </a:cubicBezTo>
                  <a:cubicBezTo>
                    <a:pt x="239" y="218"/>
                    <a:pt x="239" y="218"/>
                    <a:pt x="239" y="218"/>
                  </a:cubicBezTo>
                  <a:cubicBezTo>
                    <a:pt x="240" y="211"/>
                    <a:pt x="240" y="211"/>
                    <a:pt x="240" y="211"/>
                  </a:cubicBezTo>
                  <a:cubicBezTo>
                    <a:pt x="240" y="209"/>
                    <a:pt x="240" y="209"/>
                    <a:pt x="240" y="209"/>
                  </a:cubicBezTo>
                  <a:cubicBezTo>
                    <a:pt x="241" y="209"/>
                    <a:pt x="241" y="209"/>
                    <a:pt x="241" y="209"/>
                  </a:cubicBezTo>
                  <a:cubicBezTo>
                    <a:pt x="245" y="204"/>
                    <a:pt x="245" y="204"/>
                    <a:pt x="245" y="204"/>
                  </a:cubicBezTo>
                  <a:cubicBezTo>
                    <a:pt x="246" y="203"/>
                    <a:pt x="246" y="203"/>
                    <a:pt x="246" y="203"/>
                  </a:cubicBezTo>
                  <a:cubicBezTo>
                    <a:pt x="247" y="203"/>
                    <a:pt x="247" y="203"/>
                    <a:pt x="247" y="203"/>
                  </a:cubicBezTo>
                  <a:cubicBezTo>
                    <a:pt x="258" y="205"/>
                    <a:pt x="258" y="205"/>
                    <a:pt x="258" y="205"/>
                  </a:cubicBezTo>
                  <a:cubicBezTo>
                    <a:pt x="258" y="205"/>
                    <a:pt x="258" y="205"/>
                    <a:pt x="258" y="205"/>
                  </a:cubicBezTo>
                  <a:cubicBezTo>
                    <a:pt x="267" y="207"/>
                    <a:pt x="267" y="207"/>
                    <a:pt x="267" y="207"/>
                  </a:cubicBezTo>
                  <a:cubicBezTo>
                    <a:pt x="274" y="205"/>
                    <a:pt x="274" y="205"/>
                    <a:pt x="274" y="20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79" y="221"/>
                    <a:pt x="279" y="221"/>
                    <a:pt x="279" y="221"/>
                  </a:cubicBezTo>
                  <a:cubicBezTo>
                    <a:pt x="280" y="227"/>
                    <a:pt x="280" y="227"/>
                    <a:pt x="280" y="227"/>
                  </a:cubicBezTo>
                  <a:cubicBezTo>
                    <a:pt x="281" y="229"/>
                    <a:pt x="283" y="231"/>
                    <a:pt x="284" y="231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89" y="232"/>
                    <a:pt x="291" y="233"/>
                    <a:pt x="291" y="236"/>
                  </a:cubicBezTo>
                  <a:cubicBezTo>
                    <a:pt x="292" y="238"/>
                    <a:pt x="293" y="241"/>
                    <a:pt x="296" y="244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2" y="254"/>
                    <a:pt x="302" y="254"/>
                    <a:pt x="302" y="254"/>
                  </a:cubicBezTo>
                  <a:cubicBezTo>
                    <a:pt x="306" y="253"/>
                    <a:pt x="306" y="253"/>
                    <a:pt x="306" y="253"/>
                  </a:cubicBezTo>
                  <a:cubicBezTo>
                    <a:pt x="312" y="247"/>
                    <a:pt x="312" y="247"/>
                    <a:pt x="312" y="247"/>
                  </a:cubicBezTo>
                  <a:cubicBezTo>
                    <a:pt x="317" y="257"/>
                    <a:pt x="317" y="257"/>
                    <a:pt x="317" y="257"/>
                  </a:cubicBezTo>
                  <a:cubicBezTo>
                    <a:pt x="326" y="259"/>
                    <a:pt x="326" y="259"/>
                    <a:pt x="326" y="259"/>
                  </a:cubicBezTo>
                  <a:cubicBezTo>
                    <a:pt x="326" y="259"/>
                    <a:pt x="326" y="259"/>
                    <a:pt x="326" y="259"/>
                  </a:cubicBezTo>
                  <a:cubicBezTo>
                    <a:pt x="326" y="260"/>
                    <a:pt x="326" y="260"/>
                    <a:pt x="326" y="260"/>
                  </a:cubicBezTo>
                  <a:cubicBezTo>
                    <a:pt x="331" y="268"/>
                    <a:pt x="331" y="268"/>
                    <a:pt x="331" y="268"/>
                  </a:cubicBezTo>
                  <a:cubicBezTo>
                    <a:pt x="333" y="269"/>
                    <a:pt x="333" y="269"/>
                    <a:pt x="333" y="269"/>
                  </a:cubicBezTo>
                  <a:cubicBezTo>
                    <a:pt x="333" y="261"/>
                    <a:pt x="333" y="261"/>
                    <a:pt x="333" y="261"/>
                  </a:cubicBezTo>
                  <a:cubicBezTo>
                    <a:pt x="333" y="261"/>
                    <a:pt x="333" y="261"/>
                    <a:pt x="333" y="261"/>
                  </a:cubicBezTo>
                  <a:cubicBezTo>
                    <a:pt x="333" y="260"/>
                    <a:pt x="333" y="260"/>
                    <a:pt x="333" y="260"/>
                  </a:cubicBezTo>
                  <a:cubicBezTo>
                    <a:pt x="351" y="259"/>
                    <a:pt x="351" y="259"/>
                    <a:pt x="351" y="259"/>
                  </a:cubicBezTo>
                  <a:cubicBezTo>
                    <a:pt x="351" y="258"/>
                    <a:pt x="351" y="258"/>
                    <a:pt x="351" y="258"/>
                  </a:cubicBezTo>
                  <a:cubicBezTo>
                    <a:pt x="352" y="257"/>
                    <a:pt x="352" y="255"/>
                    <a:pt x="351" y="254"/>
                  </a:cubicBezTo>
                  <a:cubicBezTo>
                    <a:pt x="350" y="252"/>
                    <a:pt x="349" y="250"/>
                    <a:pt x="349" y="247"/>
                  </a:cubicBezTo>
                  <a:cubicBezTo>
                    <a:pt x="348" y="244"/>
                    <a:pt x="349" y="241"/>
                    <a:pt x="350" y="241"/>
                  </a:cubicBezTo>
                  <a:cubicBezTo>
                    <a:pt x="351" y="239"/>
                    <a:pt x="352" y="239"/>
                    <a:pt x="354" y="239"/>
                  </a:cubicBezTo>
                  <a:cubicBezTo>
                    <a:pt x="361" y="242"/>
                    <a:pt x="361" y="242"/>
                    <a:pt x="361" y="242"/>
                  </a:cubicBezTo>
                  <a:cubicBezTo>
                    <a:pt x="362" y="237"/>
                    <a:pt x="362" y="237"/>
                    <a:pt x="362" y="237"/>
                  </a:cubicBezTo>
                  <a:cubicBezTo>
                    <a:pt x="348" y="231"/>
                    <a:pt x="348" y="231"/>
                    <a:pt x="348" y="231"/>
                  </a:cubicBezTo>
                  <a:cubicBezTo>
                    <a:pt x="348" y="231"/>
                    <a:pt x="348" y="231"/>
                    <a:pt x="348" y="231"/>
                  </a:cubicBezTo>
                  <a:cubicBezTo>
                    <a:pt x="347" y="230"/>
                    <a:pt x="347" y="230"/>
                    <a:pt x="347" y="230"/>
                  </a:cubicBezTo>
                  <a:cubicBezTo>
                    <a:pt x="347" y="229"/>
                    <a:pt x="347" y="229"/>
                    <a:pt x="347" y="229"/>
                  </a:cubicBezTo>
                  <a:cubicBezTo>
                    <a:pt x="347" y="229"/>
                    <a:pt x="347" y="229"/>
                    <a:pt x="347" y="229"/>
                  </a:cubicBezTo>
                  <a:cubicBezTo>
                    <a:pt x="345" y="213"/>
                    <a:pt x="345" y="213"/>
                    <a:pt x="345" y="213"/>
                  </a:cubicBezTo>
                  <a:cubicBezTo>
                    <a:pt x="346" y="203"/>
                    <a:pt x="346" y="203"/>
                    <a:pt x="346" y="203"/>
                  </a:cubicBezTo>
                  <a:cubicBezTo>
                    <a:pt x="346" y="202"/>
                    <a:pt x="346" y="202"/>
                    <a:pt x="346" y="202"/>
                  </a:cubicBezTo>
                  <a:cubicBezTo>
                    <a:pt x="346" y="201"/>
                    <a:pt x="346" y="201"/>
                    <a:pt x="346" y="201"/>
                  </a:cubicBezTo>
                  <a:cubicBezTo>
                    <a:pt x="368" y="204"/>
                    <a:pt x="368" y="204"/>
                    <a:pt x="368" y="204"/>
                  </a:cubicBezTo>
                  <a:cubicBezTo>
                    <a:pt x="373" y="199"/>
                    <a:pt x="373" y="199"/>
                    <a:pt x="373" y="199"/>
                  </a:cubicBezTo>
                  <a:cubicBezTo>
                    <a:pt x="374" y="197"/>
                    <a:pt x="374" y="195"/>
                    <a:pt x="373" y="195"/>
                  </a:cubicBezTo>
                  <a:cubicBezTo>
                    <a:pt x="368" y="193"/>
                    <a:pt x="365" y="190"/>
                    <a:pt x="365" y="188"/>
                  </a:cubicBezTo>
                  <a:cubicBezTo>
                    <a:pt x="365" y="187"/>
                    <a:pt x="365" y="185"/>
                    <a:pt x="367" y="184"/>
                  </a:cubicBezTo>
                  <a:cubicBezTo>
                    <a:pt x="376" y="175"/>
                    <a:pt x="376" y="175"/>
                    <a:pt x="376" y="175"/>
                  </a:cubicBezTo>
                  <a:cubicBezTo>
                    <a:pt x="386" y="175"/>
                    <a:pt x="386" y="175"/>
                    <a:pt x="386" y="175"/>
                  </a:cubicBezTo>
                  <a:cubicBezTo>
                    <a:pt x="392" y="166"/>
                    <a:pt x="392" y="166"/>
                    <a:pt x="392" y="166"/>
                  </a:cubicBezTo>
                  <a:cubicBezTo>
                    <a:pt x="392" y="157"/>
                    <a:pt x="392" y="157"/>
                    <a:pt x="392" y="157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401" y="150"/>
                    <a:pt x="402" y="147"/>
                    <a:pt x="403" y="145"/>
                  </a:cubicBezTo>
                  <a:cubicBezTo>
                    <a:pt x="406" y="139"/>
                    <a:pt x="406" y="139"/>
                    <a:pt x="406" y="139"/>
                  </a:cubicBezTo>
                  <a:cubicBezTo>
                    <a:pt x="401" y="129"/>
                    <a:pt x="401" y="129"/>
                    <a:pt x="401" y="129"/>
                  </a:cubicBezTo>
                  <a:cubicBezTo>
                    <a:pt x="401" y="128"/>
                    <a:pt x="401" y="128"/>
                    <a:pt x="401" y="128"/>
                  </a:cubicBezTo>
                  <a:cubicBezTo>
                    <a:pt x="401" y="128"/>
                    <a:pt x="401" y="128"/>
                    <a:pt x="401" y="128"/>
                  </a:cubicBezTo>
                  <a:cubicBezTo>
                    <a:pt x="401" y="128"/>
                    <a:pt x="401" y="128"/>
                    <a:pt x="401" y="128"/>
                  </a:cubicBezTo>
                  <a:cubicBezTo>
                    <a:pt x="397" y="114"/>
                    <a:pt x="397" y="114"/>
                    <a:pt x="397" y="114"/>
                  </a:cubicBezTo>
                  <a:cubicBezTo>
                    <a:pt x="397" y="114"/>
                    <a:pt x="397" y="114"/>
                    <a:pt x="397" y="114"/>
                  </a:cubicBezTo>
                  <a:cubicBezTo>
                    <a:pt x="395" y="100"/>
                    <a:pt x="395" y="100"/>
                    <a:pt x="395" y="100"/>
                  </a:cubicBezTo>
                  <a:cubicBezTo>
                    <a:pt x="390" y="92"/>
                    <a:pt x="390" y="92"/>
                    <a:pt x="390" y="92"/>
                  </a:cubicBezTo>
                  <a:cubicBezTo>
                    <a:pt x="383" y="85"/>
                    <a:pt x="383" y="85"/>
                    <a:pt x="383" y="85"/>
                  </a:cubicBezTo>
                  <a:cubicBezTo>
                    <a:pt x="383" y="84"/>
                    <a:pt x="383" y="84"/>
                    <a:pt x="383" y="84"/>
                  </a:cubicBezTo>
                  <a:cubicBezTo>
                    <a:pt x="383" y="84"/>
                    <a:pt x="383" y="84"/>
                    <a:pt x="383" y="84"/>
                  </a:cubicBezTo>
                  <a:cubicBezTo>
                    <a:pt x="382" y="83"/>
                    <a:pt x="382" y="83"/>
                    <a:pt x="382" y="83"/>
                  </a:cubicBezTo>
                  <a:cubicBezTo>
                    <a:pt x="382" y="76"/>
                    <a:pt x="382" y="76"/>
                    <a:pt x="382" y="76"/>
                  </a:cubicBezTo>
                  <a:cubicBezTo>
                    <a:pt x="369" y="80"/>
                    <a:pt x="369" y="80"/>
                    <a:pt x="369" y="80"/>
                  </a:cubicBezTo>
                  <a:cubicBezTo>
                    <a:pt x="368" y="79"/>
                    <a:pt x="368" y="79"/>
                    <a:pt x="368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44" y="59"/>
                    <a:pt x="344" y="59"/>
                    <a:pt x="344" y="59"/>
                  </a:cubicBezTo>
                  <a:cubicBezTo>
                    <a:pt x="344" y="59"/>
                    <a:pt x="344" y="59"/>
                    <a:pt x="344" y="59"/>
                  </a:cubicBezTo>
                  <a:cubicBezTo>
                    <a:pt x="337" y="50"/>
                    <a:pt x="337" y="50"/>
                    <a:pt x="337" y="50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0" y="52"/>
                    <a:pt x="330" y="52"/>
                    <a:pt x="330" y="52"/>
                  </a:cubicBezTo>
                  <a:cubicBezTo>
                    <a:pt x="330" y="53"/>
                    <a:pt x="330" y="53"/>
                    <a:pt x="330" y="53"/>
                  </a:cubicBezTo>
                  <a:cubicBezTo>
                    <a:pt x="330" y="53"/>
                    <a:pt x="330" y="53"/>
                    <a:pt x="330" y="53"/>
                  </a:cubicBezTo>
                  <a:cubicBezTo>
                    <a:pt x="329" y="53"/>
                    <a:pt x="329" y="53"/>
                    <a:pt x="329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08" y="39"/>
                    <a:pt x="308" y="39"/>
                    <a:pt x="308" y="39"/>
                  </a:cubicBezTo>
                  <a:cubicBezTo>
                    <a:pt x="306" y="38"/>
                    <a:pt x="303" y="35"/>
                    <a:pt x="299" y="31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2" y="27"/>
                    <a:pt x="292" y="27"/>
                    <a:pt x="292" y="27"/>
                  </a:cubicBezTo>
                  <a:cubicBezTo>
                    <a:pt x="286" y="23"/>
                    <a:pt x="286" y="23"/>
                    <a:pt x="286" y="23"/>
                  </a:cubicBezTo>
                  <a:cubicBezTo>
                    <a:pt x="282" y="26"/>
                    <a:pt x="282" y="26"/>
                    <a:pt x="282" y="26"/>
                  </a:cubicBezTo>
                  <a:cubicBezTo>
                    <a:pt x="281" y="27"/>
                    <a:pt x="281" y="27"/>
                    <a:pt x="281" y="27"/>
                  </a:cubicBezTo>
                  <a:cubicBezTo>
                    <a:pt x="281" y="26"/>
                    <a:pt x="281" y="26"/>
                    <a:pt x="281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3" y="27"/>
                    <a:pt x="273" y="27"/>
                    <a:pt x="273" y="27"/>
                  </a:cubicBezTo>
                  <a:cubicBezTo>
                    <a:pt x="272" y="28"/>
                    <a:pt x="272" y="28"/>
                    <a:pt x="272" y="28"/>
                  </a:cubicBezTo>
                  <a:cubicBezTo>
                    <a:pt x="272" y="28"/>
                    <a:pt x="272" y="28"/>
                    <a:pt x="272" y="28"/>
                  </a:cubicBezTo>
                  <a:cubicBezTo>
                    <a:pt x="272" y="28"/>
                    <a:pt x="272" y="28"/>
                    <a:pt x="272" y="28"/>
                  </a:cubicBezTo>
                  <a:cubicBezTo>
                    <a:pt x="266" y="29"/>
                    <a:pt x="266" y="29"/>
                    <a:pt x="266" y="29"/>
                  </a:cubicBezTo>
                  <a:cubicBezTo>
                    <a:pt x="258" y="25"/>
                    <a:pt x="251" y="20"/>
                    <a:pt x="243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Freeform 11"/>
            <p:cNvSpPr/>
            <p:nvPr/>
          </p:nvSpPr>
          <p:spPr bwMode="auto">
            <a:xfrm>
              <a:off x="2662238" y="3678238"/>
              <a:ext cx="1201737" cy="1049337"/>
            </a:xfrm>
            <a:custGeom>
              <a:avLst/>
              <a:gdLst>
                <a:gd name="T0" fmla="*/ 10 w 351"/>
                <a:gd name="T1" fmla="*/ 14 h 309"/>
                <a:gd name="T2" fmla="*/ 8 w 351"/>
                <a:gd name="T3" fmla="*/ 35 h 309"/>
                <a:gd name="T4" fmla="*/ 4 w 351"/>
                <a:gd name="T5" fmla="*/ 57 h 309"/>
                <a:gd name="T6" fmla="*/ 19 w 351"/>
                <a:gd name="T7" fmla="*/ 69 h 309"/>
                <a:gd name="T8" fmla="*/ 35 w 351"/>
                <a:gd name="T9" fmla="*/ 97 h 309"/>
                <a:gd name="T10" fmla="*/ 37 w 351"/>
                <a:gd name="T11" fmla="*/ 123 h 309"/>
                <a:gd name="T12" fmla="*/ 45 w 351"/>
                <a:gd name="T13" fmla="*/ 143 h 309"/>
                <a:gd name="T14" fmla="*/ 50 w 351"/>
                <a:gd name="T15" fmla="*/ 175 h 309"/>
                <a:gd name="T16" fmla="*/ 47 w 351"/>
                <a:gd name="T17" fmla="*/ 219 h 309"/>
                <a:gd name="T18" fmla="*/ 55 w 351"/>
                <a:gd name="T19" fmla="*/ 231 h 309"/>
                <a:gd name="T20" fmla="*/ 62 w 351"/>
                <a:gd name="T21" fmla="*/ 213 h 309"/>
                <a:gd name="T22" fmla="*/ 78 w 351"/>
                <a:gd name="T23" fmla="*/ 221 h 309"/>
                <a:gd name="T24" fmla="*/ 85 w 351"/>
                <a:gd name="T25" fmla="*/ 237 h 309"/>
                <a:gd name="T26" fmla="*/ 102 w 351"/>
                <a:gd name="T27" fmla="*/ 239 h 309"/>
                <a:gd name="T28" fmla="*/ 119 w 351"/>
                <a:gd name="T29" fmla="*/ 279 h 309"/>
                <a:gd name="T30" fmla="*/ 122 w 351"/>
                <a:gd name="T31" fmla="*/ 299 h 309"/>
                <a:gd name="T32" fmla="*/ 131 w 351"/>
                <a:gd name="T33" fmla="*/ 308 h 309"/>
                <a:gd name="T34" fmla="*/ 153 w 351"/>
                <a:gd name="T35" fmla="*/ 293 h 309"/>
                <a:gd name="T36" fmla="*/ 164 w 351"/>
                <a:gd name="T37" fmla="*/ 268 h 309"/>
                <a:gd name="T38" fmla="*/ 173 w 351"/>
                <a:gd name="T39" fmla="*/ 255 h 309"/>
                <a:gd name="T40" fmla="*/ 186 w 351"/>
                <a:gd name="T41" fmla="*/ 235 h 309"/>
                <a:gd name="T42" fmla="*/ 195 w 351"/>
                <a:gd name="T43" fmla="*/ 219 h 309"/>
                <a:gd name="T44" fmla="*/ 220 w 351"/>
                <a:gd name="T45" fmla="*/ 226 h 309"/>
                <a:gd name="T46" fmla="*/ 229 w 351"/>
                <a:gd name="T47" fmla="*/ 236 h 309"/>
                <a:gd name="T48" fmla="*/ 240 w 351"/>
                <a:gd name="T49" fmla="*/ 233 h 309"/>
                <a:gd name="T50" fmla="*/ 255 w 351"/>
                <a:gd name="T51" fmla="*/ 249 h 309"/>
                <a:gd name="T52" fmla="*/ 275 w 351"/>
                <a:gd name="T53" fmla="*/ 233 h 309"/>
                <a:gd name="T54" fmla="*/ 264 w 351"/>
                <a:gd name="T55" fmla="*/ 229 h 309"/>
                <a:gd name="T56" fmla="*/ 259 w 351"/>
                <a:gd name="T57" fmla="*/ 211 h 309"/>
                <a:gd name="T58" fmla="*/ 275 w 351"/>
                <a:gd name="T59" fmla="*/ 210 h 309"/>
                <a:gd name="T60" fmla="*/ 258 w 351"/>
                <a:gd name="T61" fmla="*/ 187 h 309"/>
                <a:gd name="T62" fmla="*/ 254 w 351"/>
                <a:gd name="T63" fmla="*/ 163 h 309"/>
                <a:gd name="T64" fmla="*/ 303 w 351"/>
                <a:gd name="T65" fmla="*/ 143 h 309"/>
                <a:gd name="T66" fmla="*/ 327 w 351"/>
                <a:gd name="T67" fmla="*/ 121 h 309"/>
                <a:gd name="T68" fmla="*/ 332 w 351"/>
                <a:gd name="T69" fmla="*/ 112 h 309"/>
                <a:gd name="T70" fmla="*/ 343 w 351"/>
                <a:gd name="T71" fmla="*/ 86 h 309"/>
                <a:gd name="T72" fmla="*/ 325 w 351"/>
                <a:gd name="T73" fmla="*/ 79 h 309"/>
                <a:gd name="T74" fmla="*/ 315 w 351"/>
                <a:gd name="T75" fmla="*/ 69 h 309"/>
                <a:gd name="T76" fmla="*/ 304 w 351"/>
                <a:gd name="T77" fmla="*/ 73 h 309"/>
                <a:gd name="T78" fmla="*/ 298 w 351"/>
                <a:gd name="T79" fmla="*/ 63 h 309"/>
                <a:gd name="T80" fmla="*/ 287 w 351"/>
                <a:gd name="T81" fmla="*/ 62 h 309"/>
                <a:gd name="T82" fmla="*/ 262 w 351"/>
                <a:gd name="T83" fmla="*/ 58 h 309"/>
                <a:gd name="T84" fmla="*/ 252 w 351"/>
                <a:gd name="T85" fmla="*/ 60 h 309"/>
                <a:gd name="T86" fmla="*/ 219 w 351"/>
                <a:gd name="T87" fmla="*/ 56 h 309"/>
                <a:gd name="T88" fmla="*/ 217 w 351"/>
                <a:gd name="T89" fmla="*/ 39 h 309"/>
                <a:gd name="T90" fmla="*/ 180 w 351"/>
                <a:gd name="T91" fmla="*/ 17 h 309"/>
                <a:gd name="T92" fmla="*/ 163 w 351"/>
                <a:gd name="T93" fmla="*/ 6 h 309"/>
                <a:gd name="T94" fmla="*/ 160 w 351"/>
                <a:gd name="T95" fmla="*/ 31 h 309"/>
                <a:gd name="T96" fmla="*/ 140 w 351"/>
                <a:gd name="T97" fmla="*/ 33 h 309"/>
                <a:gd name="T98" fmla="*/ 130 w 351"/>
                <a:gd name="T99" fmla="*/ 42 h 309"/>
                <a:gd name="T100" fmla="*/ 122 w 351"/>
                <a:gd name="T101" fmla="*/ 55 h 309"/>
                <a:gd name="T102" fmla="*/ 94 w 351"/>
                <a:gd name="T103" fmla="*/ 68 h 309"/>
                <a:gd name="T104" fmla="*/ 77 w 351"/>
                <a:gd name="T105" fmla="*/ 51 h 309"/>
                <a:gd name="T106" fmla="*/ 62 w 351"/>
                <a:gd name="T107" fmla="*/ 47 h 309"/>
                <a:gd name="T108" fmla="*/ 49 w 351"/>
                <a:gd name="T109" fmla="*/ 31 h 309"/>
                <a:gd name="T110" fmla="*/ 34 w 351"/>
                <a:gd name="T111" fmla="*/ 8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51" h="309">
                  <a:moveTo>
                    <a:pt x="32" y="8"/>
                  </a:moveTo>
                  <a:cubicBezTo>
                    <a:pt x="23" y="5"/>
                    <a:pt x="23" y="5"/>
                    <a:pt x="23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29" y="91"/>
                    <a:pt x="31" y="94"/>
                    <a:pt x="35" y="97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6" y="110"/>
                    <a:pt x="37" y="115"/>
                    <a:pt x="37" y="123"/>
                  </a:cubicBezTo>
                  <a:cubicBezTo>
                    <a:pt x="40" y="128"/>
                    <a:pt x="42" y="131"/>
                    <a:pt x="42" y="134"/>
                  </a:cubicBezTo>
                  <a:cubicBezTo>
                    <a:pt x="42" y="135"/>
                    <a:pt x="43" y="139"/>
                    <a:pt x="45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6" y="149"/>
                    <a:pt x="46" y="154"/>
                    <a:pt x="44" y="158"/>
                  </a:cubicBezTo>
                  <a:cubicBezTo>
                    <a:pt x="43" y="161"/>
                    <a:pt x="45" y="166"/>
                    <a:pt x="49" y="173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5"/>
                    <a:pt x="50" y="175"/>
                    <a:pt x="50" y="175"/>
                  </a:cubicBezTo>
                  <a:cubicBezTo>
                    <a:pt x="43" y="189"/>
                    <a:pt x="43" y="189"/>
                    <a:pt x="43" y="189"/>
                  </a:cubicBezTo>
                  <a:cubicBezTo>
                    <a:pt x="44" y="192"/>
                    <a:pt x="45" y="195"/>
                    <a:pt x="45" y="196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14"/>
                    <a:pt x="42" y="216"/>
                    <a:pt x="44" y="217"/>
                  </a:cubicBezTo>
                  <a:cubicBezTo>
                    <a:pt x="47" y="219"/>
                    <a:pt x="47" y="219"/>
                    <a:pt x="47" y="219"/>
                  </a:cubicBezTo>
                  <a:cubicBezTo>
                    <a:pt x="50" y="220"/>
                    <a:pt x="52" y="222"/>
                    <a:pt x="52" y="224"/>
                  </a:cubicBezTo>
                  <a:cubicBezTo>
                    <a:pt x="51" y="231"/>
                    <a:pt x="51" y="231"/>
                    <a:pt x="51" y="231"/>
                  </a:cubicBezTo>
                  <a:cubicBezTo>
                    <a:pt x="53" y="232"/>
                    <a:pt x="53" y="232"/>
                    <a:pt x="53" y="232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5" y="231"/>
                    <a:pt x="55" y="231"/>
                    <a:pt x="55" y="231"/>
                  </a:cubicBezTo>
                  <a:cubicBezTo>
                    <a:pt x="56" y="230"/>
                    <a:pt x="57" y="228"/>
                    <a:pt x="58" y="226"/>
                  </a:cubicBezTo>
                  <a:cubicBezTo>
                    <a:pt x="58" y="225"/>
                    <a:pt x="58" y="225"/>
                    <a:pt x="58" y="225"/>
                  </a:cubicBezTo>
                  <a:cubicBezTo>
                    <a:pt x="59" y="224"/>
                    <a:pt x="59" y="224"/>
                    <a:pt x="59" y="224"/>
                  </a:cubicBezTo>
                  <a:cubicBezTo>
                    <a:pt x="60" y="223"/>
                    <a:pt x="61" y="222"/>
                    <a:pt x="62" y="221"/>
                  </a:cubicBezTo>
                  <a:cubicBezTo>
                    <a:pt x="63" y="218"/>
                    <a:pt x="63" y="216"/>
                    <a:pt x="62" y="213"/>
                  </a:cubicBezTo>
                  <a:cubicBezTo>
                    <a:pt x="61" y="211"/>
                    <a:pt x="61" y="211"/>
                    <a:pt x="61" y="211"/>
                  </a:cubicBezTo>
                  <a:cubicBezTo>
                    <a:pt x="63" y="211"/>
                    <a:pt x="63" y="211"/>
                    <a:pt x="63" y="211"/>
                  </a:cubicBezTo>
                  <a:cubicBezTo>
                    <a:pt x="70" y="209"/>
                    <a:pt x="73" y="209"/>
                    <a:pt x="74" y="212"/>
                  </a:cubicBezTo>
                  <a:cubicBezTo>
                    <a:pt x="78" y="220"/>
                    <a:pt x="78" y="220"/>
                    <a:pt x="78" y="220"/>
                  </a:cubicBezTo>
                  <a:cubicBezTo>
                    <a:pt x="78" y="221"/>
                    <a:pt x="78" y="221"/>
                    <a:pt x="78" y="221"/>
                  </a:cubicBezTo>
                  <a:cubicBezTo>
                    <a:pt x="78" y="221"/>
                    <a:pt x="78" y="221"/>
                    <a:pt x="78" y="221"/>
                  </a:cubicBezTo>
                  <a:cubicBezTo>
                    <a:pt x="79" y="234"/>
                    <a:pt x="79" y="234"/>
                    <a:pt x="79" y="234"/>
                  </a:cubicBezTo>
                  <a:cubicBezTo>
                    <a:pt x="84" y="237"/>
                    <a:pt x="84" y="237"/>
                    <a:pt x="84" y="237"/>
                  </a:cubicBezTo>
                  <a:cubicBezTo>
                    <a:pt x="85" y="237"/>
                    <a:pt x="85" y="237"/>
                    <a:pt x="85" y="237"/>
                  </a:cubicBezTo>
                  <a:cubicBezTo>
                    <a:pt x="85" y="237"/>
                    <a:pt x="85" y="237"/>
                    <a:pt x="85" y="237"/>
                  </a:cubicBezTo>
                  <a:cubicBezTo>
                    <a:pt x="88" y="240"/>
                    <a:pt x="88" y="240"/>
                    <a:pt x="88" y="240"/>
                  </a:cubicBezTo>
                  <a:cubicBezTo>
                    <a:pt x="92" y="236"/>
                    <a:pt x="92" y="236"/>
                    <a:pt x="92" y="236"/>
                  </a:cubicBezTo>
                  <a:cubicBezTo>
                    <a:pt x="95" y="233"/>
                    <a:pt x="95" y="233"/>
                    <a:pt x="95" y="233"/>
                  </a:cubicBezTo>
                  <a:cubicBezTo>
                    <a:pt x="96" y="233"/>
                    <a:pt x="96" y="233"/>
                    <a:pt x="96" y="233"/>
                  </a:cubicBezTo>
                  <a:cubicBezTo>
                    <a:pt x="99" y="234"/>
                    <a:pt x="101" y="236"/>
                    <a:pt x="102" y="239"/>
                  </a:cubicBezTo>
                  <a:cubicBezTo>
                    <a:pt x="103" y="249"/>
                    <a:pt x="103" y="249"/>
                    <a:pt x="103" y="249"/>
                  </a:cubicBezTo>
                  <a:cubicBezTo>
                    <a:pt x="104" y="251"/>
                    <a:pt x="104" y="251"/>
                    <a:pt x="104" y="251"/>
                  </a:cubicBezTo>
                  <a:cubicBezTo>
                    <a:pt x="114" y="274"/>
                    <a:pt x="114" y="274"/>
                    <a:pt x="114" y="274"/>
                  </a:cubicBezTo>
                  <a:cubicBezTo>
                    <a:pt x="119" y="279"/>
                    <a:pt x="119" y="279"/>
                    <a:pt x="119" y="279"/>
                  </a:cubicBezTo>
                  <a:cubicBezTo>
                    <a:pt x="119" y="279"/>
                    <a:pt x="119" y="279"/>
                    <a:pt x="119" y="279"/>
                  </a:cubicBezTo>
                  <a:cubicBezTo>
                    <a:pt x="119" y="279"/>
                    <a:pt x="119" y="279"/>
                    <a:pt x="119" y="279"/>
                  </a:cubicBezTo>
                  <a:cubicBezTo>
                    <a:pt x="121" y="289"/>
                    <a:pt x="121" y="289"/>
                    <a:pt x="121" y="289"/>
                  </a:cubicBezTo>
                  <a:cubicBezTo>
                    <a:pt x="121" y="289"/>
                    <a:pt x="121" y="289"/>
                    <a:pt x="121" y="289"/>
                  </a:cubicBezTo>
                  <a:cubicBezTo>
                    <a:pt x="122" y="298"/>
                    <a:pt x="122" y="298"/>
                    <a:pt x="122" y="298"/>
                  </a:cubicBezTo>
                  <a:cubicBezTo>
                    <a:pt x="122" y="299"/>
                    <a:pt x="122" y="299"/>
                    <a:pt x="122" y="299"/>
                  </a:cubicBezTo>
                  <a:cubicBezTo>
                    <a:pt x="125" y="295"/>
                    <a:pt x="128" y="293"/>
                    <a:pt x="129" y="294"/>
                  </a:cubicBezTo>
                  <a:cubicBezTo>
                    <a:pt x="131" y="294"/>
                    <a:pt x="131" y="295"/>
                    <a:pt x="131" y="297"/>
                  </a:cubicBezTo>
                  <a:cubicBezTo>
                    <a:pt x="131" y="299"/>
                    <a:pt x="131" y="299"/>
                    <a:pt x="131" y="299"/>
                  </a:cubicBezTo>
                  <a:cubicBezTo>
                    <a:pt x="131" y="306"/>
                    <a:pt x="131" y="306"/>
                    <a:pt x="131" y="306"/>
                  </a:cubicBezTo>
                  <a:cubicBezTo>
                    <a:pt x="131" y="308"/>
                    <a:pt x="131" y="308"/>
                    <a:pt x="131" y="308"/>
                  </a:cubicBezTo>
                  <a:cubicBezTo>
                    <a:pt x="133" y="309"/>
                    <a:pt x="135" y="308"/>
                    <a:pt x="135" y="307"/>
                  </a:cubicBezTo>
                  <a:cubicBezTo>
                    <a:pt x="139" y="301"/>
                    <a:pt x="139" y="301"/>
                    <a:pt x="139" y="301"/>
                  </a:cubicBezTo>
                  <a:cubicBezTo>
                    <a:pt x="144" y="297"/>
                    <a:pt x="144" y="297"/>
                    <a:pt x="144" y="297"/>
                  </a:cubicBezTo>
                  <a:cubicBezTo>
                    <a:pt x="146" y="295"/>
                    <a:pt x="149" y="293"/>
                    <a:pt x="152" y="293"/>
                  </a:cubicBezTo>
                  <a:cubicBezTo>
                    <a:pt x="153" y="293"/>
                    <a:pt x="153" y="293"/>
                    <a:pt x="153" y="293"/>
                  </a:cubicBezTo>
                  <a:cubicBezTo>
                    <a:pt x="161" y="295"/>
                    <a:pt x="161" y="295"/>
                    <a:pt x="161" y="295"/>
                  </a:cubicBezTo>
                  <a:cubicBezTo>
                    <a:pt x="164" y="294"/>
                    <a:pt x="164" y="294"/>
                    <a:pt x="164" y="294"/>
                  </a:cubicBezTo>
                  <a:cubicBezTo>
                    <a:pt x="168" y="289"/>
                    <a:pt x="168" y="289"/>
                    <a:pt x="168" y="289"/>
                  </a:cubicBezTo>
                  <a:cubicBezTo>
                    <a:pt x="167" y="280"/>
                    <a:pt x="167" y="280"/>
                    <a:pt x="167" y="280"/>
                  </a:cubicBezTo>
                  <a:cubicBezTo>
                    <a:pt x="164" y="275"/>
                    <a:pt x="163" y="271"/>
                    <a:pt x="164" y="268"/>
                  </a:cubicBezTo>
                  <a:cubicBezTo>
                    <a:pt x="165" y="261"/>
                    <a:pt x="165" y="261"/>
                    <a:pt x="165" y="261"/>
                  </a:cubicBezTo>
                  <a:cubicBezTo>
                    <a:pt x="165" y="260"/>
                    <a:pt x="165" y="260"/>
                    <a:pt x="165" y="260"/>
                  </a:cubicBezTo>
                  <a:cubicBezTo>
                    <a:pt x="166" y="259"/>
                    <a:pt x="166" y="259"/>
                    <a:pt x="166" y="259"/>
                  </a:cubicBezTo>
                  <a:cubicBezTo>
                    <a:pt x="166" y="259"/>
                    <a:pt x="166" y="259"/>
                    <a:pt x="166" y="259"/>
                  </a:cubicBezTo>
                  <a:cubicBezTo>
                    <a:pt x="173" y="255"/>
                    <a:pt x="173" y="255"/>
                    <a:pt x="173" y="255"/>
                  </a:cubicBezTo>
                  <a:cubicBezTo>
                    <a:pt x="174" y="255"/>
                    <a:pt x="174" y="255"/>
                    <a:pt x="174" y="255"/>
                  </a:cubicBezTo>
                  <a:cubicBezTo>
                    <a:pt x="174" y="255"/>
                    <a:pt x="174" y="255"/>
                    <a:pt x="174" y="255"/>
                  </a:cubicBezTo>
                  <a:cubicBezTo>
                    <a:pt x="179" y="251"/>
                    <a:pt x="179" y="251"/>
                    <a:pt x="179" y="251"/>
                  </a:cubicBezTo>
                  <a:cubicBezTo>
                    <a:pt x="186" y="242"/>
                    <a:pt x="186" y="242"/>
                    <a:pt x="186" y="242"/>
                  </a:cubicBezTo>
                  <a:cubicBezTo>
                    <a:pt x="186" y="235"/>
                    <a:pt x="186" y="235"/>
                    <a:pt x="186" y="235"/>
                  </a:cubicBezTo>
                  <a:cubicBezTo>
                    <a:pt x="179" y="219"/>
                    <a:pt x="179" y="219"/>
                    <a:pt x="179" y="219"/>
                  </a:cubicBezTo>
                  <a:cubicBezTo>
                    <a:pt x="195" y="226"/>
                    <a:pt x="195" y="226"/>
                    <a:pt x="195" y="226"/>
                  </a:cubicBezTo>
                  <a:cubicBezTo>
                    <a:pt x="195" y="219"/>
                    <a:pt x="195" y="219"/>
                    <a:pt x="195" y="219"/>
                  </a:cubicBezTo>
                  <a:cubicBezTo>
                    <a:pt x="195" y="219"/>
                    <a:pt x="195" y="219"/>
                    <a:pt x="195" y="219"/>
                  </a:cubicBezTo>
                  <a:cubicBezTo>
                    <a:pt x="195" y="219"/>
                    <a:pt x="195" y="219"/>
                    <a:pt x="195" y="219"/>
                  </a:cubicBezTo>
                  <a:cubicBezTo>
                    <a:pt x="201" y="213"/>
                    <a:pt x="201" y="213"/>
                    <a:pt x="201" y="213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4" y="210"/>
                    <a:pt x="214" y="210"/>
                    <a:pt x="214" y="210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6"/>
                    <a:pt x="220" y="226"/>
                    <a:pt x="220" y="226"/>
                  </a:cubicBezTo>
                  <a:cubicBezTo>
                    <a:pt x="220" y="231"/>
                    <a:pt x="220" y="231"/>
                    <a:pt x="220" y="231"/>
                  </a:cubicBezTo>
                  <a:cubicBezTo>
                    <a:pt x="220" y="237"/>
                    <a:pt x="220" y="237"/>
                    <a:pt x="220" y="237"/>
                  </a:cubicBezTo>
                  <a:cubicBezTo>
                    <a:pt x="221" y="239"/>
                    <a:pt x="223" y="240"/>
                    <a:pt x="224" y="240"/>
                  </a:cubicBezTo>
                  <a:cubicBezTo>
                    <a:pt x="226" y="240"/>
                    <a:pt x="227" y="239"/>
                    <a:pt x="229" y="237"/>
                  </a:cubicBezTo>
                  <a:cubicBezTo>
                    <a:pt x="229" y="236"/>
                    <a:pt x="229" y="236"/>
                    <a:pt x="229" y="236"/>
                  </a:cubicBezTo>
                  <a:cubicBezTo>
                    <a:pt x="229" y="236"/>
                    <a:pt x="229" y="236"/>
                    <a:pt x="229" y="236"/>
                  </a:cubicBezTo>
                  <a:cubicBezTo>
                    <a:pt x="230" y="236"/>
                    <a:pt x="230" y="236"/>
                    <a:pt x="230" y="236"/>
                  </a:cubicBezTo>
                  <a:cubicBezTo>
                    <a:pt x="239" y="233"/>
                    <a:pt x="239" y="233"/>
                    <a:pt x="239" y="233"/>
                  </a:cubicBezTo>
                  <a:cubicBezTo>
                    <a:pt x="239" y="233"/>
                    <a:pt x="239" y="233"/>
                    <a:pt x="239" y="233"/>
                  </a:cubicBezTo>
                  <a:cubicBezTo>
                    <a:pt x="240" y="233"/>
                    <a:pt x="240" y="233"/>
                    <a:pt x="240" y="233"/>
                  </a:cubicBezTo>
                  <a:cubicBezTo>
                    <a:pt x="245" y="233"/>
                    <a:pt x="247" y="234"/>
                    <a:pt x="248" y="237"/>
                  </a:cubicBezTo>
                  <a:cubicBezTo>
                    <a:pt x="249" y="247"/>
                    <a:pt x="249" y="247"/>
                    <a:pt x="249" y="247"/>
                  </a:cubicBezTo>
                  <a:cubicBezTo>
                    <a:pt x="249" y="248"/>
                    <a:pt x="249" y="248"/>
                    <a:pt x="249" y="248"/>
                  </a:cubicBezTo>
                  <a:cubicBezTo>
                    <a:pt x="251" y="248"/>
                    <a:pt x="251" y="248"/>
                    <a:pt x="251" y="248"/>
                  </a:cubicBezTo>
                  <a:cubicBezTo>
                    <a:pt x="255" y="249"/>
                    <a:pt x="255" y="249"/>
                    <a:pt x="255" y="249"/>
                  </a:cubicBezTo>
                  <a:cubicBezTo>
                    <a:pt x="261" y="249"/>
                    <a:pt x="261" y="249"/>
                    <a:pt x="261" y="249"/>
                  </a:cubicBezTo>
                  <a:cubicBezTo>
                    <a:pt x="271" y="246"/>
                    <a:pt x="271" y="246"/>
                    <a:pt x="271" y="246"/>
                  </a:cubicBezTo>
                  <a:cubicBezTo>
                    <a:pt x="277" y="241"/>
                    <a:pt x="277" y="241"/>
                    <a:pt x="277" y="241"/>
                  </a:cubicBezTo>
                  <a:cubicBezTo>
                    <a:pt x="278" y="237"/>
                    <a:pt x="278" y="237"/>
                    <a:pt x="278" y="237"/>
                  </a:cubicBezTo>
                  <a:cubicBezTo>
                    <a:pt x="275" y="233"/>
                    <a:pt x="275" y="233"/>
                    <a:pt x="275" y="233"/>
                  </a:cubicBezTo>
                  <a:cubicBezTo>
                    <a:pt x="264" y="230"/>
                    <a:pt x="264" y="230"/>
                    <a:pt x="264" y="230"/>
                  </a:cubicBezTo>
                  <a:cubicBezTo>
                    <a:pt x="264" y="230"/>
                    <a:pt x="264" y="230"/>
                    <a:pt x="264" y="230"/>
                  </a:cubicBezTo>
                  <a:cubicBezTo>
                    <a:pt x="264" y="229"/>
                    <a:pt x="264" y="229"/>
                    <a:pt x="264" y="229"/>
                  </a:cubicBezTo>
                  <a:cubicBezTo>
                    <a:pt x="264" y="229"/>
                    <a:pt x="264" y="229"/>
                    <a:pt x="264" y="229"/>
                  </a:cubicBezTo>
                  <a:cubicBezTo>
                    <a:pt x="264" y="229"/>
                    <a:pt x="264" y="229"/>
                    <a:pt x="264" y="229"/>
                  </a:cubicBezTo>
                  <a:cubicBezTo>
                    <a:pt x="252" y="217"/>
                    <a:pt x="252" y="217"/>
                    <a:pt x="252" y="217"/>
                  </a:cubicBezTo>
                  <a:cubicBezTo>
                    <a:pt x="253" y="216"/>
                    <a:pt x="253" y="216"/>
                    <a:pt x="253" y="216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65" y="208"/>
                    <a:pt x="265" y="208"/>
                    <a:pt x="265" y="208"/>
                  </a:cubicBezTo>
                  <a:cubicBezTo>
                    <a:pt x="265" y="208"/>
                    <a:pt x="265" y="208"/>
                    <a:pt x="265" y="208"/>
                  </a:cubicBezTo>
                  <a:cubicBezTo>
                    <a:pt x="266" y="208"/>
                    <a:pt x="266" y="208"/>
                    <a:pt x="266" y="208"/>
                  </a:cubicBezTo>
                  <a:cubicBezTo>
                    <a:pt x="274" y="210"/>
                    <a:pt x="274" y="210"/>
                    <a:pt x="274" y="210"/>
                  </a:cubicBezTo>
                  <a:cubicBezTo>
                    <a:pt x="275" y="210"/>
                    <a:pt x="275" y="210"/>
                    <a:pt x="275" y="210"/>
                  </a:cubicBezTo>
                  <a:cubicBezTo>
                    <a:pt x="275" y="210"/>
                    <a:pt x="275" y="210"/>
                    <a:pt x="275" y="210"/>
                  </a:cubicBezTo>
                  <a:cubicBezTo>
                    <a:pt x="275" y="207"/>
                    <a:pt x="275" y="207"/>
                    <a:pt x="275" y="207"/>
                  </a:cubicBezTo>
                  <a:cubicBezTo>
                    <a:pt x="272" y="201"/>
                    <a:pt x="272" y="201"/>
                    <a:pt x="272" y="201"/>
                  </a:cubicBezTo>
                  <a:cubicBezTo>
                    <a:pt x="266" y="198"/>
                    <a:pt x="266" y="198"/>
                    <a:pt x="266" y="198"/>
                  </a:cubicBezTo>
                  <a:cubicBezTo>
                    <a:pt x="258" y="187"/>
                    <a:pt x="258" y="187"/>
                    <a:pt x="258" y="187"/>
                  </a:cubicBezTo>
                  <a:cubicBezTo>
                    <a:pt x="258" y="187"/>
                    <a:pt x="258" y="187"/>
                    <a:pt x="258" y="187"/>
                  </a:cubicBezTo>
                  <a:cubicBezTo>
                    <a:pt x="258" y="187"/>
                    <a:pt x="258" y="187"/>
                    <a:pt x="258" y="187"/>
                  </a:cubicBezTo>
                  <a:cubicBezTo>
                    <a:pt x="258" y="186"/>
                    <a:pt x="258" y="186"/>
                    <a:pt x="258" y="186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63"/>
                    <a:pt x="254" y="163"/>
                    <a:pt x="254" y="163"/>
                  </a:cubicBezTo>
                  <a:cubicBezTo>
                    <a:pt x="261" y="157"/>
                    <a:pt x="261" y="157"/>
                    <a:pt x="261" y="157"/>
                  </a:cubicBezTo>
                  <a:cubicBezTo>
                    <a:pt x="270" y="157"/>
                    <a:pt x="270" y="157"/>
                    <a:pt x="270" y="157"/>
                  </a:cubicBezTo>
                  <a:cubicBezTo>
                    <a:pt x="293" y="159"/>
                    <a:pt x="293" y="159"/>
                    <a:pt x="293" y="159"/>
                  </a:cubicBezTo>
                  <a:cubicBezTo>
                    <a:pt x="303" y="144"/>
                    <a:pt x="303" y="144"/>
                    <a:pt x="303" y="144"/>
                  </a:cubicBezTo>
                  <a:cubicBezTo>
                    <a:pt x="303" y="143"/>
                    <a:pt x="303" y="143"/>
                    <a:pt x="303" y="143"/>
                  </a:cubicBezTo>
                  <a:cubicBezTo>
                    <a:pt x="304" y="143"/>
                    <a:pt x="304" y="143"/>
                    <a:pt x="304" y="143"/>
                  </a:cubicBezTo>
                  <a:cubicBezTo>
                    <a:pt x="312" y="139"/>
                    <a:pt x="312" y="139"/>
                    <a:pt x="312" y="139"/>
                  </a:cubicBezTo>
                  <a:cubicBezTo>
                    <a:pt x="317" y="130"/>
                    <a:pt x="317" y="130"/>
                    <a:pt x="317" y="130"/>
                  </a:cubicBezTo>
                  <a:cubicBezTo>
                    <a:pt x="317" y="130"/>
                    <a:pt x="317" y="130"/>
                    <a:pt x="317" y="130"/>
                  </a:cubicBezTo>
                  <a:cubicBezTo>
                    <a:pt x="327" y="121"/>
                    <a:pt x="327" y="121"/>
                    <a:pt x="327" y="121"/>
                  </a:cubicBezTo>
                  <a:cubicBezTo>
                    <a:pt x="332" y="113"/>
                    <a:pt x="332" y="113"/>
                    <a:pt x="332" y="113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6" y="108"/>
                    <a:pt x="336" y="108"/>
                    <a:pt x="336" y="108"/>
                  </a:cubicBezTo>
                  <a:cubicBezTo>
                    <a:pt x="341" y="100"/>
                    <a:pt x="341" y="100"/>
                    <a:pt x="341" y="100"/>
                  </a:cubicBezTo>
                  <a:cubicBezTo>
                    <a:pt x="343" y="87"/>
                    <a:pt x="343" y="87"/>
                    <a:pt x="343" y="87"/>
                  </a:cubicBezTo>
                  <a:cubicBezTo>
                    <a:pt x="343" y="86"/>
                    <a:pt x="343" y="86"/>
                    <a:pt x="343" y="86"/>
                  </a:cubicBezTo>
                  <a:cubicBezTo>
                    <a:pt x="343" y="86"/>
                    <a:pt x="343" y="86"/>
                    <a:pt x="343" y="86"/>
                  </a:cubicBezTo>
                  <a:cubicBezTo>
                    <a:pt x="350" y="81"/>
                    <a:pt x="350" y="81"/>
                    <a:pt x="350" y="81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42" y="78"/>
                    <a:pt x="342" y="78"/>
                    <a:pt x="342" y="78"/>
                  </a:cubicBezTo>
                  <a:cubicBezTo>
                    <a:pt x="326" y="79"/>
                    <a:pt x="326" y="79"/>
                    <a:pt x="326" y="79"/>
                  </a:cubicBezTo>
                  <a:cubicBezTo>
                    <a:pt x="325" y="79"/>
                    <a:pt x="325" y="79"/>
                    <a:pt x="325" y="79"/>
                  </a:cubicBezTo>
                  <a:cubicBezTo>
                    <a:pt x="319" y="74"/>
                    <a:pt x="319" y="74"/>
                    <a:pt x="319" y="74"/>
                  </a:cubicBezTo>
                  <a:cubicBezTo>
                    <a:pt x="318" y="74"/>
                    <a:pt x="318" y="74"/>
                    <a:pt x="318" y="74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15" y="69"/>
                    <a:pt x="315" y="69"/>
                    <a:pt x="315" y="69"/>
                  </a:cubicBezTo>
                  <a:cubicBezTo>
                    <a:pt x="314" y="69"/>
                    <a:pt x="314" y="69"/>
                    <a:pt x="314" y="69"/>
                  </a:cubicBezTo>
                  <a:cubicBezTo>
                    <a:pt x="314" y="70"/>
                    <a:pt x="314" y="70"/>
                    <a:pt x="314" y="70"/>
                  </a:cubicBezTo>
                  <a:cubicBezTo>
                    <a:pt x="313" y="71"/>
                    <a:pt x="311" y="71"/>
                    <a:pt x="309" y="71"/>
                  </a:cubicBezTo>
                  <a:cubicBezTo>
                    <a:pt x="306" y="73"/>
                    <a:pt x="306" y="73"/>
                    <a:pt x="306" y="73"/>
                  </a:cubicBezTo>
                  <a:cubicBezTo>
                    <a:pt x="306" y="73"/>
                    <a:pt x="305" y="73"/>
                    <a:pt x="304" y="73"/>
                  </a:cubicBezTo>
                  <a:cubicBezTo>
                    <a:pt x="303" y="73"/>
                    <a:pt x="303" y="72"/>
                    <a:pt x="302" y="70"/>
                  </a:cubicBezTo>
                  <a:cubicBezTo>
                    <a:pt x="302" y="68"/>
                    <a:pt x="301" y="66"/>
                    <a:pt x="298" y="64"/>
                  </a:cubicBezTo>
                  <a:cubicBezTo>
                    <a:pt x="298" y="63"/>
                    <a:pt x="298" y="63"/>
                    <a:pt x="298" y="63"/>
                  </a:cubicBezTo>
                  <a:cubicBezTo>
                    <a:pt x="298" y="63"/>
                    <a:pt x="298" y="63"/>
                    <a:pt x="298" y="63"/>
                  </a:cubicBezTo>
                  <a:cubicBezTo>
                    <a:pt x="298" y="63"/>
                    <a:pt x="298" y="63"/>
                    <a:pt x="298" y="63"/>
                  </a:cubicBezTo>
                  <a:cubicBezTo>
                    <a:pt x="296" y="58"/>
                    <a:pt x="296" y="58"/>
                    <a:pt x="296" y="58"/>
                  </a:cubicBezTo>
                  <a:cubicBezTo>
                    <a:pt x="294" y="58"/>
                    <a:pt x="294" y="58"/>
                    <a:pt x="294" y="58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73" y="65"/>
                    <a:pt x="273" y="65"/>
                    <a:pt x="273" y="65"/>
                  </a:cubicBezTo>
                  <a:cubicBezTo>
                    <a:pt x="272" y="65"/>
                    <a:pt x="272" y="65"/>
                    <a:pt x="272" y="65"/>
                  </a:cubicBezTo>
                  <a:cubicBezTo>
                    <a:pt x="272" y="65"/>
                    <a:pt x="272" y="65"/>
                    <a:pt x="272" y="65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2" y="57"/>
                    <a:pt x="262" y="57"/>
                    <a:pt x="262" y="57"/>
                  </a:cubicBezTo>
                  <a:cubicBezTo>
                    <a:pt x="262" y="57"/>
                    <a:pt x="262" y="57"/>
                    <a:pt x="262" y="57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2" y="60"/>
                    <a:pt x="252" y="60"/>
                    <a:pt x="252" y="60"/>
                  </a:cubicBezTo>
                  <a:cubicBezTo>
                    <a:pt x="248" y="65"/>
                    <a:pt x="244" y="67"/>
                    <a:pt x="242" y="65"/>
                  </a:cubicBezTo>
                  <a:cubicBezTo>
                    <a:pt x="232" y="61"/>
                    <a:pt x="232" y="61"/>
                    <a:pt x="232" y="61"/>
                  </a:cubicBezTo>
                  <a:cubicBezTo>
                    <a:pt x="226" y="60"/>
                    <a:pt x="226" y="60"/>
                    <a:pt x="226" y="60"/>
                  </a:cubicBezTo>
                  <a:cubicBezTo>
                    <a:pt x="225" y="60"/>
                    <a:pt x="225" y="60"/>
                    <a:pt x="225" y="60"/>
                  </a:cubicBezTo>
                  <a:cubicBezTo>
                    <a:pt x="219" y="56"/>
                    <a:pt x="219" y="56"/>
                    <a:pt x="219" y="56"/>
                  </a:cubicBezTo>
                  <a:cubicBezTo>
                    <a:pt x="219" y="55"/>
                    <a:pt x="219" y="55"/>
                    <a:pt x="219" y="55"/>
                  </a:cubicBezTo>
                  <a:cubicBezTo>
                    <a:pt x="218" y="55"/>
                    <a:pt x="218" y="55"/>
                    <a:pt x="218" y="55"/>
                  </a:cubicBezTo>
                  <a:cubicBezTo>
                    <a:pt x="220" y="44"/>
                    <a:pt x="220" y="44"/>
                    <a:pt x="220" y="44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17" y="39"/>
                    <a:pt x="217" y="39"/>
                    <a:pt x="217" y="39"/>
                  </a:cubicBezTo>
                  <a:cubicBezTo>
                    <a:pt x="216" y="39"/>
                    <a:pt x="216" y="39"/>
                    <a:pt x="216" y="39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23"/>
                    <a:pt x="208" y="23"/>
                    <a:pt x="208" y="23"/>
                  </a:cubicBezTo>
                  <a:cubicBezTo>
                    <a:pt x="188" y="21"/>
                    <a:pt x="188" y="21"/>
                    <a:pt x="188" y="21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78" y="15"/>
                    <a:pt x="176" y="13"/>
                    <a:pt x="175" y="9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69" y="1"/>
                    <a:pt x="169" y="1"/>
                    <a:pt x="169" y="1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9" y="31"/>
                    <a:pt x="159" y="31"/>
                    <a:pt x="159" y="31"/>
                  </a:cubicBezTo>
                  <a:cubicBezTo>
                    <a:pt x="159" y="31"/>
                    <a:pt x="159" y="31"/>
                    <a:pt x="159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ubicBezTo>
                    <a:pt x="159" y="32"/>
                    <a:pt x="159" y="32"/>
                    <a:pt x="159" y="32"/>
                  </a:cubicBezTo>
                  <a:cubicBezTo>
                    <a:pt x="158" y="34"/>
                    <a:pt x="156" y="35"/>
                    <a:pt x="152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0" y="33"/>
                    <a:pt x="140" y="33"/>
                    <a:pt x="140" y="33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0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30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19" y="40"/>
                    <a:pt x="119" y="40"/>
                    <a:pt x="119" y="40"/>
                  </a:cubicBezTo>
                  <a:cubicBezTo>
                    <a:pt x="119" y="43"/>
                    <a:pt x="120" y="45"/>
                    <a:pt x="121" y="48"/>
                  </a:cubicBezTo>
                  <a:cubicBezTo>
                    <a:pt x="122" y="51"/>
                    <a:pt x="123" y="53"/>
                    <a:pt x="122" y="55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19" y="60"/>
                    <a:pt x="116" y="60"/>
                    <a:pt x="110" y="60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4" y="68"/>
                    <a:pt x="94" y="68"/>
                    <a:pt x="94" y="68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89" y="59"/>
                    <a:pt x="89" y="59"/>
                    <a:pt x="89" y="59"/>
                  </a:cubicBezTo>
                  <a:cubicBezTo>
                    <a:pt x="80" y="56"/>
                    <a:pt x="80" y="56"/>
                    <a:pt x="80" y="56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67" y="55"/>
                    <a:pt x="67" y="55"/>
                    <a:pt x="67" y="55"/>
                  </a:cubicBezTo>
                  <a:cubicBezTo>
                    <a:pt x="66" y="55"/>
                    <a:pt x="66" y="55"/>
                    <a:pt x="66" y="55"/>
                  </a:cubicBezTo>
                  <a:cubicBezTo>
                    <a:pt x="62" y="47"/>
                    <a:pt x="62" y="47"/>
                    <a:pt x="62" y="47"/>
                  </a:cubicBezTo>
                  <a:cubicBezTo>
                    <a:pt x="59" y="43"/>
                    <a:pt x="59" y="43"/>
                    <a:pt x="59" y="43"/>
                  </a:cubicBezTo>
                  <a:cubicBezTo>
                    <a:pt x="59" y="43"/>
                    <a:pt x="59" y="43"/>
                    <a:pt x="59" y="43"/>
                  </a:cubicBezTo>
                  <a:cubicBezTo>
                    <a:pt x="56" y="39"/>
                    <a:pt x="54" y="35"/>
                    <a:pt x="53" y="33"/>
                  </a:cubicBezTo>
                  <a:cubicBezTo>
                    <a:pt x="53" y="33"/>
                    <a:pt x="52" y="32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6" y="30"/>
                    <a:pt x="44" y="27"/>
                    <a:pt x="43" y="24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lnTo>
                    <a:pt x="32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C00000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12"/>
            <p:cNvSpPr/>
            <p:nvPr/>
          </p:nvSpPr>
          <p:spPr bwMode="auto">
            <a:xfrm>
              <a:off x="663575" y="3257550"/>
              <a:ext cx="2152650" cy="1296988"/>
            </a:xfrm>
            <a:custGeom>
              <a:avLst/>
              <a:gdLst>
                <a:gd name="T0" fmla="*/ 66 w 629"/>
                <a:gd name="T1" fmla="*/ 17 h 382"/>
                <a:gd name="T2" fmla="*/ 34 w 629"/>
                <a:gd name="T3" fmla="*/ 29 h 382"/>
                <a:gd name="T4" fmla="*/ 21 w 629"/>
                <a:gd name="T5" fmla="*/ 53 h 382"/>
                <a:gd name="T6" fmla="*/ 10 w 629"/>
                <a:gd name="T7" fmla="*/ 104 h 382"/>
                <a:gd name="T8" fmla="*/ 8 w 629"/>
                <a:gd name="T9" fmla="*/ 119 h 382"/>
                <a:gd name="T10" fmla="*/ 30 w 629"/>
                <a:gd name="T11" fmla="*/ 165 h 382"/>
                <a:gd name="T12" fmla="*/ 64 w 629"/>
                <a:gd name="T13" fmla="*/ 203 h 382"/>
                <a:gd name="T14" fmla="*/ 92 w 629"/>
                <a:gd name="T15" fmla="*/ 195 h 382"/>
                <a:gd name="T16" fmla="*/ 118 w 629"/>
                <a:gd name="T17" fmla="*/ 229 h 382"/>
                <a:gd name="T18" fmla="*/ 145 w 629"/>
                <a:gd name="T19" fmla="*/ 249 h 382"/>
                <a:gd name="T20" fmla="*/ 157 w 629"/>
                <a:gd name="T21" fmla="*/ 270 h 382"/>
                <a:gd name="T22" fmla="*/ 189 w 629"/>
                <a:gd name="T23" fmla="*/ 292 h 382"/>
                <a:gd name="T24" fmla="*/ 204 w 629"/>
                <a:gd name="T25" fmla="*/ 301 h 382"/>
                <a:gd name="T26" fmla="*/ 236 w 629"/>
                <a:gd name="T27" fmla="*/ 313 h 382"/>
                <a:gd name="T28" fmla="*/ 299 w 629"/>
                <a:gd name="T29" fmla="*/ 324 h 382"/>
                <a:gd name="T30" fmla="*/ 297 w 629"/>
                <a:gd name="T31" fmla="*/ 349 h 382"/>
                <a:gd name="T32" fmla="*/ 387 w 629"/>
                <a:gd name="T33" fmla="*/ 339 h 382"/>
                <a:gd name="T34" fmla="*/ 397 w 629"/>
                <a:gd name="T35" fmla="*/ 368 h 382"/>
                <a:gd name="T36" fmla="*/ 479 w 629"/>
                <a:gd name="T37" fmla="*/ 357 h 382"/>
                <a:gd name="T38" fmla="*/ 513 w 629"/>
                <a:gd name="T39" fmla="*/ 339 h 382"/>
                <a:gd name="T40" fmla="*/ 569 w 629"/>
                <a:gd name="T41" fmla="*/ 359 h 382"/>
                <a:gd name="T42" fmla="*/ 570 w 629"/>
                <a:gd name="T43" fmla="*/ 357 h 382"/>
                <a:gd name="T44" fmla="*/ 596 w 629"/>
                <a:gd name="T45" fmla="*/ 348 h 382"/>
                <a:gd name="T46" fmla="*/ 608 w 629"/>
                <a:gd name="T47" fmla="*/ 331 h 382"/>
                <a:gd name="T48" fmla="*/ 624 w 629"/>
                <a:gd name="T49" fmla="*/ 280 h 382"/>
                <a:gd name="T50" fmla="*/ 616 w 629"/>
                <a:gd name="T51" fmla="*/ 247 h 382"/>
                <a:gd name="T52" fmla="*/ 601 w 629"/>
                <a:gd name="T53" fmla="*/ 207 h 382"/>
                <a:gd name="T54" fmla="*/ 593 w 629"/>
                <a:gd name="T55" fmla="*/ 191 h 382"/>
                <a:gd name="T56" fmla="*/ 583 w 629"/>
                <a:gd name="T57" fmla="*/ 197 h 382"/>
                <a:gd name="T58" fmla="*/ 558 w 629"/>
                <a:gd name="T59" fmla="*/ 203 h 382"/>
                <a:gd name="T60" fmla="*/ 532 w 629"/>
                <a:gd name="T61" fmla="*/ 213 h 382"/>
                <a:gd name="T62" fmla="*/ 513 w 629"/>
                <a:gd name="T63" fmla="*/ 190 h 382"/>
                <a:gd name="T64" fmla="*/ 496 w 629"/>
                <a:gd name="T65" fmla="*/ 172 h 382"/>
                <a:gd name="T66" fmla="*/ 443 w 629"/>
                <a:gd name="T67" fmla="*/ 166 h 382"/>
                <a:gd name="T68" fmla="*/ 403 w 629"/>
                <a:gd name="T69" fmla="*/ 149 h 382"/>
                <a:gd name="T70" fmla="*/ 389 w 629"/>
                <a:gd name="T71" fmla="*/ 133 h 382"/>
                <a:gd name="T72" fmla="*/ 368 w 629"/>
                <a:gd name="T73" fmla="*/ 135 h 382"/>
                <a:gd name="T74" fmla="*/ 347 w 629"/>
                <a:gd name="T75" fmla="*/ 97 h 382"/>
                <a:gd name="T76" fmla="*/ 356 w 629"/>
                <a:gd name="T77" fmla="*/ 73 h 382"/>
                <a:gd name="T78" fmla="*/ 357 w 629"/>
                <a:gd name="T79" fmla="*/ 39 h 382"/>
                <a:gd name="T80" fmla="*/ 357 w 629"/>
                <a:gd name="T81" fmla="*/ 21 h 382"/>
                <a:gd name="T82" fmla="*/ 354 w 629"/>
                <a:gd name="T83" fmla="*/ 20 h 382"/>
                <a:gd name="T84" fmla="*/ 346 w 629"/>
                <a:gd name="T85" fmla="*/ 15 h 382"/>
                <a:gd name="T86" fmla="*/ 305 w 629"/>
                <a:gd name="T87" fmla="*/ 2 h 382"/>
                <a:gd name="T88" fmla="*/ 260 w 629"/>
                <a:gd name="T89" fmla="*/ 11 h 382"/>
                <a:gd name="T90" fmla="*/ 221 w 629"/>
                <a:gd name="T91" fmla="*/ 18 h 382"/>
                <a:gd name="T92" fmla="*/ 206 w 629"/>
                <a:gd name="T93" fmla="*/ 20 h 382"/>
                <a:gd name="T94" fmla="*/ 171 w 629"/>
                <a:gd name="T95" fmla="*/ 18 h 382"/>
                <a:gd name="T96" fmla="*/ 152 w 629"/>
                <a:gd name="T97" fmla="*/ 0 h 382"/>
                <a:gd name="T98" fmla="*/ 134 w 629"/>
                <a:gd name="T99" fmla="*/ 9 h 382"/>
                <a:gd name="T100" fmla="*/ 92 w 629"/>
                <a:gd name="T101" fmla="*/ 5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29" h="382">
                  <a:moveTo>
                    <a:pt x="77" y="1"/>
                  </a:moveTo>
                  <a:cubicBezTo>
                    <a:pt x="77" y="1"/>
                    <a:pt x="77" y="1"/>
                    <a:pt x="77" y="1"/>
                  </a:cubicBezTo>
                  <a:cubicBezTo>
                    <a:pt x="76" y="5"/>
                    <a:pt x="73" y="7"/>
                    <a:pt x="70" y="10"/>
                  </a:cubicBezTo>
                  <a:cubicBezTo>
                    <a:pt x="67" y="11"/>
                    <a:pt x="66" y="13"/>
                    <a:pt x="66" y="16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9"/>
                    <a:pt x="65" y="22"/>
                    <a:pt x="62" y="27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1" y="30"/>
                    <a:pt x="59" y="31"/>
                    <a:pt x="56" y="31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26" y="43"/>
                    <a:pt x="22" y="49"/>
                    <a:pt x="21" y="53"/>
                  </a:cubicBezTo>
                  <a:cubicBezTo>
                    <a:pt x="21" y="55"/>
                    <a:pt x="23" y="62"/>
                    <a:pt x="28" y="75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4" y="87"/>
                    <a:pt x="32" y="92"/>
                    <a:pt x="29" y="97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7"/>
                    <a:pt x="10" y="117"/>
                    <a:pt x="9" y="118"/>
                  </a:cubicBezTo>
                  <a:cubicBezTo>
                    <a:pt x="8" y="119"/>
                    <a:pt x="8" y="119"/>
                    <a:pt x="8" y="119"/>
                  </a:cubicBezTo>
                  <a:cubicBezTo>
                    <a:pt x="7" y="120"/>
                    <a:pt x="4" y="124"/>
                    <a:pt x="2" y="131"/>
                  </a:cubicBezTo>
                  <a:cubicBezTo>
                    <a:pt x="0" y="137"/>
                    <a:pt x="1" y="143"/>
                    <a:pt x="6" y="149"/>
                  </a:cubicBezTo>
                  <a:cubicBezTo>
                    <a:pt x="15" y="149"/>
                    <a:pt x="15" y="149"/>
                    <a:pt x="15" y="149"/>
                  </a:cubicBezTo>
                  <a:cubicBezTo>
                    <a:pt x="18" y="150"/>
                    <a:pt x="23" y="155"/>
                    <a:pt x="30" y="164"/>
                  </a:cubicBezTo>
                  <a:cubicBezTo>
                    <a:pt x="30" y="165"/>
                    <a:pt x="30" y="165"/>
                    <a:pt x="30" y="165"/>
                  </a:cubicBezTo>
                  <a:cubicBezTo>
                    <a:pt x="30" y="165"/>
                    <a:pt x="30" y="165"/>
                    <a:pt x="30" y="165"/>
                  </a:cubicBezTo>
                  <a:cubicBezTo>
                    <a:pt x="30" y="168"/>
                    <a:pt x="32" y="170"/>
                    <a:pt x="34" y="171"/>
                  </a:cubicBezTo>
                  <a:cubicBezTo>
                    <a:pt x="55" y="191"/>
                    <a:pt x="55" y="191"/>
                    <a:pt x="55" y="191"/>
                  </a:cubicBezTo>
                  <a:cubicBezTo>
                    <a:pt x="55" y="191"/>
                    <a:pt x="55" y="191"/>
                    <a:pt x="55" y="191"/>
                  </a:cubicBezTo>
                  <a:cubicBezTo>
                    <a:pt x="64" y="203"/>
                    <a:pt x="64" y="203"/>
                    <a:pt x="64" y="203"/>
                  </a:cubicBezTo>
                  <a:cubicBezTo>
                    <a:pt x="70" y="203"/>
                    <a:pt x="70" y="203"/>
                    <a:pt x="70" y="203"/>
                  </a:cubicBezTo>
                  <a:cubicBezTo>
                    <a:pt x="76" y="193"/>
                    <a:pt x="76" y="193"/>
                    <a:pt x="76" y="193"/>
                  </a:cubicBezTo>
                  <a:cubicBezTo>
                    <a:pt x="77" y="192"/>
                    <a:pt x="77" y="192"/>
                    <a:pt x="77" y="192"/>
                  </a:cubicBezTo>
                  <a:cubicBezTo>
                    <a:pt x="77" y="191"/>
                    <a:pt x="77" y="191"/>
                    <a:pt x="77" y="191"/>
                  </a:cubicBezTo>
                  <a:cubicBezTo>
                    <a:pt x="92" y="195"/>
                    <a:pt x="92" y="195"/>
                    <a:pt x="92" y="195"/>
                  </a:cubicBezTo>
                  <a:cubicBezTo>
                    <a:pt x="92" y="195"/>
                    <a:pt x="92" y="195"/>
                    <a:pt x="92" y="195"/>
                  </a:cubicBezTo>
                  <a:cubicBezTo>
                    <a:pt x="92" y="196"/>
                    <a:pt x="92" y="196"/>
                    <a:pt x="92" y="196"/>
                  </a:cubicBezTo>
                  <a:cubicBezTo>
                    <a:pt x="94" y="206"/>
                    <a:pt x="94" y="206"/>
                    <a:pt x="94" y="206"/>
                  </a:cubicBezTo>
                  <a:cubicBezTo>
                    <a:pt x="112" y="227"/>
                    <a:pt x="112" y="227"/>
                    <a:pt x="112" y="227"/>
                  </a:cubicBezTo>
                  <a:cubicBezTo>
                    <a:pt x="118" y="229"/>
                    <a:pt x="118" y="229"/>
                    <a:pt x="118" y="229"/>
                  </a:cubicBezTo>
                  <a:cubicBezTo>
                    <a:pt x="118" y="229"/>
                    <a:pt x="118" y="229"/>
                    <a:pt x="118" y="229"/>
                  </a:cubicBezTo>
                  <a:cubicBezTo>
                    <a:pt x="121" y="231"/>
                    <a:pt x="121" y="231"/>
                    <a:pt x="121" y="231"/>
                  </a:cubicBezTo>
                  <a:cubicBezTo>
                    <a:pt x="121" y="231"/>
                    <a:pt x="121" y="231"/>
                    <a:pt x="121" y="231"/>
                  </a:cubicBezTo>
                  <a:cubicBezTo>
                    <a:pt x="134" y="251"/>
                    <a:pt x="134" y="251"/>
                    <a:pt x="134" y="251"/>
                  </a:cubicBezTo>
                  <a:cubicBezTo>
                    <a:pt x="145" y="249"/>
                    <a:pt x="145" y="249"/>
                    <a:pt x="145" y="249"/>
                  </a:cubicBezTo>
                  <a:cubicBezTo>
                    <a:pt x="146" y="249"/>
                    <a:pt x="146" y="249"/>
                    <a:pt x="146" y="249"/>
                  </a:cubicBezTo>
                  <a:cubicBezTo>
                    <a:pt x="146" y="249"/>
                    <a:pt x="146" y="249"/>
                    <a:pt x="146" y="249"/>
                  </a:cubicBezTo>
                  <a:cubicBezTo>
                    <a:pt x="147" y="250"/>
                    <a:pt x="147" y="250"/>
                    <a:pt x="147" y="250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57" y="270"/>
                    <a:pt x="157" y="270"/>
                    <a:pt x="157" y="270"/>
                  </a:cubicBezTo>
                  <a:cubicBezTo>
                    <a:pt x="168" y="277"/>
                    <a:pt x="168" y="277"/>
                    <a:pt x="168" y="277"/>
                  </a:cubicBezTo>
                  <a:cubicBezTo>
                    <a:pt x="177" y="279"/>
                    <a:pt x="177" y="279"/>
                    <a:pt x="177" y="279"/>
                  </a:cubicBezTo>
                  <a:cubicBezTo>
                    <a:pt x="182" y="292"/>
                    <a:pt x="182" y="292"/>
                    <a:pt x="182" y="292"/>
                  </a:cubicBezTo>
                  <a:cubicBezTo>
                    <a:pt x="188" y="292"/>
                    <a:pt x="188" y="292"/>
                    <a:pt x="188" y="292"/>
                  </a:cubicBezTo>
                  <a:cubicBezTo>
                    <a:pt x="189" y="292"/>
                    <a:pt x="189" y="292"/>
                    <a:pt x="189" y="292"/>
                  </a:cubicBezTo>
                  <a:cubicBezTo>
                    <a:pt x="189" y="292"/>
                    <a:pt x="189" y="292"/>
                    <a:pt x="189" y="292"/>
                  </a:cubicBezTo>
                  <a:cubicBezTo>
                    <a:pt x="203" y="300"/>
                    <a:pt x="203" y="300"/>
                    <a:pt x="203" y="300"/>
                  </a:cubicBezTo>
                  <a:cubicBezTo>
                    <a:pt x="203" y="301"/>
                    <a:pt x="203" y="301"/>
                    <a:pt x="203" y="301"/>
                  </a:cubicBezTo>
                  <a:cubicBezTo>
                    <a:pt x="203" y="301"/>
                    <a:pt x="203" y="301"/>
                    <a:pt x="203" y="301"/>
                  </a:cubicBezTo>
                  <a:cubicBezTo>
                    <a:pt x="204" y="301"/>
                    <a:pt x="204" y="301"/>
                    <a:pt x="204" y="301"/>
                  </a:cubicBezTo>
                  <a:cubicBezTo>
                    <a:pt x="214" y="314"/>
                    <a:pt x="214" y="314"/>
                    <a:pt x="214" y="314"/>
                  </a:cubicBezTo>
                  <a:cubicBezTo>
                    <a:pt x="229" y="311"/>
                    <a:pt x="229" y="311"/>
                    <a:pt x="229" y="311"/>
                  </a:cubicBezTo>
                  <a:cubicBezTo>
                    <a:pt x="230" y="311"/>
                    <a:pt x="230" y="311"/>
                    <a:pt x="230" y="311"/>
                  </a:cubicBezTo>
                  <a:cubicBezTo>
                    <a:pt x="236" y="313"/>
                    <a:pt x="236" y="313"/>
                    <a:pt x="236" y="313"/>
                  </a:cubicBezTo>
                  <a:cubicBezTo>
                    <a:pt x="236" y="313"/>
                    <a:pt x="236" y="313"/>
                    <a:pt x="236" y="313"/>
                  </a:cubicBezTo>
                  <a:cubicBezTo>
                    <a:pt x="246" y="322"/>
                    <a:pt x="246" y="322"/>
                    <a:pt x="246" y="322"/>
                  </a:cubicBezTo>
                  <a:cubicBezTo>
                    <a:pt x="263" y="323"/>
                    <a:pt x="263" y="323"/>
                    <a:pt x="263" y="323"/>
                  </a:cubicBezTo>
                  <a:cubicBezTo>
                    <a:pt x="273" y="321"/>
                    <a:pt x="273" y="321"/>
                    <a:pt x="273" y="321"/>
                  </a:cubicBezTo>
                  <a:cubicBezTo>
                    <a:pt x="273" y="321"/>
                    <a:pt x="273" y="321"/>
                    <a:pt x="273" y="321"/>
                  </a:cubicBezTo>
                  <a:cubicBezTo>
                    <a:pt x="287" y="319"/>
                    <a:pt x="296" y="320"/>
                    <a:pt x="299" y="324"/>
                  </a:cubicBezTo>
                  <a:cubicBezTo>
                    <a:pt x="301" y="327"/>
                    <a:pt x="300" y="330"/>
                    <a:pt x="295" y="334"/>
                  </a:cubicBezTo>
                  <a:cubicBezTo>
                    <a:pt x="291" y="338"/>
                    <a:pt x="291" y="338"/>
                    <a:pt x="291" y="338"/>
                  </a:cubicBezTo>
                  <a:cubicBezTo>
                    <a:pt x="290" y="340"/>
                    <a:pt x="292" y="343"/>
                    <a:pt x="297" y="348"/>
                  </a:cubicBezTo>
                  <a:cubicBezTo>
                    <a:pt x="297" y="349"/>
                    <a:pt x="297" y="349"/>
                    <a:pt x="297" y="349"/>
                  </a:cubicBezTo>
                  <a:cubicBezTo>
                    <a:pt x="297" y="349"/>
                    <a:pt x="297" y="349"/>
                    <a:pt x="297" y="349"/>
                  </a:cubicBezTo>
                  <a:cubicBezTo>
                    <a:pt x="300" y="351"/>
                    <a:pt x="300" y="351"/>
                    <a:pt x="300" y="351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311" y="331"/>
                    <a:pt x="319" y="321"/>
                    <a:pt x="325" y="319"/>
                  </a:cubicBezTo>
                  <a:cubicBezTo>
                    <a:pt x="331" y="317"/>
                    <a:pt x="343" y="322"/>
                    <a:pt x="363" y="334"/>
                  </a:cubicBezTo>
                  <a:cubicBezTo>
                    <a:pt x="387" y="339"/>
                    <a:pt x="387" y="339"/>
                    <a:pt x="387" y="339"/>
                  </a:cubicBezTo>
                  <a:cubicBezTo>
                    <a:pt x="386" y="339"/>
                    <a:pt x="386" y="339"/>
                    <a:pt x="386" y="339"/>
                  </a:cubicBezTo>
                  <a:cubicBezTo>
                    <a:pt x="386" y="340"/>
                    <a:pt x="386" y="340"/>
                    <a:pt x="386" y="340"/>
                  </a:cubicBezTo>
                  <a:cubicBezTo>
                    <a:pt x="385" y="351"/>
                    <a:pt x="385" y="351"/>
                    <a:pt x="385" y="351"/>
                  </a:cubicBezTo>
                  <a:cubicBezTo>
                    <a:pt x="397" y="353"/>
                    <a:pt x="397" y="353"/>
                    <a:pt x="397" y="353"/>
                  </a:cubicBezTo>
                  <a:cubicBezTo>
                    <a:pt x="397" y="368"/>
                    <a:pt x="397" y="368"/>
                    <a:pt x="397" y="368"/>
                  </a:cubicBezTo>
                  <a:cubicBezTo>
                    <a:pt x="400" y="375"/>
                    <a:pt x="403" y="379"/>
                    <a:pt x="405" y="380"/>
                  </a:cubicBezTo>
                  <a:cubicBezTo>
                    <a:pt x="407" y="382"/>
                    <a:pt x="419" y="382"/>
                    <a:pt x="440" y="380"/>
                  </a:cubicBezTo>
                  <a:cubicBezTo>
                    <a:pt x="453" y="374"/>
                    <a:pt x="453" y="374"/>
                    <a:pt x="453" y="374"/>
                  </a:cubicBezTo>
                  <a:cubicBezTo>
                    <a:pt x="465" y="357"/>
                    <a:pt x="465" y="357"/>
                    <a:pt x="465" y="357"/>
                  </a:cubicBezTo>
                  <a:cubicBezTo>
                    <a:pt x="479" y="357"/>
                    <a:pt x="479" y="357"/>
                    <a:pt x="479" y="357"/>
                  </a:cubicBezTo>
                  <a:cubicBezTo>
                    <a:pt x="486" y="355"/>
                    <a:pt x="486" y="355"/>
                    <a:pt x="486" y="355"/>
                  </a:cubicBezTo>
                  <a:cubicBezTo>
                    <a:pt x="512" y="339"/>
                    <a:pt x="512" y="339"/>
                    <a:pt x="512" y="339"/>
                  </a:cubicBezTo>
                  <a:cubicBezTo>
                    <a:pt x="512" y="339"/>
                    <a:pt x="512" y="339"/>
                    <a:pt x="512" y="339"/>
                  </a:cubicBezTo>
                  <a:cubicBezTo>
                    <a:pt x="513" y="339"/>
                    <a:pt x="513" y="339"/>
                    <a:pt x="513" y="339"/>
                  </a:cubicBezTo>
                  <a:cubicBezTo>
                    <a:pt x="513" y="339"/>
                    <a:pt x="513" y="339"/>
                    <a:pt x="513" y="339"/>
                  </a:cubicBezTo>
                  <a:cubicBezTo>
                    <a:pt x="528" y="337"/>
                    <a:pt x="537" y="337"/>
                    <a:pt x="539" y="339"/>
                  </a:cubicBezTo>
                  <a:cubicBezTo>
                    <a:pt x="556" y="353"/>
                    <a:pt x="556" y="353"/>
                    <a:pt x="556" y="353"/>
                  </a:cubicBezTo>
                  <a:cubicBezTo>
                    <a:pt x="562" y="355"/>
                    <a:pt x="562" y="355"/>
                    <a:pt x="562" y="355"/>
                  </a:cubicBezTo>
                  <a:cubicBezTo>
                    <a:pt x="562" y="356"/>
                    <a:pt x="562" y="356"/>
                    <a:pt x="562" y="356"/>
                  </a:cubicBezTo>
                  <a:cubicBezTo>
                    <a:pt x="569" y="359"/>
                    <a:pt x="569" y="359"/>
                    <a:pt x="569" y="359"/>
                  </a:cubicBezTo>
                  <a:cubicBezTo>
                    <a:pt x="570" y="359"/>
                    <a:pt x="570" y="359"/>
                    <a:pt x="570" y="359"/>
                  </a:cubicBezTo>
                  <a:cubicBezTo>
                    <a:pt x="570" y="358"/>
                    <a:pt x="570" y="358"/>
                    <a:pt x="570" y="358"/>
                  </a:cubicBezTo>
                  <a:cubicBezTo>
                    <a:pt x="570" y="358"/>
                    <a:pt x="570" y="358"/>
                    <a:pt x="570" y="358"/>
                  </a:cubicBezTo>
                  <a:cubicBezTo>
                    <a:pt x="570" y="357"/>
                    <a:pt x="570" y="357"/>
                    <a:pt x="570" y="357"/>
                  </a:cubicBezTo>
                  <a:cubicBezTo>
                    <a:pt x="570" y="357"/>
                    <a:pt x="570" y="357"/>
                    <a:pt x="570" y="357"/>
                  </a:cubicBezTo>
                  <a:cubicBezTo>
                    <a:pt x="572" y="345"/>
                    <a:pt x="572" y="345"/>
                    <a:pt x="572" y="345"/>
                  </a:cubicBezTo>
                  <a:cubicBezTo>
                    <a:pt x="571" y="341"/>
                    <a:pt x="571" y="339"/>
                    <a:pt x="572" y="336"/>
                  </a:cubicBezTo>
                  <a:cubicBezTo>
                    <a:pt x="573" y="334"/>
                    <a:pt x="575" y="333"/>
                    <a:pt x="578" y="332"/>
                  </a:cubicBezTo>
                  <a:cubicBezTo>
                    <a:pt x="584" y="331"/>
                    <a:pt x="590" y="336"/>
                    <a:pt x="596" y="347"/>
                  </a:cubicBezTo>
                  <a:cubicBezTo>
                    <a:pt x="596" y="348"/>
                    <a:pt x="596" y="348"/>
                    <a:pt x="596" y="348"/>
                  </a:cubicBezTo>
                  <a:cubicBezTo>
                    <a:pt x="597" y="348"/>
                    <a:pt x="597" y="348"/>
                    <a:pt x="597" y="348"/>
                  </a:cubicBezTo>
                  <a:cubicBezTo>
                    <a:pt x="607" y="343"/>
                    <a:pt x="607" y="343"/>
                    <a:pt x="607" y="343"/>
                  </a:cubicBezTo>
                  <a:cubicBezTo>
                    <a:pt x="609" y="343"/>
                    <a:pt x="610" y="341"/>
                    <a:pt x="610" y="339"/>
                  </a:cubicBezTo>
                  <a:cubicBezTo>
                    <a:pt x="608" y="332"/>
                    <a:pt x="608" y="332"/>
                    <a:pt x="608" y="332"/>
                  </a:cubicBezTo>
                  <a:cubicBezTo>
                    <a:pt x="608" y="331"/>
                    <a:pt x="608" y="331"/>
                    <a:pt x="608" y="331"/>
                  </a:cubicBezTo>
                  <a:cubicBezTo>
                    <a:pt x="607" y="328"/>
                    <a:pt x="608" y="325"/>
                    <a:pt x="611" y="324"/>
                  </a:cubicBezTo>
                  <a:cubicBezTo>
                    <a:pt x="614" y="321"/>
                    <a:pt x="614" y="321"/>
                    <a:pt x="614" y="321"/>
                  </a:cubicBezTo>
                  <a:cubicBezTo>
                    <a:pt x="623" y="312"/>
                    <a:pt x="623" y="312"/>
                    <a:pt x="623" y="312"/>
                  </a:cubicBezTo>
                  <a:cubicBezTo>
                    <a:pt x="629" y="299"/>
                    <a:pt x="629" y="299"/>
                    <a:pt x="629" y="299"/>
                  </a:cubicBezTo>
                  <a:cubicBezTo>
                    <a:pt x="624" y="290"/>
                    <a:pt x="622" y="284"/>
                    <a:pt x="624" y="280"/>
                  </a:cubicBezTo>
                  <a:cubicBezTo>
                    <a:pt x="625" y="269"/>
                    <a:pt x="625" y="269"/>
                    <a:pt x="625" y="269"/>
                  </a:cubicBezTo>
                  <a:cubicBezTo>
                    <a:pt x="623" y="264"/>
                    <a:pt x="622" y="261"/>
                    <a:pt x="622" y="258"/>
                  </a:cubicBezTo>
                  <a:cubicBezTo>
                    <a:pt x="622" y="257"/>
                    <a:pt x="620" y="253"/>
                    <a:pt x="617" y="249"/>
                  </a:cubicBezTo>
                  <a:cubicBezTo>
                    <a:pt x="616" y="249"/>
                    <a:pt x="616" y="249"/>
                    <a:pt x="616" y="249"/>
                  </a:cubicBezTo>
                  <a:cubicBezTo>
                    <a:pt x="616" y="247"/>
                    <a:pt x="616" y="247"/>
                    <a:pt x="616" y="247"/>
                  </a:cubicBezTo>
                  <a:cubicBezTo>
                    <a:pt x="615" y="233"/>
                    <a:pt x="615" y="233"/>
                    <a:pt x="615" y="233"/>
                  </a:cubicBezTo>
                  <a:cubicBezTo>
                    <a:pt x="615" y="231"/>
                    <a:pt x="614" y="227"/>
                    <a:pt x="615" y="223"/>
                  </a:cubicBezTo>
                  <a:cubicBezTo>
                    <a:pt x="612" y="221"/>
                    <a:pt x="609" y="218"/>
                    <a:pt x="608" y="215"/>
                  </a:cubicBezTo>
                  <a:cubicBezTo>
                    <a:pt x="602" y="207"/>
                    <a:pt x="602" y="207"/>
                    <a:pt x="602" y="207"/>
                  </a:cubicBezTo>
                  <a:cubicBezTo>
                    <a:pt x="601" y="207"/>
                    <a:pt x="601" y="207"/>
                    <a:pt x="601" y="207"/>
                  </a:cubicBezTo>
                  <a:cubicBezTo>
                    <a:pt x="601" y="206"/>
                    <a:pt x="601" y="206"/>
                    <a:pt x="601" y="206"/>
                  </a:cubicBezTo>
                  <a:cubicBezTo>
                    <a:pt x="601" y="205"/>
                    <a:pt x="601" y="205"/>
                    <a:pt x="601" y="205"/>
                  </a:cubicBezTo>
                  <a:cubicBezTo>
                    <a:pt x="599" y="195"/>
                    <a:pt x="599" y="195"/>
                    <a:pt x="599" y="195"/>
                  </a:cubicBezTo>
                  <a:cubicBezTo>
                    <a:pt x="593" y="191"/>
                    <a:pt x="593" y="191"/>
                    <a:pt x="593" y="191"/>
                  </a:cubicBezTo>
                  <a:cubicBezTo>
                    <a:pt x="593" y="191"/>
                    <a:pt x="593" y="191"/>
                    <a:pt x="593" y="191"/>
                  </a:cubicBezTo>
                  <a:cubicBezTo>
                    <a:pt x="582" y="182"/>
                    <a:pt x="582" y="182"/>
                    <a:pt x="582" y="182"/>
                  </a:cubicBezTo>
                  <a:cubicBezTo>
                    <a:pt x="582" y="183"/>
                    <a:pt x="582" y="183"/>
                    <a:pt x="582" y="183"/>
                  </a:cubicBezTo>
                  <a:cubicBezTo>
                    <a:pt x="583" y="195"/>
                    <a:pt x="583" y="195"/>
                    <a:pt x="583" y="195"/>
                  </a:cubicBezTo>
                  <a:cubicBezTo>
                    <a:pt x="583" y="195"/>
                    <a:pt x="583" y="195"/>
                    <a:pt x="583" y="195"/>
                  </a:cubicBezTo>
                  <a:cubicBezTo>
                    <a:pt x="583" y="197"/>
                    <a:pt x="583" y="197"/>
                    <a:pt x="583" y="197"/>
                  </a:cubicBezTo>
                  <a:cubicBezTo>
                    <a:pt x="577" y="199"/>
                    <a:pt x="577" y="199"/>
                    <a:pt x="577" y="199"/>
                  </a:cubicBezTo>
                  <a:cubicBezTo>
                    <a:pt x="576" y="207"/>
                    <a:pt x="576" y="207"/>
                    <a:pt x="576" y="207"/>
                  </a:cubicBezTo>
                  <a:cubicBezTo>
                    <a:pt x="576" y="208"/>
                    <a:pt x="576" y="208"/>
                    <a:pt x="576" y="208"/>
                  </a:cubicBezTo>
                  <a:cubicBezTo>
                    <a:pt x="562" y="214"/>
                    <a:pt x="562" y="214"/>
                    <a:pt x="562" y="214"/>
                  </a:cubicBezTo>
                  <a:cubicBezTo>
                    <a:pt x="558" y="203"/>
                    <a:pt x="558" y="203"/>
                    <a:pt x="558" y="203"/>
                  </a:cubicBezTo>
                  <a:cubicBezTo>
                    <a:pt x="555" y="202"/>
                    <a:pt x="555" y="202"/>
                    <a:pt x="555" y="202"/>
                  </a:cubicBezTo>
                  <a:cubicBezTo>
                    <a:pt x="550" y="206"/>
                    <a:pt x="550" y="206"/>
                    <a:pt x="550" y="206"/>
                  </a:cubicBezTo>
                  <a:cubicBezTo>
                    <a:pt x="548" y="214"/>
                    <a:pt x="548" y="214"/>
                    <a:pt x="548" y="214"/>
                  </a:cubicBezTo>
                  <a:cubicBezTo>
                    <a:pt x="538" y="217"/>
                    <a:pt x="538" y="217"/>
                    <a:pt x="538" y="217"/>
                  </a:cubicBezTo>
                  <a:cubicBezTo>
                    <a:pt x="532" y="213"/>
                    <a:pt x="532" y="213"/>
                    <a:pt x="532" y="213"/>
                  </a:cubicBezTo>
                  <a:cubicBezTo>
                    <a:pt x="524" y="211"/>
                    <a:pt x="524" y="211"/>
                    <a:pt x="524" y="211"/>
                  </a:cubicBezTo>
                  <a:cubicBezTo>
                    <a:pt x="522" y="199"/>
                    <a:pt x="522" y="199"/>
                    <a:pt x="522" y="199"/>
                  </a:cubicBezTo>
                  <a:cubicBezTo>
                    <a:pt x="518" y="193"/>
                    <a:pt x="518" y="193"/>
                    <a:pt x="518" y="193"/>
                  </a:cubicBezTo>
                  <a:cubicBezTo>
                    <a:pt x="514" y="191"/>
                    <a:pt x="514" y="191"/>
                    <a:pt x="514" y="191"/>
                  </a:cubicBezTo>
                  <a:cubicBezTo>
                    <a:pt x="513" y="190"/>
                    <a:pt x="513" y="190"/>
                    <a:pt x="513" y="190"/>
                  </a:cubicBezTo>
                  <a:cubicBezTo>
                    <a:pt x="510" y="185"/>
                    <a:pt x="510" y="185"/>
                    <a:pt x="510" y="185"/>
                  </a:cubicBezTo>
                  <a:cubicBezTo>
                    <a:pt x="510" y="185"/>
                    <a:pt x="510" y="185"/>
                    <a:pt x="510" y="185"/>
                  </a:cubicBezTo>
                  <a:cubicBezTo>
                    <a:pt x="506" y="179"/>
                    <a:pt x="506" y="179"/>
                    <a:pt x="506" y="179"/>
                  </a:cubicBezTo>
                  <a:cubicBezTo>
                    <a:pt x="500" y="172"/>
                    <a:pt x="500" y="172"/>
                    <a:pt x="500" y="172"/>
                  </a:cubicBezTo>
                  <a:cubicBezTo>
                    <a:pt x="496" y="172"/>
                    <a:pt x="496" y="172"/>
                    <a:pt x="496" y="172"/>
                  </a:cubicBezTo>
                  <a:cubicBezTo>
                    <a:pt x="488" y="175"/>
                    <a:pt x="488" y="175"/>
                    <a:pt x="488" y="175"/>
                  </a:cubicBezTo>
                  <a:cubicBezTo>
                    <a:pt x="487" y="175"/>
                    <a:pt x="487" y="175"/>
                    <a:pt x="487" y="175"/>
                  </a:cubicBezTo>
                  <a:cubicBezTo>
                    <a:pt x="467" y="174"/>
                    <a:pt x="467" y="174"/>
                    <a:pt x="467" y="174"/>
                  </a:cubicBezTo>
                  <a:cubicBezTo>
                    <a:pt x="451" y="171"/>
                    <a:pt x="451" y="171"/>
                    <a:pt x="451" y="171"/>
                  </a:cubicBezTo>
                  <a:cubicBezTo>
                    <a:pt x="450" y="170"/>
                    <a:pt x="447" y="169"/>
                    <a:pt x="443" y="166"/>
                  </a:cubicBezTo>
                  <a:cubicBezTo>
                    <a:pt x="431" y="162"/>
                    <a:pt x="431" y="162"/>
                    <a:pt x="431" y="162"/>
                  </a:cubicBezTo>
                  <a:cubicBezTo>
                    <a:pt x="422" y="159"/>
                    <a:pt x="416" y="157"/>
                    <a:pt x="415" y="155"/>
                  </a:cubicBezTo>
                  <a:cubicBezTo>
                    <a:pt x="413" y="154"/>
                    <a:pt x="413" y="154"/>
                    <a:pt x="413" y="154"/>
                  </a:cubicBezTo>
                  <a:cubicBezTo>
                    <a:pt x="410" y="153"/>
                    <a:pt x="410" y="153"/>
                    <a:pt x="410" y="153"/>
                  </a:cubicBezTo>
                  <a:cubicBezTo>
                    <a:pt x="403" y="149"/>
                    <a:pt x="403" y="149"/>
                    <a:pt x="403" y="149"/>
                  </a:cubicBezTo>
                  <a:cubicBezTo>
                    <a:pt x="402" y="149"/>
                    <a:pt x="402" y="149"/>
                    <a:pt x="402" y="149"/>
                  </a:cubicBezTo>
                  <a:cubicBezTo>
                    <a:pt x="401" y="147"/>
                    <a:pt x="400" y="146"/>
                    <a:pt x="399" y="144"/>
                  </a:cubicBezTo>
                  <a:cubicBezTo>
                    <a:pt x="398" y="141"/>
                    <a:pt x="398" y="141"/>
                    <a:pt x="398" y="141"/>
                  </a:cubicBezTo>
                  <a:cubicBezTo>
                    <a:pt x="394" y="136"/>
                    <a:pt x="394" y="136"/>
                    <a:pt x="394" y="136"/>
                  </a:cubicBezTo>
                  <a:cubicBezTo>
                    <a:pt x="389" y="133"/>
                    <a:pt x="389" y="133"/>
                    <a:pt x="389" y="133"/>
                  </a:cubicBezTo>
                  <a:cubicBezTo>
                    <a:pt x="387" y="135"/>
                    <a:pt x="387" y="135"/>
                    <a:pt x="387" y="135"/>
                  </a:cubicBezTo>
                  <a:cubicBezTo>
                    <a:pt x="385" y="136"/>
                    <a:pt x="385" y="136"/>
                    <a:pt x="385" y="136"/>
                  </a:cubicBezTo>
                  <a:cubicBezTo>
                    <a:pt x="384" y="137"/>
                    <a:pt x="384" y="137"/>
                    <a:pt x="384" y="137"/>
                  </a:cubicBezTo>
                  <a:cubicBezTo>
                    <a:pt x="382" y="139"/>
                    <a:pt x="380" y="139"/>
                    <a:pt x="378" y="140"/>
                  </a:cubicBezTo>
                  <a:cubicBezTo>
                    <a:pt x="375" y="141"/>
                    <a:pt x="372" y="139"/>
                    <a:pt x="368" y="135"/>
                  </a:cubicBezTo>
                  <a:cubicBezTo>
                    <a:pt x="361" y="127"/>
                    <a:pt x="361" y="127"/>
                    <a:pt x="361" y="127"/>
                  </a:cubicBezTo>
                  <a:cubicBezTo>
                    <a:pt x="358" y="123"/>
                    <a:pt x="356" y="121"/>
                    <a:pt x="355" y="119"/>
                  </a:cubicBezTo>
                  <a:cubicBezTo>
                    <a:pt x="353" y="115"/>
                    <a:pt x="353" y="115"/>
                    <a:pt x="353" y="115"/>
                  </a:cubicBezTo>
                  <a:cubicBezTo>
                    <a:pt x="350" y="113"/>
                    <a:pt x="348" y="110"/>
                    <a:pt x="347" y="107"/>
                  </a:cubicBezTo>
                  <a:cubicBezTo>
                    <a:pt x="346" y="104"/>
                    <a:pt x="346" y="101"/>
                    <a:pt x="347" y="97"/>
                  </a:cubicBezTo>
                  <a:cubicBezTo>
                    <a:pt x="347" y="97"/>
                    <a:pt x="347" y="97"/>
                    <a:pt x="347" y="97"/>
                  </a:cubicBezTo>
                  <a:cubicBezTo>
                    <a:pt x="347" y="97"/>
                    <a:pt x="347" y="97"/>
                    <a:pt x="347" y="97"/>
                  </a:cubicBezTo>
                  <a:cubicBezTo>
                    <a:pt x="352" y="88"/>
                    <a:pt x="352" y="88"/>
                    <a:pt x="352" y="88"/>
                  </a:cubicBezTo>
                  <a:cubicBezTo>
                    <a:pt x="355" y="79"/>
                    <a:pt x="355" y="79"/>
                    <a:pt x="355" y="79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4" y="64"/>
                    <a:pt x="354" y="64"/>
                    <a:pt x="354" y="64"/>
                  </a:cubicBezTo>
                  <a:cubicBezTo>
                    <a:pt x="348" y="59"/>
                    <a:pt x="348" y="59"/>
                    <a:pt x="348" y="59"/>
                  </a:cubicBezTo>
                  <a:cubicBezTo>
                    <a:pt x="349" y="51"/>
                    <a:pt x="349" y="51"/>
                    <a:pt x="349" y="51"/>
                  </a:cubicBezTo>
                  <a:cubicBezTo>
                    <a:pt x="349" y="45"/>
                    <a:pt x="351" y="43"/>
                    <a:pt x="355" y="42"/>
                  </a:cubicBezTo>
                  <a:cubicBezTo>
                    <a:pt x="356" y="41"/>
                    <a:pt x="357" y="41"/>
                    <a:pt x="357" y="39"/>
                  </a:cubicBezTo>
                  <a:cubicBezTo>
                    <a:pt x="357" y="39"/>
                    <a:pt x="357" y="39"/>
                    <a:pt x="357" y="39"/>
                  </a:cubicBezTo>
                  <a:cubicBezTo>
                    <a:pt x="357" y="31"/>
                    <a:pt x="357" y="31"/>
                    <a:pt x="357" y="31"/>
                  </a:cubicBezTo>
                  <a:cubicBezTo>
                    <a:pt x="357" y="30"/>
                    <a:pt x="357" y="30"/>
                    <a:pt x="357" y="30"/>
                  </a:cubicBezTo>
                  <a:cubicBezTo>
                    <a:pt x="357" y="30"/>
                    <a:pt x="357" y="30"/>
                    <a:pt x="357" y="30"/>
                  </a:cubicBezTo>
                  <a:cubicBezTo>
                    <a:pt x="357" y="21"/>
                    <a:pt x="357" y="21"/>
                    <a:pt x="357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4" y="20"/>
                    <a:pt x="354" y="20"/>
                    <a:pt x="354" y="20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346" y="15"/>
                    <a:pt x="346" y="15"/>
                    <a:pt x="346" y="15"/>
                  </a:cubicBezTo>
                  <a:cubicBezTo>
                    <a:pt x="341" y="10"/>
                    <a:pt x="341" y="10"/>
                    <a:pt x="341" y="10"/>
                  </a:cubicBezTo>
                  <a:cubicBezTo>
                    <a:pt x="322" y="6"/>
                    <a:pt x="322" y="6"/>
                    <a:pt x="322" y="6"/>
                  </a:cubicBezTo>
                  <a:cubicBezTo>
                    <a:pt x="322" y="6"/>
                    <a:pt x="322" y="6"/>
                    <a:pt x="322" y="6"/>
                  </a:cubicBezTo>
                  <a:cubicBezTo>
                    <a:pt x="316" y="2"/>
                    <a:pt x="316" y="2"/>
                    <a:pt x="316" y="2"/>
                  </a:cubicBezTo>
                  <a:cubicBezTo>
                    <a:pt x="305" y="2"/>
                    <a:pt x="305" y="2"/>
                    <a:pt x="305" y="2"/>
                  </a:cubicBezTo>
                  <a:cubicBezTo>
                    <a:pt x="303" y="2"/>
                    <a:pt x="301" y="3"/>
                    <a:pt x="298" y="5"/>
                  </a:cubicBezTo>
                  <a:cubicBezTo>
                    <a:pt x="298" y="5"/>
                    <a:pt x="298" y="5"/>
                    <a:pt x="298" y="5"/>
                  </a:cubicBezTo>
                  <a:cubicBezTo>
                    <a:pt x="289" y="8"/>
                    <a:pt x="289" y="8"/>
                    <a:pt x="289" y="8"/>
                  </a:cubicBezTo>
                  <a:cubicBezTo>
                    <a:pt x="267" y="8"/>
                    <a:pt x="267" y="8"/>
                    <a:pt x="267" y="8"/>
                  </a:cubicBezTo>
                  <a:cubicBezTo>
                    <a:pt x="264" y="9"/>
                    <a:pt x="261" y="9"/>
                    <a:pt x="260" y="11"/>
                  </a:cubicBezTo>
                  <a:cubicBezTo>
                    <a:pt x="257" y="13"/>
                    <a:pt x="253" y="15"/>
                    <a:pt x="247" y="17"/>
                  </a:cubicBez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ubicBezTo>
                    <a:pt x="221" y="18"/>
                    <a:pt x="221" y="18"/>
                    <a:pt x="221" y="18"/>
                  </a:cubicBezTo>
                  <a:cubicBezTo>
                    <a:pt x="220" y="17"/>
                    <a:pt x="220" y="17"/>
                    <a:pt x="220" y="17"/>
                  </a:cubicBezTo>
                  <a:cubicBezTo>
                    <a:pt x="220" y="18"/>
                    <a:pt x="220" y="18"/>
                    <a:pt x="220" y="18"/>
                  </a:cubicBezTo>
                  <a:cubicBezTo>
                    <a:pt x="220" y="17"/>
                    <a:pt x="220" y="17"/>
                    <a:pt x="220" y="17"/>
                  </a:cubicBezTo>
                  <a:cubicBezTo>
                    <a:pt x="214" y="17"/>
                    <a:pt x="214" y="17"/>
                    <a:pt x="214" y="17"/>
                  </a:cubicBezTo>
                  <a:cubicBezTo>
                    <a:pt x="206" y="20"/>
                    <a:pt x="206" y="20"/>
                    <a:pt x="206" y="20"/>
                  </a:cubicBezTo>
                  <a:cubicBezTo>
                    <a:pt x="188" y="21"/>
                    <a:pt x="188" y="21"/>
                    <a:pt x="188" y="21"/>
                  </a:cubicBezTo>
                  <a:cubicBezTo>
                    <a:pt x="188" y="21"/>
                    <a:pt x="188" y="21"/>
                    <a:pt x="188" y="21"/>
                  </a:cubicBezTo>
                  <a:cubicBezTo>
                    <a:pt x="187" y="21"/>
                    <a:pt x="187" y="21"/>
                    <a:pt x="187" y="21"/>
                  </a:cubicBezTo>
                  <a:cubicBezTo>
                    <a:pt x="178" y="18"/>
                    <a:pt x="178" y="18"/>
                    <a:pt x="178" y="18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68" y="17"/>
                    <a:pt x="164" y="15"/>
                    <a:pt x="160" y="10"/>
                  </a:cubicBezTo>
                  <a:cubicBezTo>
                    <a:pt x="160" y="9"/>
                    <a:pt x="160" y="9"/>
                    <a:pt x="160" y="9"/>
                  </a:cubicBezTo>
                  <a:cubicBezTo>
                    <a:pt x="159" y="5"/>
                    <a:pt x="158" y="4"/>
                    <a:pt x="158" y="3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19" y="11"/>
                    <a:pt x="119" y="11"/>
                    <a:pt x="119" y="11"/>
                  </a:cubicBezTo>
                  <a:cubicBezTo>
                    <a:pt x="116" y="11"/>
                    <a:pt x="112" y="9"/>
                    <a:pt x="106" y="8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84" y="1"/>
                    <a:pt x="84" y="1"/>
                    <a:pt x="84" y="1"/>
                  </a:cubicBezTo>
                  <a:lnTo>
                    <a:pt x="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Freeform 13"/>
            <p:cNvSpPr/>
            <p:nvPr/>
          </p:nvSpPr>
          <p:spPr bwMode="auto">
            <a:xfrm>
              <a:off x="2624138" y="4333875"/>
              <a:ext cx="973137" cy="1008063"/>
            </a:xfrm>
            <a:custGeom>
              <a:avLst/>
              <a:gdLst>
                <a:gd name="T0" fmla="*/ 9 w 284"/>
                <a:gd name="T1" fmla="*/ 183 h 297"/>
                <a:gd name="T2" fmla="*/ 41 w 284"/>
                <a:gd name="T3" fmla="*/ 181 h 297"/>
                <a:gd name="T4" fmla="*/ 42 w 284"/>
                <a:gd name="T5" fmla="*/ 195 h 297"/>
                <a:gd name="T6" fmla="*/ 67 w 284"/>
                <a:gd name="T7" fmla="*/ 222 h 297"/>
                <a:gd name="T8" fmla="*/ 72 w 284"/>
                <a:gd name="T9" fmla="*/ 260 h 297"/>
                <a:gd name="T10" fmla="*/ 110 w 284"/>
                <a:gd name="T11" fmla="*/ 271 h 297"/>
                <a:gd name="T12" fmla="*/ 118 w 284"/>
                <a:gd name="T13" fmla="*/ 282 h 297"/>
                <a:gd name="T14" fmla="*/ 135 w 284"/>
                <a:gd name="T15" fmla="*/ 297 h 297"/>
                <a:gd name="T16" fmla="*/ 136 w 284"/>
                <a:gd name="T17" fmla="*/ 285 h 297"/>
                <a:gd name="T18" fmla="*/ 135 w 284"/>
                <a:gd name="T19" fmla="*/ 244 h 297"/>
                <a:gd name="T20" fmla="*/ 161 w 284"/>
                <a:gd name="T21" fmla="*/ 236 h 297"/>
                <a:gd name="T22" fmla="*/ 190 w 284"/>
                <a:gd name="T23" fmla="*/ 236 h 297"/>
                <a:gd name="T24" fmla="*/ 219 w 284"/>
                <a:gd name="T25" fmla="*/ 233 h 297"/>
                <a:gd name="T26" fmla="*/ 256 w 284"/>
                <a:gd name="T27" fmla="*/ 211 h 297"/>
                <a:gd name="T28" fmla="*/ 265 w 284"/>
                <a:gd name="T29" fmla="*/ 214 h 297"/>
                <a:gd name="T30" fmla="*/ 270 w 284"/>
                <a:gd name="T31" fmla="*/ 216 h 297"/>
                <a:gd name="T32" fmla="*/ 284 w 284"/>
                <a:gd name="T33" fmla="*/ 206 h 297"/>
                <a:gd name="T34" fmla="*/ 274 w 284"/>
                <a:gd name="T35" fmla="*/ 195 h 297"/>
                <a:gd name="T36" fmla="*/ 251 w 284"/>
                <a:gd name="T37" fmla="*/ 181 h 297"/>
                <a:gd name="T38" fmla="*/ 236 w 284"/>
                <a:gd name="T39" fmla="*/ 182 h 297"/>
                <a:gd name="T40" fmla="*/ 230 w 284"/>
                <a:gd name="T41" fmla="*/ 170 h 297"/>
                <a:gd name="T42" fmla="*/ 234 w 284"/>
                <a:gd name="T43" fmla="*/ 155 h 297"/>
                <a:gd name="T44" fmla="*/ 226 w 284"/>
                <a:gd name="T45" fmla="*/ 137 h 297"/>
                <a:gd name="T46" fmla="*/ 232 w 284"/>
                <a:gd name="T47" fmla="*/ 106 h 297"/>
                <a:gd name="T48" fmla="*/ 216 w 284"/>
                <a:gd name="T49" fmla="*/ 102 h 297"/>
                <a:gd name="T50" fmla="*/ 200 w 284"/>
                <a:gd name="T51" fmla="*/ 84 h 297"/>
                <a:gd name="T52" fmla="*/ 198 w 284"/>
                <a:gd name="T53" fmla="*/ 75 h 297"/>
                <a:gd name="T54" fmla="*/ 206 w 284"/>
                <a:gd name="T55" fmla="*/ 66 h 297"/>
                <a:gd name="T56" fmla="*/ 235 w 284"/>
                <a:gd name="T57" fmla="*/ 63 h 297"/>
                <a:gd name="T58" fmla="*/ 243 w 284"/>
                <a:gd name="T59" fmla="*/ 66 h 297"/>
                <a:gd name="T60" fmla="*/ 256 w 284"/>
                <a:gd name="T61" fmla="*/ 54 h 297"/>
                <a:gd name="T62" fmla="*/ 235 w 284"/>
                <a:gd name="T63" fmla="*/ 52 h 297"/>
                <a:gd name="T64" fmla="*/ 227 w 284"/>
                <a:gd name="T65" fmla="*/ 45 h 297"/>
                <a:gd name="T66" fmla="*/ 222 w 284"/>
                <a:gd name="T67" fmla="*/ 22 h 297"/>
                <a:gd name="T68" fmla="*/ 198 w 284"/>
                <a:gd name="T69" fmla="*/ 34 h 297"/>
                <a:gd name="T70" fmla="*/ 201 w 284"/>
                <a:gd name="T71" fmla="*/ 50 h 297"/>
                <a:gd name="T72" fmla="*/ 193 w 284"/>
                <a:gd name="T73" fmla="*/ 62 h 297"/>
                <a:gd name="T74" fmla="*/ 183 w 284"/>
                <a:gd name="T75" fmla="*/ 86 h 297"/>
                <a:gd name="T76" fmla="*/ 183 w 284"/>
                <a:gd name="T77" fmla="*/ 98 h 297"/>
                <a:gd name="T78" fmla="*/ 177 w 284"/>
                <a:gd name="T79" fmla="*/ 105 h 297"/>
                <a:gd name="T80" fmla="*/ 173 w 284"/>
                <a:gd name="T81" fmla="*/ 107 h 297"/>
                <a:gd name="T82" fmla="*/ 153 w 284"/>
                <a:gd name="T83" fmla="*/ 112 h 297"/>
                <a:gd name="T84" fmla="*/ 138 w 284"/>
                <a:gd name="T85" fmla="*/ 110 h 297"/>
                <a:gd name="T86" fmla="*/ 129 w 284"/>
                <a:gd name="T87" fmla="*/ 106 h 297"/>
                <a:gd name="T88" fmla="*/ 122 w 284"/>
                <a:gd name="T89" fmla="*/ 84 h 297"/>
                <a:gd name="T90" fmla="*/ 113 w 284"/>
                <a:gd name="T91" fmla="*/ 64 h 297"/>
                <a:gd name="T92" fmla="*/ 110 w 284"/>
                <a:gd name="T93" fmla="*/ 58 h 297"/>
                <a:gd name="T94" fmla="*/ 100 w 284"/>
                <a:gd name="T95" fmla="*/ 52 h 297"/>
                <a:gd name="T96" fmla="*/ 86 w 284"/>
                <a:gd name="T97" fmla="*/ 44 h 297"/>
                <a:gd name="T98" fmla="*/ 85 w 284"/>
                <a:gd name="T99" fmla="*/ 35 h 297"/>
                <a:gd name="T100" fmla="*/ 77 w 284"/>
                <a:gd name="T101" fmla="*/ 29 h 297"/>
                <a:gd name="T102" fmla="*/ 61 w 284"/>
                <a:gd name="T103" fmla="*/ 42 h 297"/>
                <a:gd name="T104" fmla="*/ 49 w 284"/>
                <a:gd name="T105" fmla="*/ 21 h 297"/>
                <a:gd name="T106" fmla="*/ 40 w 284"/>
                <a:gd name="T107" fmla="*/ 11 h 297"/>
                <a:gd name="T108" fmla="*/ 28 w 284"/>
                <a:gd name="T109" fmla="*/ 33 h 297"/>
                <a:gd name="T110" fmla="*/ 28 w 284"/>
                <a:gd name="T111" fmla="*/ 54 h 297"/>
                <a:gd name="T112" fmla="*/ 45 w 284"/>
                <a:gd name="T113" fmla="*/ 70 h 297"/>
                <a:gd name="T114" fmla="*/ 31 w 284"/>
                <a:gd name="T115" fmla="*/ 128 h 297"/>
                <a:gd name="T116" fmla="*/ 1 w 284"/>
                <a:gd name="T117" fmla="*/ 174 h 297"/>
                <a:gd name="T118" fmla="*/ 2 w 284"/>
                <a:gd name="T119" fmla="*/ 182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4" h="297">
                  <a:moveTo>
                    <a:pt x="2" y="182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3" y="187"/>
                    <a:pt x="6" y="186"/>
                    <a:pt x="9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41" y="181"/>
                    <a:pt x="41" y="181"/>
                    <a:pt x="41" y="181"/>
                  </a:cubicBezTo>
                  <a:cubicBezTo>
                    <a:pt x="41" y="182"/>
                    <a:pt x="41" y="182"/>
                    <a:pt x="41" y="182"/>
                  </a:cubicBezTo>
                  <a:cubicBezTo>
                    <a:pt x="37" y="189"/>
                    <a:pt x="37" y="189"/>
                    <a:pt x="37" y="189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2" y="196"/>
                    <a:pt x="42" y="196"/>
                    <a:pt x="42" y="196"/>
                  </a:cubicBezTo>
                  <a:cubicBezTo>
                    <a:pt x="38" y="213"/>
                    <a:pt x="38" y="213"/>
                    <a:pt x="38" y="213"/>
                  </a:cubicBezTo>
                  <a:cubicBezTo>
                    <a:pt x="49" y="221"/>
                    <a:pt x="49" y="221"/>
                    <a:pt x="49" y="221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53" y="240"/>
                    <a:pt x="47" y="249"/>
                    <a:pt x="47" y="252"/>
                  </a:cubicBezTo>
                  <a:cubicBezTo>
                    <a:pt x="55" y="253"/>
                    <a:pt x="55" y="253"/>
                    <a:pt x="55" y="253"/>
                  </a:cubicBezTo>
                  <a:cubicBezTo>
                    <a:pt x="64" y="254"/>
                    <a:pt x="70" y="257"/>
                    <a:pt x="72" y="260"/>
                  </a:cubicBezTo>
                  <a:cubicBezTo>
                    <a:pt x="74" y="265"/>
                    <a:pt x="77" y="270"/>
                    <a:pt x="79" y="276"/>
                  </a:cubicBezTo>
                  <a:cubicBezTo>
                    <a:pt x="89" y="282"/>
                    <a:pt x="89" y="282"/>
                    <a:pt x="89" y="282"/>
                  </a:cubicBezTo>
                  <a:cubicBezTo>
                    <a:pt x="96" y="283"/>
                    <a:pt x="96" y="283"/>
                    <a:pt x="96" y="283"/>
                  </a:cubicBezTo>
                  <a:cubicBezTo>
                    <a:pt x="110" y="271"/>
                    <a:pt x="110" y="271"/>
                    <a:pt x="110" y="271"/>
                  </a:cubicBezTo>
                  <a:cubicBezTo>
                    <a:pt x="117" y="282"/>
                    <a:pt x="117" y="282"/>
                    <a:pt x="117" y="282"/>
                  </a:cubicBezTo>
                  <a:cubicBezTo>
                    <a:pt x="117" y="282"/>
                    <a:pt x="117" y="282"/>
                    <a:pt x="117" y="282"/>
                  </a:cubicBezTo>
                  <a:cubicBezTo>
                    <a:pt x="117" y="282"/>
                    <a:pt x="117" y="282"/>
                    <a:pt x="117" y="282"/>
                  </a:cubicBezTo>
                  <a:cubicBezTo>
                    <a:pt x="118" y="282"/>
                    <a:pt x="118" y="282"/>
                    <a:pt x="118" y="282"/>
                  </a:cubicBezTo>
                  <a:cubicBezTo>
                    <a:pt x="120" y="292"/>
                    <a:pt x="120" y="292"/>
                    <a:pt x="120" y="292"/>
                  </a:cubicBezTo>
                  <a:cubicBezTo>
                    <a:pt x="126" y="294"/>
                    <a:pt x="126" y="294"/>
                    <a:pt x="126" y="294"/>
                  </a:cubicBezTo>
                  <a:cubicBezTo>
                    <a:pt x="126" y="294"/>
                    <a:pt x="126" y="294"/>
                    <a:pt x="126" y="294"/>
                  </a:cubicBezTo>
                  <a:cubicBezTo>
                    <a:pt x="135" y="297"/>
                    <a:pt x="135" y="297"/>
                    <a:pt x="135" y="297"/>
                  </a:cubicBezTo>
                  <a:cubicBezTo>
                    <a:pt x="138" y="296"/>
                    <a:pt x="138" y="296"/>
                    <a:pt x="138" y="296"/>
                  </a:cubicBezTo>
                  <a:cubicBezTo>
                    <a:pt x="138" y="296"/>
                    <a:pt x="138" y="296"/>
                    <a:pt x="138" y="296"/>
                  </a:cubicBezTo>
                  <a:cubicBezTo>
                    <a:pt x="136" y="285"/>
                    <a:pt x="136" y="285"/>
                    <a:pt x="136" y="285"/>
                  </a:cubicBezTo>
                  <a:cubicBezTo>
                    <a:pt x="136" y="285"/>
                    <a:pt x="136" y="285"/>
                    <a:pt x="136" y="285"/>
                  </a:cubicBezTo>
                  <a:cubicBezTo>
                    <a:pt x="131" y="261"/>
                    <a:pt x="131" y="261"/>
                    <a:pt x="131" y="261"/>
                  </a:cubicBezTo>
                  <a:cubicBezTo>
                    <a:pt x="131" y="260"/>
                    <a:pt x="131" y="260"/>
                    <a:pt x="131" y="260"/>
                  </a:cubicBezTo>
                  <a:cubicBezTo>
                    <a:pt x="134" y="244"/>
                    <a:pt x="134" y="244"/>
                    <a:pt x="134" y="244"/>
                  </a:cubicBezTo>
                  <a:cubicBezTo>
                    <a:pt x="135" y="244"/>
                    <a:pt x="135" y="244"/>
                    <a:pt x="135" y="244"/>
                  </a:cubicBezTo>
                  <a:cubicBezTo>
                    <a:pt x="136" y="244"/>
                    <a:pt x="136" y="244"/>
                    <a:pt x="136" y="244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61" y="236"/>
                    <a:pt x="161" y="236"/>
                    <a:pt x="161" y="236"/>
                  </a:cubicBezTo>
                  <a:cubicBezTo>
                    <a:pt x="169" y="242"/>
                    <a:pt x="173" y="246"/>
                    <a:pt x="176" y="249"/>
                  </a:cubicBezTo>
                  <a:cubicBezTo>
                    <a:pt x="178" y="248"/>
                    <a:pt x="183" y="244"/>
                    <a:pt x="189" y="237"/>
                  </a:cubicBezTo>
                  <a:cubicBezTo>
                    <a:pt x="189" y="237"/>
                    <a:pt x="189" y="237"/>
                    <a:pt x="189" y="237"/>
                  </a:cubicBezTo>
                  <a:cubicBezTo>
                    <a:pt x="190" y="236"/>
                    <a:pt x="190" y="236"/>
                    <a:pt x="190" y="236"/>
                  </a:cubicBezTo>
                  <a:cubicBezTo>
                    <a:pt x="210" y="241"/>
                    <a:pt x="210" y="241"/>
                    <a:pt x="210" y="241"/>
                  </a:cubicBezTo>
                  <a:cubicBezTo>
                    <a:pt x="219" y="234"/>
                    <a:pt x="219" y="234"/>
                    <a:pt x="219" y="234"/>
                  </a:cubicBezTo>
                  <a:cubicBezTo>
                    <a:pt x="219" y="234"/>
                    <a:pt x="219" y="234"/>
                    <a:pt x="219" y="234"/>
                  </a:cubicBezTo>
                  <a:cubicBezTo>
                    <a:pt x="219" y="233"/>
                    <a:pt x="219" y="233"/>
                    <a:pt x="219" y="233"/>
                  </a:cubicBezTo>
                  <a:cubicBezTo>
                    <a:pt x="220" y="233"/>
                    <a:pt x="220" y="233"/>
                    <a:pt x="220" y="233"/>
                  </a:cubicBezTo>
                  <a:cubicBezTo>
                    <a:pt x="220" y="234"/>
                    <a:pt x="220" y="234"/>
                    <a:pt x="220" y="234"/>
                  </a:cubicBezTo>
                  <a:cubicBezTo>
                    <a:pt x="229" y="235"/>
                    <a:pt x="229" y="235"/>
                    <a:pt x="229" y="235"/>
                  </a:cubicBezTo>
                  <a:cubicBezTo>
                    <a:pt x="256" y="211"/>
                    <a:pt x="256" y="211"/>
                    <a:pt x="256" y="211"/>
                  </a:cubicBezTo>
                  <a:cubicBezTo>
                    <a:pt x="264" y="214"/>
                    <a:pt x="264" y="214"/>
                    <a:pt x="264" y="214"/>
                  </a:cubicBezTo>
                  <a:cubicBezTo>
                    <a:pt x="264" y="214"/>
                    <a:pt x="264" y="214"/>
                    <a:pt x="264" y="214"/>
                  </a:cubicBezTo>
                  <a:cubicBezTo>
                    <a:pt x="265" y="214"/>
                    <a:pt x="265" y="214"/>
                    <a:pt x="265" y="214"/>
                  </a:cubicBezTo>
                  <a:cubicBezTo>
                    <a:pt x="265" y="214"/>
                    <a:pt x="265" y="214"/>
                    <a:pt x="265" y="214"/>
                  </a:cubicBezTo>
                  <a:cubicBezTo>
                    <a:pt x="265" y="215"/>
                    <a:pt x="265" y="215"/>
                    <a:pt x="265" y="215"/>
                  </a:cubicBezTo>
                  <a:cubicBezTo>
                    <a:pt x="267" y="218"/>
                    <a:pt x="267" y="218"/>
                    <a:pt x="267" y="218"/>
                  </a:cubicBezTo>
                  <a:cubicBezTo>
                    <a:pt x="269" y="216"/>
                    <a:pt x="269" y="216"/>
                    <a:pt x="269" y="216"/>
                  </a:cubicBezTo>
                  <a:cubicBezTo>
                    <a:pt x="270" y="216"/>
                    <a:pt x="270" y="216"/>
                    <a:pt x="270" y="216"/>
                  </a:cubicBezTo>
                  <a:cubicBezTo>
                    <a:pt x="270" y="216"/>
                    <a:pt x="270" y="216"/>
                    <a:pt x="270" y="216"/>
                  </a:cubicBezTo>
                  <a:cubicBezTo>
                    <a:pt x="270" y="216"/>
                    <a:pt x="270" y="216"/>
                    <a:pt x="270" y="216"/>
                  </a:cubicBezTo>
                  <a:cubicBezTo>
                    <a:pt x="278" y="211"/>
                    <a:pt x="278" y="211"/>
                    <a:pt x="278" y="211"/>
                  </a:cubicBezTo>
                  <a:cubicBezTo>
                    <a:pt x="284" y="206"/>
                    <a:pt x="284" y="206"/>
                    <a:pt x="284" y="206"/>
                  </a:cubicBezTo>
                  <a:cubicBezTo>
                    <a:pt x="283" y="193"/>
                    <a:pt x="283" y="193"/>
                    <a:pt x="283" y="193"/>
                  </a:cubicBezTo>
                  <a:cubicBezTo>
                    <a:pt x="281" y="192"/>
                    <a:pt x="281" y="192"/>
                    <a:pt x="281" y="192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1" y="196"/>
                    <a:pt x="269" y="196"/>
                    <a:pt x="267" y="196"/>
                  </a:cubicBezTo>
                  <a:cubicBezTo>
                    <a:pt x="258" y="196"/>
                    <a:pt x="258" y="196"/>
                    <a:pt x="258" y="196"/>
                  </a:cubicBezTo>
                  <a:cubicBezTo>
                    <a:pt x="255" y="196"/>
                    <a:pt x="253" y="195"/>
                    <a:pt x="252" y="194"/>
                  </a:cubicBezTo>
                  <a:cubicBezTo>
                    <a:pt x="251" y="181"/>
                    <a:pt x="251" y="181"/>
                    <a:pt x="251" y="181"/>
                  </a:cubicBezTo>
                  <a:cubicBezTo>
                    <a:pt x="249" y="179"/>
                    <a:pt x="247" y="178"/>
                    <a:pt x="246" y="178"/>
                  </a:cubicBezTo>
                  <a:cubicBezTo>
                    <a:pt x="244" y="179"/>
                    <a:pt x="244" y="179"/>
                    <a:pt x="244" y="179"/>
                  </a:cubicBezTo>
                  <a:cubicBezTo>
                    <a:pt x="241" y="181"/>
                    <a:pt x="241" y="181"/>
                    <a:pt x="241" y="181"/>
                  </a:cubicBezTo>
                  <a:cubicBezTo>
                    <a:pt x="236" y="182"/>
                    <a:pt x="236" y="182"/>
                    <a:pt x="236" y="182"/>
                  </a:cubicBezTo>
                  <a:cubicBezTo>
                    <a:pt x="234" y="182"/>
                    <a:pt x="234" y="182"/>
                    <a:pt x="234" y="182"/>
                  </a:cubicBezTo>
                  <a:cubicBezTo>
                    <a:pt x="234" y="181"/>
                    <a:pt x="234" y="181"/>
                    <a:pt x="234" y="181"/>
                  </a:cubicBezTo>
                  <a:cubicBezTo>
                    <a:pt x="231" y="176"/>
                    <a:pt x="231" y="176"/>
                    <a:pt x="231" y="176"/>
                  </a:cubicBezTo>
                  <a:cubicBezTo>
                    <a:pt x="230" y="170"/>
                    <a:pt x="230" y="170"/>
                    <a:pt x="230" y="170"/>
                  </a:cubicBezTo>
                  <a:cubicBezTo>
                    <a:pt x="230" y="170"/>
                    <a:pt x="230" y="170"/>
                    <a:pt x="230" y="170"/>
                  </a:cubicBezTo>
                  <a:cubicBezTo>
                    <a:pt x="233" y="155"/>
                    <a:pt x="233" y="155"/>
                    <a:pt x="233" y="155"/>
                  </a:cubicBezTo>
                  <a:cubicBezTo>
                    <a:pt x="233" y="155"/>
                    <a:pt x="233" y="155"/>
                    <a:pt x="233" y="155"/>
                  </a:cubicBezTo>
                  <a:cubicBezTo>
                    <a:pt x="234" y="155"/>
                    <a:pt x="234" y="155"/>
                    <a:pt x="234" y="155"/>
                  </a:cubicBezTo>
                  <a:cubicBezTo>
                    <a:pt x="234" y="155"/>
                    <a:pt x="234" y="155"/>
                    <a:pt x="234" y="155"/>
                  </a:cubicBezTo>
                  <a:cubicBezTo>
                    <a:pt x="237" y="147"/>
                    <a:pt x="237" y="147"/>
                    <a:pt x="237" y="147"/>
                  </a:cubicBezTo>
                  <a:cubicBezTo>
                    <a:pt x="226" y="137"/>
                    <a:pt x="226" y="137"/>
                    <a:pt x="226" y="137"/>
                  </a:cubicBezTo>
                  <a:cubicBezTo>
                    <a:pt x="226" y="137"/>
                    <a:pt x="226" y="137"/>
                    <a:pt x="226" y="137"/>
                  </a:cubicBezTo>
                  <a:cubicBezTo>
                    <a:pt x="225" y="136"/>
                    <a:pt x="225" y="136"/>
                    <a:pt x="225" y="136"/>
                  </a:cubicBezTo>
                  <a:cubicBezTo>
                    <a:pt x="225" y="125"/>
                    <a:pt x="225" y="125"/>
                    <a:pt x="225" y="125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32" y="106"/>
                    <a:pt x="232" y="106"/>
                    <a:pt x="232" y="106"/>
                  </a:cubicBezTo>
                  <a:cubicBezTo>
                    <a:pt x="228" y="96"/>
                    <a:pt x="228" y="96"/>
                    <a:pt x="228" y="96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0" y="96"/>
                    <a:pt x="220" y="96"/>
                    <a:pt x="220" y="96"/>
                  </a:cubicBezTo>
                  <a:cubicBezTo>
                    <a:pt x="216" y="102"/>
                    <a:pt x="216" y="102"/>
                    <a:pt x="216" y="102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5"/>
                    <a:pt x="199" y="75"/>
                    <a:pt x="199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10" y="65"/>
                    <a:pt x="210" y="65"/>
                    <a:pt x="210" y="65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35" y="63"/>
                    <a:pt x="235" y="63"/>
                    <a:pt x="235" y="63"/>
                  </a:cubicBezTo>
                  <a:cubicBezTo>
                    <a:pt x="236" y="63"/>
                    <a:pt x="236" y="63"/>
                    <a:pt x="236" y="63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3" y="66"/>
                    <a:pt x="243" y="66"/>
                    <a:pt x="243" y="66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53" y="60"/>
                    <a:pt x="253" y="60"/>
                    <a:pt x="253" y="60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43" y="47"/>
                    <a:pt x="243" y="47"/>
                    <a:pt x="243" y="47"/>
                  </a:cubicBezTo>
                  <a:cubicBezTo>
                    <a:pt x="240" y="50"/>
                    <a:pt x="237" y="52"/>
                    <a:pt x="235" y="52"/>
                  </a:cubicBezTo>
                  <a:cubicBezTo>
                    <a:pt x="232" y="52"/>
                    <a:pt x="229" y="50"/>
                    <a:pt x="227" y="45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39"/>
                    <a:pt x="226" y="39"/>
                    <a:pt x="226" y="39"/>
                  </a:cubicBezTo>
                  <a:cubicBezTo>
                    <a:pt x="226" y="38"/>
                    <a:pt x="226" y="38"/>
                    <a:pt x="226" y="38"/>
                  </a:cubicBezTo>
                  <a:cubicBezTo>
                    <a:pt x="227" y="33"/>
                    <a:pt x="227" y="33"/>
                    <a:pt x="227" y="33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4" y="25"/>
                    <a:pt x="214" y="25"/>
                    <a:pt x="214" y="25"/>
                  </a:cubicBezTo>
                  <a:cubicBezTo>
                    <a:pt x="210" y="28"/>
                    <a:pt x="210" y="28"/>
                    <a:pt x="210" y="28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201" y="41"/>
                    <a:pt x="201" y="41"/>
                    <a:pt x="201" y="41"/>
                  </a:cubicBezTo>
                  <a:cubicBezTo>
                    <a:pt x="202" y="42"/>
                    <a:pt x="202" y="42"/>
                    <a:pt x="202" y="42"/>
                  </a:cubicBezTo>
                  <a:cubicBezTo>
                    <a:pt x="202" y="42"/>
                    <a:pt x="202" y="42"/>
                    <a:pt x="202" y="42"/>
                  </a:cubicBezTo>
                  <a:cubicBezTo>
                    <a:pt x="201" y="50"/>
                    <a:pt x="201" y="50"/>
                    <a:pt x="201" y="50"/>
                  </a:cubicBezTo>
                  <a:cubicBezTo>
                    <a:pt x="201" y="51"/>
                    <a:pt x="201" y="51"/>
                    <a:pt x="201" y="51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9" y="78"/>
                    <a:pt x="180" y="81"/>
                    <a:pt x="182" y="85"/>
                  </a:cubicBezTo>
                  <a:cubicBezTo>
                    <a:pt x="183" y="86"/>
                    <a:pt x="183" y="86"/>
                    <a:pt x="183" y="86"/>
                  </a:cubicBezTo>
                  <a:cubicBezTo>
                    <a:pt x="183" y="86"/>
                    <a:pt x="183" y="86"/>
                    <a:pt x="183" y="86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5"/>
                    <a:pt x="178" y="105"/>
                    <a:pt x="178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1" y="105"/>
                    <a:pt x="159" y="106"/>
                    <a:pt x="157" y="108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48" y="120"/>
                    <a:pt x="145" y="120"/>
                    <a:pt x="141" y="120"/>
                  </a:cubicBezTo>
                  <a:cubicBezTo>
                    <a:pt x="138" y="119"/>
                    <a:pt x="137" y="116"/>
                    <a:pt x="138" y="113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07"/>
                    <a:pt x="138" y="107"/>
                    <a:pt x="138" y="107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5" y="111"/>
                    <a:pt x="134" y="111"/>
                    <a:pt x="132" y="111"/>
                  </a:cubicBezTo>
                  <a:cubicBezTo>
                    <a:pt x="131" y="111"/>
                    <a:pt x="129" y="109"/>
                    <a:pt x="129" y="106"/>
                  </a:cubicBezTo>
                  <a:cubicBezTo>
                    <a:pt x="129" y="106"/>
                    <a:pt x="129" y="106"/>
                    <a:pt x="129" y="106"/>
                  </a:cubicBezTo>
                  <a:cubicBezTo>
                    <a:pt x="128" y="97"/>
                    <a:pt x="128" y="97"/>
                    <a:pt x="128" y="97"/>
                  </a:cubicBezTo>
                  <a:cubicBezTo>
                    <a:pt x="126" y="88"/>
                    <a:pt x="126" y="88"/>
                    <a:pt x="126" y="88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21" y="84"/>
                    <a:pt x="121" y="84"/>
                    <a:pt x="121" y="84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3" y="50"/>
                    <a:pt x="101" y="52"/>
                    <a:pt x="100" y="52"/>
                  </a:cubicBezTo>
                  <a:cubicBezTo>
                    <a:pt x="99" y="52"/>
                    <a:pt x="97" y="50"/>
                    <a:pt x="93" y="48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4" y="29"/>
                    <a:pt x="84" y="29"/>
                    <a:pt x="84" y="29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78" y="24"/>
                    <a:pt x="78" y="27"/>
                    <a:pt x="77" y="29"/>
                  </a:cubicBezTo>
                  <a:cubicBezTo>
                    <a:pt x="76" y="32"/>
                    <a:pt x="75" y="33"/>
                    <a:pt x="72" y="35"/>
                  </a:cubicBezTo>
                  <a:cubicBezTo>
                    <a:pt x="71" y="38"/>
                    <a:pt x="70" y="40"/>
                    <a:pt x="69" y="42"/>
                  </a:cubicBezTo>
                  <a:cubicBezTo>
                    <a:pt x="66" y="44"/>
                    <a:pt x="64" y="44"/>
                    <a:pt x="62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58" y="41"/>
                    <a:pt x="58" y="38"/>
                    <a:pt x="58" y="33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1" y="27"/>
                    <a:pt x="50" y="25"/>
                    <a:pt x="49" y="21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0" y="17"/>
                    <a:pt x="41" y="20"/>
                    <a:pt x="41" y="22"/>
                  </a:cubicBezTo>
                  <a:cubicBezTo>
                    <a:pt x="41" y="26"/>
                    <a:pt x="39" y="29"/>
                    <a:pt x="35" y="30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26" y="52"/>
                    <a:pt x="27" y="54"/>
                    <a:pt x="28" y="54"/>
                  </a:cubicBezTo>
                  <a:cubicBezTo>
                    <a:pt x="30" y="55"/>
                    <a:pt x="33" y="55"/>
                    <a:pt x="35" y="53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3" y="102"/>
                    <a:pt x="40" y="120"/>
                    <a:pt x="36" y="125"/>
                  </a:cubicBezTo>
                  <a:cubicBezTo>
                    <a:pt x="35" y="127"/>
                    <a:pt x="33" y="128"/>
                    <a:pt x="31" y="128"/>
                  </a:cubicBezTo>
                  <a:cubicBezTo>
                    <a:pt x="28" y="128"/>
                    <a:pt x="26" y="128"/>
                    <a:pt x="23" y="126"/>
                  </a:cubicBezTo>
                  <a:cubicBezTo>
                    <a:pt x="13" y="147"/>
                    <a:pt x="6" y="158"/>
                    <a:pt x="3" y="159"/>
                  </a:cubicBezTo>
                  <a:cubicBezTo>
                    <a:pt x="3" y="159"/>
                    <a:pt x="3" y="159"/>
                    <a:pt x="3" y="159"/>
                  </a:cubicBezTo>
                  <a:cubicBezTo>
                    <a:pt x="2" y="160"/>
                    <a:pt x="1" y="165"/>
                    <a:pt x="1" y="174"/>
                  </a:cubicBezTo>
                  <a:cubicBezTo>
                    <a:pt x="4" y="176"/>
                    <a:pt x="4" y="176"/>
                    <a:pt x="4" y="176"/>
                  </a:cubicBezTo>
                  <a:cubicBezTo>
                    <a:pt x="5" y="177"/>
                    <a:pt x="5" y="177"/>
                    <a:pt x="5" y="177"/>
                  </a:cubicBezTo>
                  <a:cubicBezTo>
                    <a:pt x="5" y="178"/>
                    <a:pt x="5" y="178"/>
                    <a:pt x="5" y="178"/>
                  </a:cubicBezTo>
                  <a:lnTo>
                    <a:pt x="2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Freeform 14"/>
            <p:cNvSpPr/>
            <p:nvPr/>
          </p:nvSpPr>
          <p:spPr bwMode="auto">
            <a:xfrm>
              <a:off x="3319463" y="4319588"/>
              <a:ext cx="657225" cy="563562"/>
            </a:xfrm>
            <a:custGeom>
              <a:avLst/>
              <a:gdLst>
                <a:gd name="T0" fmla="*/ 143 w 192"/>
                <a:gd name="T1" fmla="*/ 8 h 166"/>
                <a:gd name="T2" fmla="*/ 132 w 192"/>
                <a:gd name="T3" fmla="*/ 10 h 166"/>
                <a:gd name="T4" fmla="*/ 130 w 192"/>
                <a:gd name="T5" fmla="*/ 0 h 166"/>
                <a:gd name="T6" fmla="*/ 126 w 192"/>
                <a:gd name="T7" fmla="*/ 10 h 166"/>
                <a:gd name="T8" fmla="*/ 120 w 192"/>
                <a:gd name="T9" fmla="*/ 18 h 166"/>
                <a:gd name="T10" fmla="*/ 108 w 192"/>
                <a:gd name="T11" fmla="*/ 18 h 166"/>
                <a:gd name="T12" fmla="*/ 106 w 192"/>
                <a:gd name="T13" fmla="*/ 25 h 166"/>
                <a:gd name="T14" fmla="*/ 95 w 192"/>
                <a:gd name="T15" fmla="*/ 28 h 166"/>
                <a:gd name="T16" fmla="*/ 91 w 192"/>
                <a:gd name="T17" fmla="*/ 30 h 166"/>
                <a:gd name="T18" fmla="*/ 81 w 192"/>
                <a:gd name="T19" fmla="*/ 26 h 166"/>
                <a:gd name="T20" fmla="*/ 74 w 192"/>
                <a:gd name="T21" fmla="*/ 24 h 166"/>
                <a:gd name="T22" fmla="*/ 85 w 192"/>
                <a:gd name="T23" fmla="*/ 40 h 166"/>
                <a:gd name="T24" fmla="*/ 91 w 192"/>
                <a:gd name="T25" fmla="*/ 46 h 166"/>
                <a:gd name="T26" fmla="*/ 88 w 192"/>
                <a:gd name="T27" fmla="*/ 55 h 166"/>
                <a:gd name="T28" fmla="*/ 70 w 192"/>
                <a:gd name="T29" fmla="*/ 64 h 166"/>
                <a:gd name="T30" fmla="*/ 63 w 192"/>
                <a:gd name="T31" fmla="*/ 65 h 166"/>
                <a:gd name="T32" fmla="*/ 56 w 192"/>
                <a:gd name="T33" fmla="*/ 63 h 166"/>
                <a:gd name="T34" fmla="*/ 48 w 192"/>
                <a:gd name="T35" fmla="*/ 71 h 166"/>
                <a:gd name="T36" fmla="*/ 40 w 192"/>
                <a:gd name="T37" fmla="*/ 74 h 166"/>
                <a:gd name="T38" fmla="*/ 8 w 192"/>
                <a:gd name="T39" fmla="*/ 74 h 166"/>
                <a:gd name="T40" fmla="*/ 5 w 192"/>
                <a:gd name="T41" fmla="*/ 96 h 166"/>
                <a:gd name="T42" fmla="*/ 12 w 192"/>
                <a:gd name="T43" fmla="*/ 100 h 166"/>
                <a:gd name="T44" fmla="*/ 16 w 192"/>
                <a:gd name="T45" fmla="*/ 95 h 166"/>
                <a:gd name="T46" fmla="*/ 28 w 192"/>
                <a:gd name="T47" fmla="*/ 96 h 166"/>
                <a:gd name="T48" fmla="*/ 32 w 192"/>
                <a:gd name="T49" fmla="*/ 118 h 166"/>
                <a:gd name="T50" fmla="*/ 27 w 192"/>
                <a:gd name="T51" fmla="*/ 130 h 166"/>
                <a:gd name="T52" fmla="*/ 38 w 192"/>
                <a:gd name="T53" fmla="*/ 149 h 166"/>
                <a:gd name="T54" fmla="*/ 34 w 192"/>
                <a:gd name="T55" fmla="*/ 166 h 166"/>
                <a:gd name="T56" fmla="*/ 47 w 192"/>
                <a:gd name="T57" fmla="*/ 160 h 166"/>
                <a:gd name="T58" fmla="*/ 56 w 192"/>
                <a:gd name="T59" fmla="*/ 161 h 166"/>
                <a:gd name="T60" fmla="*/ 85 w 192"/>
                <a:gd name="T61" fmla="*/ 160 h 166"/>
                <a:gd name="T62" fmla="*/ 99 w 192"/>
                <a:gd name="T63" fmla="*/ 151 h 166"/>
                <a:gd name="T64" fmla="*/ 115 w 192"/>
                <a:gd name="T65" fmla="*/ 137 h 166"/>
                <a:gd name="T66" fmla="*/ 125 w 192"/>
                <a:gd name="T67" fmla="*/ 142 h 166"/>
                <a:gd name="T68" fmla="*/ 138 w 192"/>
                <a:gd name="T69" fmla="*/ 147 h 166"/>
                <a:gd name="T70" fmla="*/ 147 w 192"/>
                <a:gd name="T71" fmla="*/ 150 h 166"/>
                <a:gd name="T72" fmla="*/ 149 w 192"/>
                <a:gd name="T73" fmla="*/ 145 h 166"/>
                <a:gd name="T74" fmla="*/ 152 w 192"/>
                <a:gd name="T75" fmla="*/ 142 h 166"/>
                <a:gd name="T76" fmla="*/ 158 w 192"/>
                <a:gd name="T77" fmla="*/ 138 h 166"/>
                <a:gd name="T78" fmla="*/ 174 w 192"/>
                <a:gd name="T79" fmla="*/ 127 h 166"/>
                <a:gd name="T80" fmla="*/ 176 w 192"/>
                <a:gd name="T81" fmla="*/ 124 h 166"/>
                <a:gd name="T82" fmla="*/ 184 w 192"/>
                <a:gd name="T83" fmla="*/ 122 h 166"/>
                <a:gd name="T84" fmla="*/ 190 w 192"/>
                <a:gd name="T85" fmla="*/ 118 h 166"/>
                <a:gd name="T86" fmla="*/ 186 w 192"/>
                <a:gd name="T87" fmla="*/ 103 h 166"/>
                <a:gd name="T88" fmla="*/ 188 w 192"/>
                <a:gd name="T89" fmla="*/ 94 h 166"/>
                <a:gd name="T90" fmla="*/ 174 w 192"/>
                <a:gd name="T91" fmla="*/ 83 h 166"/>
                <a:gd name="T92" fmla="*/ 187 w 192"/>
                <a:gd name="T93" fmla="*/ 34 h 166"/>
                <a:gd name="T94" fmla="*/ 179 w 192"/>
                <a:gd name="T95" fmla="*/ 38 h 166"/>
                <a:gd name="T96" fmla="*/ 169 w 192"/>
                <a:gd name="T97" fmla="*/ 38 h 166"/>
                <a:gd name="T98" fmla="*/ 168 w 192"/>
                <a:gd name="T99" fmla="*/ 34 h 166"/>
                <a:gd name="T100" fmla="*/ 166 w 192"/>
                <a:gd name="T101" fmla="*/ 32 h 166"/>
                <a:gd name="T102" fmla="*/ 157 w 192"/>
                <a:gd name="T103" fmla="*/ 2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2" h="166">
                  <a:moveTo>
                    <a:pt x="151" y="3"/>
                  </a:moveTo>
                  <a:cubicBezTo>
                    <a:pt x="148" y="2"/>
                    <a:pt x="148" y="2"/>
                    <a:pt x="148" y="2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11"/>
                    <a:pt x="140" y="13"/>
                    <a:pt x="137" y="13"/>
                  </a:cubicBezTo>
                  <a:cubicBezTo>
                    <a:pt x="136" y="13"/>
                    <a:pt x="134" y="12"/>
                    <a:pt x="132" y="11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6" y="4"/>
                    <a:pt x="126" y="4"/>
                    <a:pt x="126" y="4"/>
                  </a:cubicBezTo>
                  <a:cubicBezTo>
                    <a:pt x="126" y="10"/>
                    <a:pt x="126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95" y="30"/>
                    <a:pt x="95" y="30"/>
                    <a:pt x="95" y="30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30"/>
                    <a:pt x="91" y="30"/>
                    <a:pt x="91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74" y="37"/>
                    <a:pt x="74" y="37"/>
                    <a:pt x="74" y="37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2" y="61"/>
                    <a:pt x="82" y="61"/>
                    <a:pt x="82" y="61"/>
                  </a:cubicBezTo>
                  <a:cubicBezTo>
                    <a:pt x="82" y="61"/>
                    <a:pt x="82" y="61"/>
                    <a:pt x="82" y="61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10" y="98"/>
                    <a:pt x="10" y="98"/>
                    <a:pt x="10" y="98"/>
                  </a:cubicBezTo>
                  <a:cubicBezTo>
                    <a:pt x="10" y="98"/>
                    <a:pt x="10" y="98"/>
                    <a:pt x="10" y="98"/>
                  </a:cubicBezTo>
                  <a:cubicBezTo>
                    <a:pt x="10" y="99"/>
                    <a:pt x="10" y="99"/>
                    <a:pt x="10" y="99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4" y="96"/>
                    <a:pt x="14" y="96"/>
                    <a:pt x="14" y="96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16" y="95"/>
                    <a:pt x="16" y="95"/>
                    <a:pt x="16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2" y="118"/>
                    <a:pt x="32" y="118"/>
                    <a:pt x="32" y="118"/>
                  </a:cubicBezTo>
                  <a:cubicBezTo>
                    <a:pt x="32" y="118"/>
                    <a:pt x="32" y="118"/>
                    <a:pt x="32" y="118"/>
                  </a:cubicBezTo>
                  <a:cubicBezTo>
                    <a:pt x="30" y="123"/>
                    <a:pt x="30" y="123"/>
                    <a:pt x="30" y="123"/>
                  </a:cubicBezTo>
                  <a:cubicBezTo>
                    <a:pt x="30" y="123"/>
                    <a:pt x="30" y="123"/>
                    <a:pt x="30" y="123"/>
                  </a:cubicBezTo>
                  <a:cubicBezTo>
                    <a:pt x="27" y="130"/>
                    <a:pt x="27" y="130"/>
                    <a:pt x="27" y="130"/>
                  </a:cubicBezTo>
                  <a:cubicBezTo>
                    <a:pt x="27" y="138"/>
                    <a:pt x="27" y="138"/>
                    <a:pt x="27" y="138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39" y="149"/>
                    <a:pt x="39" y="149"/>
                    <a:pt x="39" y="149"/>
                  </a:cubicBezTo>
                  <a:cubicBezTo>
                    <a:pt x="40" y="150"/>
                    <a:pt x="40" y="150"/>
                    <a:pt x="40" y="150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4" y="166"/>
                    <a:pt x="34" y="166"/>
                    <a:pt x="34" y="166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40" y="164"/>
                    <a:pt x="40" y="164"/>
                    <a:pt x="40" y="164"/>
                  </a:cubicBezTo>
                  <a:cubicBezTo>
                    <a:pt x="47" y="160"/>
                    <a:pt x="47" y="160"/>
                    <a:pt x="47" y="160"/>
                  </a:cubicBezTo>
                  <a:cubicBezTo>
                    <a:pt x="47" y="160"/>
                    <a:pt x="47" y="160"/>
                    <a:pt x="47" y="160"/>
                  </a:cubicBezTo>
                  <a:cubicBezTo>
                    <a:pt x="55" y="161"/>
                    <a:pt x="55" y="161"/>
                    <a:pt x="55" y="161"/>
                  </a:cubicBezTo>
                  <a:cubicBezTo>
                    <a:pt x="56" y="161"/>
                    <a:pt x="56" y="161"/>
                    <a:pt x="56" y="161"/>
                  </a:cubicBezTo>
                  <a:cubicBezTo>
                    <a:pt x="56" y="161"/>
                    <a:pt x="56" y="161"/>
                    <a:pt x="56" y="161"/>
                  </a:cubicBezTo>
                  <a:cubicBezTo>
                    <a:pt x="68" y="166"/>
                    <a:pt x="68" y="166"/>
                    <a:pt x="68" y="166"/>
                  </a:cubicBezTo>
                  <a:cubicBezTo>
                    <a:pt x="81" y="166"/>
                    <a:pt x="81" y="166"/>
                    <a:pt x="81" y="166"/>
                  </a:cubicBezTo>
                  <a:cubicBezTo>
                    <a:pt x="84" y="161"/>
                    <a:pt x="84" y="161"/>
                    <a:pt x="84" y="161"/>
                  </a:cubicBezTo>
                  <a:cubicBezTo>
                    <a:pt x="85" y="160"/>
                    <a:pt x="85" y="160"/>
                    <a:pt x="85" y="160"/>
                  </a:cubicBezTo>
                  <a:cubicBezTo>
                    <a:pt x="85" y="160"/>
                    <a:pt x="85" y="160"/>
                    <a:pt x="85" y="160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9" y="145"/>
                    <a:pt x="109" y="145"/>
                    <a:pt x="109" y="145"/>
                  </a:cubicBezTo>
                  <a:cubicBezTo>
                    <a:pt x="115" y="137"/>
                    <a:pt x="115" y="137"/>
                    <a:pt x="115" y="137"/>
                  </a:cubicBezTo>
                  <a:cubicBezTo>
                    <a:pt x="124" y="140"/>
                    <a:pt x="124" y="140"/>
                    <a:pt x="124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6" y="145"/>
                    <a:pt x="128" y="146"/>
                    <a:pt x="129" y="147"/>
                  </a:cubicBezTo>
                  <a:cubicBezTo>
                    <a:pt x="134" y="146"/>
                    <a:pt x="134" y="146"/>
                    <a:pt x="134" y="146"/>
                  </a:cubicBezTo>
                  <a:cubicBezTo>
                    <a:pt x="135" y="146"/>
                    <a:pt x="135" y="146"/>
                    <a:pt x="135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45" y="150"/>
                    <a:pt x="145" y="150"/>
                    <a:pt x="145" y="150"/>
                  </a:cubicBezTo>
                  <a:cubicBezTo>
                    <a:pt x="147" y="150"/>
                    <a:pt x="147" y="150"/>
                    <a:pt x="147" y="150"/>
                  </a:cubicBezTo>
                  <a:cubicBezTo>
                    <a:pt x="148" y="148"/>
                    <a:pt x="148" y="148"/>
                    <a:pt x="148" y="148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48" y="145"/>
                    <a:pt x="148" y="145"/>
                    <a:pt x="148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49" y="144"/>
                    <a:pt x="149" y="144"/>
                    <a:pt x="149" y="144"/>
                  </a:cubicBezTo>
                  <a:cubicBezTo>
                    <a:pt x="149" y="144"/>
                    <a:pt x="149" y="144"/>
                    <a:pt x="149" y="144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6"/>
                    <a:pt x="163" y="134"/>
                    <a:pt x="166" y="131"/>
                  </a:cubicBezTo>
                  <a:cubicBezTo>
                    <a:pt x="168" y="129"/>
                    <a:pt x="170" y="128"/>
                    <a:pt x="172" y="128"/>
                  </a:cubicBezTo>
                  <a:cubicBezTo>
                    <a:pt x="174" y="127"/>
                    <a:pt x="174" y="127"/>
                    <a:pt x="174" y="127"/>
                  </a:cubicBezTo>
                  <a:cubicBezTo>
                    <a:pt x="174" y="127"/>
                    <a:pt x="174" y="127"/>
                    <a:pt x="174" y="127"/>
                  </a:cubicBezTo>
                  <a:cubicBezTo>
                    <a:pt x="174" y="126"/>
                    <a:pt x="174" y="126"/>
                    <a:pt x="174" y="126"/>
                  </a:cubicBezTo>
                  <a:cubicBezTo>
                    <a:pt x="176" y="124"/>
                    <a:pt x="176" y="124"/>
                    <a:pt x="176" y="124"/>
                  </a:cubicBezTo>
                  <a:cubicBezTo>
                    <a:pt x="176" y="124"/>
                    <a:pt x="176" y="124"/>
                    <a:pt x="176" y="124"/>
                  </a:cubicBezTo>
                  <a:cubicBezTo>
                    <a:pt x="177" y="124"/>
                    <a:pt x="177" y="124"/>
                    <a:pt x="177" y="124"/>
                  </a:cubicBezTo>
                  <a:cubicBezTo>
                    <a:pt x="177" y="124"/>
                    <a:pt x="177" y="124"/>
                    <a:pt x="177" y="124"/>
                  </a:cubicBezTo>
                  <a:cubicBezTo>
                    <a:pt x="178" y="124"/>
                    <a:pt x="178" y="124"/>
                    <a:pt x="178" y="124"/>
                  </a:cubicBezTo>
                  <a:cubicBezTo>
                    <a:pt x="184" y="122"/>
                    <a:pt x="184" y="122"/>
                    <a:pt x="184" y="122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18"/>
                    <a:pt x="190" y="118"/>
                    <a:pt x="190" y="118"/>
                  </a:cubicBezTo>
                  <a:cubicBezTo>
                    <a:pt x="190" y="118"/>
                    <a:pt x="190" y="118"/>
                    <a:pt x="190" y="118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189" y="111"/>
                    <a:pt x="188" y="108"/>
                    <a:pt x="187" y="104"/>
                  </a:cubicBezTo>
                  <a:cubicBezTo>
                    <a:pt x="186" y="103"/>
                    <a:pt x="186" y="103"/>
                    <a:pt x="186" y="103"/>
                  </a:cubicBezTo>
                  <a:cubicBezTo>
                    <a:pt x="186" y="103"/>
                    <a:pt x="186" y="103"/>
                    <a:pt x="186" y="103"/>
                  </a:cubicBezTo>
                  <a:cubicBezTo>
                    <a:pt x="187" y="103"/>
                    <a:pt x="187" y="103"/>
                    <a:pt x="187" y="103"/>
                  </a:cubicBezTo>
                  <a:cubicBezTo>
                    <a:pt x="187" y="103"/>
                    <a:pt x="187" y="103"/>
                    <a:pt x="187" y="103"/>
                  </a:cubicBezTo>
                  <a:cubicBezTo>
                    <a:pt x="188" y="94"/>
                    <a:pt x="188" y="94"/>
                    <a:pt x="188" y="94"/>
                  </a:cubicBezTo>
                  <a:cubicBezTo>
                    <a:pt x="188" y="91"/>
                    <a:pt x="189" y="89"/>
                    <a:pt x="191" y="87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90" y="79"/>
                    <a:pt x="189" y="78"/>
                    <a:pt x="187" y="78"/>
                  </a:cubicBezTo>
                  <a:cubicBezTo>
                    <a:pt x="174" y="83"/>
                    <a:pt x="174" y="83"/>
                    <a:pt x="174" y="83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6" y="68"/>
                    <a:pt x="180" y="64"/>
                    <a:pt x="187" y="60"/>
                  </a:cubicBezTo>
                  <a:cubicBezTo>
                    <a:pt x="184" y="46"/>
                    <a:pt x="184" y="46"/>
                    <a:pt x="184" y="46"/>
                  </a:cubicBezTo>
                  <a:cubicBezTo>
                    <a:pt x="183" y="41"/>
                    <a:pt x="184" y="38"/>
                    <a:pt x="187" y="34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79" y="38"/>
                    <a:pt x="179" y="38"/>
                    <a:pt x="179" y="38"/>
                  </a:cubicBezTo>
                  <a:cubicBezTo>
                    <a:pt x="178" y="40"/>
                    <a:pt x="176" y="41"/>
                    <a:pt x="174" y="41"/>
                  </a:cubicBezTo>
                  <a:cubicBezTo>
                    <a:pt x="174" y="41"/>
                    <a:pt x="174" y="41"/>
                    <a:pt x="174" y="41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9" y="37"/>
                    <a:pt x="169" y="37"/>
                    <a:pt x="169" y="37"/>
                  </a:cubicBezTo>
                  <a:cubicBezTo>
                    <a:pt x="168" y="34"/>
                    <a:pt x="168" y="34"/>
                    <a:pt x="168" y="34"/>
                  </a:cubicBezTo>
                  <a:cubicBezTo>
                    <a:pt x="167" y="30"/>
                    <a:pt x="167" y="30"/>
                    <a:pt x="167" y="30"/>
                  </a:cubicBezTo>
                  <a:cubicBezTo>
                    <a:pt x="167" y="30"/>
                    <a:pt x="167" y="30"/>
                    <a:pt x="167" y="30"/>
                  </a:cubicBezTo>
                  <a:cubicBezTo>
                    <a:pt x="167" y="31"/>
                    <a:pt x="167" y="31"/>
                    <a:pt x="167" y="31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59" y="32"/>
                    <a:pt x="159" y="32"/>
                    <a:pt x="159" y="32"/>
                  </a:cubicBezTo>
                  <a:cubicBezTo>
                    <a:pt x="158" y="30"/>
                    <a:pt x="158" y="30"/>
                    <a:pt x="158" y="30"/>
                  </a:cubicBezTo>
                  <a:cubicBezTo>
                    <a:pt x="157" y="26"/>
                    <a:pt x="157" y="26"/>
                    <a:pt x="157" y="26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6"/>
                    <a:pt x="153" y="6"/>
                    <a:pt x="153" y="6"/>
                  </a:cubicBezTo>
                  <a:lnTo>
                    <a:pt x="15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Freeform 15"/>
            <p:cNvSpPr/>
            <p:nvPr/>
          </p:nvSpPr>
          <p:spPr bwMode="auto">
            <a:xfrm>
              <a:off x="3429000" y="4665663"/>
              <a:ext cx="855663" cy="652462"/>
            </a:xfrm>
            <a:custGeom>
              <a:avLst/>
              <a:gdLst>
                <a:gd name="T0" fmla="*/ 202 w 250"/>
                <a:gd name="T1" fmla="*/ 6 h 192"/>
                <a:gd name="T2" fmla="*/ 188 w 250"/>
                <a:gd name="T3" fmla="*/ 18 h 192"/>
                <a:gd name="T4" fmla="*/ 172 w 250"/>
                <a:gd name="T5" fmla="*/ 22 h 192"/>
                <a:gd name="T6" fmla="*/ 161 w 250"/>
                <a:gd name="T7" fmla="*/ 21 h 192"/>
                <a:gd name="T8" fmla="*/ 160 w 250"/>
                <a:gd name="T9" fmla="*/ 22 h 192"/>
                <a:gd name="T10" fmla="*/ 147 w 250"/>
                <a:gd name="T11" fmla="*/ 26 h 192"/>
                <a:gd name="T12" fmla="*/ 136 w 250"/>
                <a:gd name="T13" fmla="*/ 32 h 192"/>
                <a:gd name="T14" fmla="*/ 126 w 250"/>
                <a:gd name="T15" fmla="*/ 40 h 192"/>
                <a:gd name="T16" fmla="*/ 120 w 250"/>
                <a:gd name="T17" fmla="*/ 48 h 192"/>
                <a:gd name="T18" fmla="*/ 118 w 250"/>
                <a:gd name="T19" fmla="*/ 52 h 192"/>
                <a:gd name="T20" fmla="*/ 102 w 250"/>
                <a:gd name="T21" fmla="*/ 48 h 192"/>
                <a:gd name="T22" fmla="*/ 84 w 250"/>
                <a:gd name="T23" fmla="*/ 40 h 192"/>
                <a:gd name="T24" fmla="*/ 80 w 250"/>
                <a:gd name="T25" fmla="*/ 46 h 192"/>
                <a:gd name="T26" fmla="*/ 74 w 250"/>
                <a:gd name="T27" fmla="*/ 51 h 192"/>
                <a:gd name="T28" fmla="*/ 62 w 250"/>
                <a:gd name="T29" fmla="*/ 58 h 192"/>
                <a:gd name="T30" fmla="*/ 51 w 250"/>
                <a:gd name="T31" fmla="*/ 68 h 192"/>
                <a:gd name="T32" fmla="*/ 22 w 250"/>
                <a:gd name="T33" fmla="*/ 63 h 192"/>
                <a:gd name="T34" fmla="*/ 9 w 250"/>
                <a:gd name="T35" fmla="*/ 65 h 192"/>
                <a:gd name="T36" fmla="*/ 0 w 250"/>
                <a:gd name="T37" fmla="*/ 69 h 192"/>
                <a:gd name="T38" fmla="*/ 2 w 250"/>
                <a:gd name="T39" fmla="*/ 79 h 192"/>
                <a:gd name="T40" fmla="*/ 20 w 250"/>
                <a:gd name="T41" fmla="*/ 80 h 192"/>
                <a:gd name="T42" fmla="*/ 23 w 250"/>
                <a:gd name="T43" fmla="*/ 94 h 192"/>
                <a:gd name="T44" fmla="*/ 38 w 250"/>
                <a:gd name="T45" fmla="*/ 92 h 192"/>
                <a:gd name="T46" fmla="*/ 50 w 250"/>
                <a:gd name="T47" fmla="*/ 90 h 192"/>
                <a:gd name="T48" fmla="*/ 53 w 250"/>
                <a:gd name="T49" fmla="*/ 108 h 192"/>
                <a:gd name="T50" fmla="*/ 46 w 250"/>
                <a:gd name="T51" fmla="*/ 117 h 192"/>
                <a:gd name="T52" fmla="*/ 34 w 250"/>
                <a:gd name="T53" fmla="*/ 124 h 192"/>
                <a:gd name="T54" fmla="*/ 53 w 250"/>
                <a:gd name="T55" fmla="*/ 129 h 192"/>
                <a:gd name="T56" fmla="*/ 60 w 250"/>
                <a:gd name="T57" fmla="*/ 133 h 192"/>
                <a:gd name="T58" fmla="*/ 76 w 250"/>
                <a:gd name="T59" fmla="*/ 142 h 192"/>
                <a:gd name="T60" fmla="*/ 70 w 250"/>
                <a:gd name="T61" fmla="*/ 150 h 192"/>
                <a:gd name="T62" fmla="*/ 97 w 250"/>
                <a:gd name="T63" fmla="*/ 179 h 192"/>
                <a:gd name="T64" fmla="*/ 107 w 250"/>
                <a:gd name="T65" fmla="*/ 174 h 192"/>
                <a:gd name="T66" fmla="*/ 122 w 250"/>
                <a:gd name="T67" fmla="*/ 185 h 192"/>
                <a:gd name="T68" fmla="*/ 127 w 250"/>
                <a:gd name="T69" fmla="*/ 180 h 192"/>
                <a:gd name="T70" fmla="*/ 135 w 250"/>
                <a:gd name="T71" fmla="*/ 181 h 192"/>
                <a:gd name="T72" fmla="*/ 154 w 250"/>
                <a:gd name="T73" fmla="*/ 185 h 192"/>
                <a:gd name="T74" fmla="*/ 156 w 250"/>
                <a:gd name="T75" fmla="*/ 186 h 192"/>
                <a:gd name="T76" fmla="*/ 173 w 250"/>
                <a:gd name="T77" fmla="*/ 173 h 192"/>
                <a:gd name="T78" fmla="*/ 178 w 250"/>
                <a:gd name="T79" fmla="*/ 179 h 192"/>
                <a:gd name="T80" fmla="*/ 182 w 250"/>
                <a:gd name="T81" fmla="*/ 170 h 192"/>
                <a:gd name="T82" fmla="*/ 198 w 250"/>
                <a:gd name="T83" fmla="*/ 153 h 192"/>
                <a:gd name="T84" fmla="*/ 207 w 250"/>
                <a:gd name="T85" fmla="*/ 154 h 192"/>
                <a:gd name="T86" fmla="*/ 205 w 250"/>
                <a:gd name="T87" fmla="*/ 143 h 192"/>
                <a:gd name="T88" fmla="*/ 207 w 250"/>
                <a:gd name="T89" fmla="*/ 138 h 192"/>
                <a:gd name="T90" fmla="*/ 228 w 250"/>
                <a:gd name="T91" fmla="*/ 126 h 192"/>
                <a:gd name="T92" fmla="*/ 228 w 250"/>
                <a:gd name="T93" fmla="*/ 115 h 192"/>
                <a:gd name="T94" fmla="*/ 232 w 250"/>
                <a:gd name="T95" fmla="*/ 105 h 192"/>
                <a:gd name="T96" fmla="*/ 239 w 250"/>
                <a:gd name="T97" fmla="*/ 90 h 192"/>
                <a:gd name="T98" fmla="*/ 248 w 250"/>
                <a:gd name="T99" fmla="*/ 78 h 192"/>
                <a:gd name="T100" fmla="*/ 248 w 250"/>
                <a:gd name="T101" fmla="*/ 67 h 192"/>
                <a:gd name="T102" fmla="*/ 248 w 250"/>
                <a:gd name="T103" fmla="*/ 60 h 192"/>
                <a:gd name="T104" fmla="*/ 226 w 250"/>
                <a:gd name="T105" fmla="*/ 61 h 192"/>
                <a:gd name="T106" fmla="*/ 221 w 250"/>
                <a:gd name="T107" fmla="*/ 51 h 192"/>
                <a:gd name="T108" fmla="*/ 210 w 250"/>
                <a:gd name="T109" fmla="*/ 51 h 192"/>
                <a:gd name="T110" fmla="*/ 222 w 250"/>
                <a:gd name="T111" fmla="*/ 29 h 192"/>
                <a:gd name="T112" fmla="*/ 220 w 250"/>
                <a:gd name="T113" fmla="*/ 14 h 192"/>
                <a:gd name="T114" fmla="*/ 217 w 250"/>
                <a:gd name="T115" fmla="*/ 0 h 192"/>
                <a:gd name="T116" fmla="*/ 208 w 250"/>
                <a:gd name="T117" fmla="*/ 5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0" h="192">
                  <a:moveTo>
                    <a:pt x="200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196" y="14"/>
                    <a:pt x="196" y="14"/>
                    <a:pt x="196" y="14"/>
                  </a:cubicBezTo>
                  <a:cubicBezTo>
                    <a:pt x="194" y="16"/>
                    <a:pt x="192" y="18"/>
                    <a:pt x="188" y="18"/>
                  </a:cubicBezTo>
                  <a:cubicBezTo>
                    <a:pt x="188" y="18"/>
                    <a:pt x="188" y="18"/>
                    <a:pt x="188" y="18"/>
                  </a:cubicBezTo>
                  <a:cubicBezTo>
                    <a:pt x="184" y="16"/>
                    <a:pt x="184" y="16"/>
                    <a:pt x="184" y="16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72" y="22"/>
                    <a:pt x="172" y="22"/>
                    <a:pt x="172" y="22"/>
                  </a:cubicBezTo>
                  <a:cubicBezTo>
                    <a:pt x="170" y="23"/>
                    <a:pt x="167" y="21"/>
                    <a:pt x="164" y="16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2" y="24"/>
                    <a:pt x="152" y="24"/>
                    <a:pt x="152" y="24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1" y="31"/>
                    <a:pt x="141" y="31"/>
                    <a:pt x="141" y="31"/>
                  </a:cubicBezTo>
                  <a:cubicBezTo>
                    <a:pt x="139" y="31"/>
                    <a:pt x="139" y="31"/>
                    <a:pt x="139" y="31"/>
                  </a:cubicBezTo>
                  <a:cubicBezTo>
                    <a:pt x="136" y="32"/>
                    <a:pt x="136" y="32"/>
                    <a:pt x="136" y="32"/>
                  </a:cubicBezTo>
                  <a:cubicBezTo>
                    <a:pt x="134" y="34"/>
                    <a:pt x="134" y="36"/>
                    <a:pt x="135" y="38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26" y="40"/>
                    <a:pt x="126" y="40"/>
                    <a:pt x="126" y="40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2"/>
                    <a:pt x="118" y="52"/>
                    <a:pt x="118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4" y="49"/>
                    <a:pt x="92" y="46"/>
                    <a:pt x="89" y="4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69" y="52"/>
                    <a:pt x="69" y="52"/>
                    <a:pt x="69" y="52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1" y="68"/>
                    <a:pt x="51" y="68"/>
                    <a:pt x="51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3" y="68"/>
                    <a:pt x="2" y="69"/>
                    <a:pt x="0" y="69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3" y="76"/>
                    <a:pt x="16" y="77"/>
                    <a:pt x="20" y="79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1" y="94"/>
                    <a:pt x="21" y="94"/>
                    <a:pt x="21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32" y="94"/>
                    <a:pt x="32" y="94"/>
                    <a:pt x="32" y="94"/>
                  </a:cubicBezTo>
                  <a:cubicBezTo>
                    <a:pt x="37" y="93"/>
                    <a:pt x="37" y="93"/>
                    <a:pt x="37" y="93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41" y="90"/>
                    <a:pt x="44" y="89"/>
                    <a:pt x="47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6" y="127"/>
                    <a:pt x="36" y="127"/>
                    <a:pt x="36" y="127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3" y="129"/>
                    <a:pt x="53" y="129"/>
                    <a:pt x="53" y="129"/>
                  </a:cubicBezTo>
                  <a:cubicBezTo>
                    <a:pt x="53" y="129"/>
                    <a:pt x="53" y="129"/>
                    <a:pt x="53" y="129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60" y="133"/>
                    <a:pt x="60" y="133"/>
                    <a:pt x="60" y="133"/>
                  </a:cubicBezTo>
                  <a:cubicBezTo>
                    <a:pt x="76" y="133"/>
                    <a:pt x="76" y="133"/>
                    <a:pt x="76" y="133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6" y="142"/>
                    <a:pt x="76" y="142"/>
                    <a:pt x="76" y="142"/>
                  </a:cubicBezTo>
                  <a:cubicBezTo>
                    <a:pt x="76" y="143"/>
                    <a:pt x="76" y="143"/>
                    <a:pt x="76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0" y="150"/>
                    <a:pt x="70" y="150"/>
                    <a:pt x="70" y="150"/>
                  </a:cubicBezTo>
                  <a:cubicBezTo>
                    <a:pt x="69" y="159"/>
                    <a:pt x="71" y="164"/>
                    <a:pt x="74" y="165"/>
                  </a:cubicBezTo>
                  <a:cubicBezTo>
                    <a:pt x="87" y="172"/>
                    <a:pt x="87" y="172"/>
                    <a:pt x="87" y="172"/>
                  </a:cubicBezTo>
                  <a:cubicBezTo>
                    <a:pt x="97" y="179"/>
                    <a:pt x="97" y="179"/>
                    <a:pt x="97" y="179"/>
                  </a:cubicBezTo>
                  <a:cubicBezTo>
                    <a:pt x="106" y="175"/>
                    <a:pt x="106" y="175"/>
                    <a:pt x="106" y="175"/>
                  </a:cubicBezTo>
                  <a:cubicBezTo>
                    <a:pt x="106" y="174"/>
                    <a:pt x="106" y="174"/>
                    <a:pt x="106" y="174"/>
                  </a:cubicBezTo>
                  <a:cubicBezTo>
                    <a:pt x="107" y="174"/>
                    <a:pt x="107" y="174"/>
                    <a:pt x="107" y="174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2" y="185"/>
                    <a:pt x="122" y="185"/>
                    <a:pt x="122" y="185"/>
                  </a:cubicBezTo>
                  <a:cubicBezTo>
                    <a:pt x="126" y="181"/>
                    <a:pt x="126" y="181"/>
                    <a:pt x="126" y="181"/>
                  </a:cubicBezTo>
                  <a:cubicBezTo>
                    <a:pt x="126" y="180"/>
                    <a:pt x="126" y="180"/>
                    <a:pt x="126" y="180"/>
                  </a:cubicBezTo>
                  <a:cubicBezTo>
                    <a:pt x="127" y="180"/>
                    <a:pt x="127" y="180"/>
                    <a:pt x="127" y="180"/>
                  </a:cubicBezTo>
                  <a:cubicBezTo>
                    <a:pt x="127" y="180"/>
                    <a:pt x="127" y="180"/>
                    <a:pt x="127" y="180"/>
                  </a:cubicBezTo>
                  <a:cubicBezTo>
                    <a:pt x="128" y="180"/>
                    <a:pt x="128" y="180"/>
                    <a:pt x="128" y="180"/>
                  </a:cubicBezTo>
                  <a:cubicBezTo>
                    <a:pt x="135" y="181"/>
                    <a:pt x="135" y="181"/>
                    <a:pt x="135" y="181"/>
                  </a:cubicBezTo>
                  <a:cubicBezTo>
                    <a:pt x="137" y="168"/>
                    <a:pt x="137" y="168"/>
                    <a:pt x="137" y="168"/>
                  </a:cubicBezTo>
                  <a:cubicBezTo>
                    <a:pt x="146" y="185"/>
                    <a:pt x="146" y="185"/>
                    <a:pt x="146" y="185"/>
                  </a:cubicBezTo>
                  <a:cubicBezTo>
                    <a:pt x="154" y="185"/>
                    <a:pt x="154" y="185"/>
                    <a:pt x="154" y="185"/>
                  </a:cubicBezTo>
                  <a:cubicBezTo>
                    <a:pt x="156" y="186"/>
                    <a:pt x="156" y="186"/>
                    <a:pt x="156" y="186"/>
                  </a:cubicBezTo>
                  <a:cubicBezTo>
                    <a:pt x="156" y="186"/>
                    <a:pt x="156" y="186"/>
                    <a:pt x="156" y="186"/>
                  </a:cubicBezTo>
                  <a:cubicBezTo>
                    <a:pt x="156" y="186"/>
                    <a:pt x="156" y="186"/>
                    <a:pt x="156" y="186"/>
                  </a:cubicBezTo>
                  <a:cubicBezTo>
                    <a:pt x="156" y="192"/>
                    <a:pt x="156" y="192"/>
                    <a:pt x="156" y="192"/>
                  </a:cubicBezTo>
                  <a:cubicBezTo>
                    <a:pt x="160" y="191"/>
                    <a:pt x="160" y="191"/>
                    <a:pt x="160" y="191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8" y="182"/>
                    <a:pt x="178" y="182"/>
                    <a:pt x="178" y="182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82" y="170"/>
                    <a:pt x="182" y="170"/>
                    <a:pt x="182" y="170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96" y="164"/>
                    <a:pt x="196" y="164"/>
                    <a:pt x="196" y="164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8" y="150"/>
                    <a:pt x="208" y="150"/>
                    <a:pt x="208" y="150"/>
                  </a:cubicBezTo>
                  <a:cubicBezTo>
                    <a:pt x="205" y="144"/>
                    <a:pt x="205" y="144"/>
                    <a:pt x="205" y="144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8"/>
                    <a:pt x="207" y="138"/>
                    <a:pt x="207" y="138"/>
                  </a:cubicBezTo>
                  <a:cubicBezTo>
                    <a:pt x="207" y="138"/>
                    <a:pt x="207" y="138"/>
                    <a:pt x="207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28" y="126"/>
                    <a:pt x="228" y="126"/>
                    <a:pt x="228" y="126"/>
                  </a:cubicBezTo>
                  <a:cubicBezTo>
                    <a:pt x="228" y="115"/>
                    <a:pt x="228" y="115"/>
                    <a:pt x="228" y="115"/>
                  </a:cubicBezTo>
                  <a:cubicBezTo>
                    <a:pt x="228" y="115"/>
                    <a:pt x="228" y="115"/>
                    <a:pt x="228" y="115"/>
                  </a:cubicBezTo>
                  <a:cubicBezTo>
                    <a:pt x="228" y="115"/>
                    <a:pt x="228" y="115"/>
                    <a:pt x="228" y="115"/>
                  </a:cubicBezTo>
                  <a:cubicBezTo>
                    <a:pt x="232" y="107"/>
                    <a:pt x="232" y="107"/>
                    <a:pt x="232" y="107"/>
                  </a:cubicBezTo>
                  <a:cubicBezTo>
                    <a:pt x="232" y="105"/>
                    <a:pt x="232" y="105"/>
                    <a:pt x="232" y="105"/>
                  </a:cubicBezTo>
                  <a:cubicBezTo>
                    <a:pt x="232" y="105"/>
                    <a:pt x="232" y="105"/>
                    <a:pt x="232" y="105"/>
                  </a:cubicBezTo>
                  <a:cubicBezTo>
                    <a:pt x="239" y="90"/>
                    <a:pt x="239" y="90"/>
                    <a:pt x="239" y="90"/>
                  </a:cubicBezTo>
                  <a:cubicBezTo>
                    <a:pt x="239" y="90"/>
                    <a:pt x="239" y="90"/>
                    <a:pt x="239" y="90"/>
                  </a:cubicBezTo>
                  <a:cubicBezTo>
                    <a:pt x="239" y="90"/>
                    <a:pt x="239" y="90"/>
                    <a:pt x="239" y="90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8" y="79"/>
                    <a:pt x="248" y="79"/>
                    <a:pt x="248" y="79"/>
                  </a:cubicBezTo>
                  <a:cubicBezTo>
                    <a:pt x="248" y="78"/>
                    <a:pt x="248" y="78"/>
                    <a:pt x="248" y="78"/>
                  </a:cubicBezTo>
                  <a:cubicBezTo>
                    <a:pt x="248" y="78"/>
                    <a:pt x="248" y="78"/>
                    <a:pt x="248" y="78"/>
                  </a:cubicBezTo>
                  <a:cubicBezTo>
                    <a:pt x="250" y="73"/>
                    <a:pt x="250" y="73"/>
                    <a:pt x="250" y="73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0"/>
                    <a:pt x="248" y="60"/>
                    <a:pt x="248" y="60"/>
                  </a:cubicBezTo>
                  <a:cubicBezTo>
                    <a:pt x="244" y="60"/>
                    <a:pt x="244" y="60"/>
                    <a:pt x="244" y="60"/>
                  </a:cubicBezTo>
                  <a:cubicBezTo>
                    <a:pt x="238" y="63"/>
                    <a:pt x="238" y="63"/>
                    <a:pt x="238" y="63"/>
                  </a:cubicBezTo>
                  <a:cubicBezTo>
                    <a:pt x="236" y="65"/>
                    <a:pt x="232" y="64"/>
                    <a:pt x="226" y="61"/>
                  </a:cubicBezTo>
                  <a:cubicBezTo>
                    <a:pt x="224" y="60"/>
                    <a:pt x="224" y="56"/>
                    <a:pt x="226" y="50"/>
                  </a:cubicBezTo>
                  <a:cubicBezTo>
                    <a:pt x="222" y="49"/>
                    <a:pt x="222" y="49"/>
                    <a:pt x="222" y="49"/>
                  </a:cubicBezTo>
                  <a:cubicBezTo>
                    <a:pt x="221" y="51"/>
                    <a:pt x="221" y="51"/>
                    <a:pt x="221" y="51"/>
                  </a:cubicBezTo>
                  <a:cubicBezTo>
                    <a:pt x="217" y="55"/>
                    <a:pt x="214" y="58"/>
                    <a:pt x="214" y="58"/>
                  </a:cubicBezTo>
                  <a:cubicBezTo>
                    <a:pt x="213" y="58"/>
                    <a:pt x="212" y="58"/>
                    <a:pt x="212" y="57"/>
                  </a:cubicBezTo>
                  <a:cubicBezTo>
                    <a:pt x="211" y="56"/>
                    <a:pt x="210" y="54"/>
                    <a:pt x="210" y="51"/>
                  </a:cubicBezTo>
                  <a:cubicBezTo>
                    <a:pt x="210" y="47"/>
                    <a:pt x="210" y="45"/>
                    <a:pt x="212" y="44"/>
                  </a:cubicBezTo>
                  <a:cubicBezTo>
                    <a:pt x="212" y="43"/>
                    <a:pt x="213" y="42"/>
                    <a:pt x="214" y="43"/>
                  </a:cubicBezTo>
                  <a:cubicBezTo>
                    <a:pt x="222" y="29"/>
                    <a:pt x="222" y="29"/>
                    <a:pt x="222" y="29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5" y="18"/>
                    <a:pt x="225" y="18"/>
                    <a:pt x="225" y="18"/>
                  </a:cubicBezTo>
                  <a:cubicBezTo>
                    <a:pt x="220" y="14"/>
                    <a:pt x="220" y="14"/>
                    <a:pt x="220" y="14"/>
                  </a:cubicBezTo>
                  <a:cubicBezTo>
                    <a:pt x="219" y="13"/>
                    <a:pt x="219" y="10"/>
                    <a:pt x="220" y="6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20" y="3"/>
                    <a:pt x="219" y="1"/>
                    <a:pt x="217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16" y="1"/>
                    <a:pt x="216" y="1"/>
                    <a:pt x="216" y="1"/>
                  </a:cubicBezTo>
                  <a:cubicBezTo>
                    <a:pt x="215" y="4"/>
                    <a:pt x="212" y="6"/>
                    <a:pt x="208" y="5"/>
                  </a:cubicBezTo>
                  <a:cubicBezTo>
                    <a:pt x="206" y="4"/>
                    <a:pt x="203" y="4"/>
                    <a:pt x="20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Freeform 16"/>
            <p:cNvSpPr/>
            <p:nvPr/>
          </p:nvSpPr>
          <p:spPr bwMode="auto">
            <a:xfrm>
              <a:off x="3548063" y="3952875"/>
              <a:ext cx="482600" cy="488950"/>
            </a:xfrm>
            <a:custGeom>
              <a:avLst/>
              <a:gdLst>
                <a:gd name="T0" fmla="*/ 134 w 141"/>
                <a:gd name="T1" fmla="*/ 16 h 144"/>
                <a:gd name="T2" fmla="*/ 129 w 141"/>
                <a:gd name="T3" fmla="*/ 15 h 144"/>
                <a:gd name="T4" fmla="*/ 125 w 141"/>
                <a:gd name="T5" fmla="*/ 13 h 144"/>
                <a:gd name="T6" fmla="*/ 117 w 141"/>
                <a:gd name="T7" fmla="*/ 14 h 144"/>
                <a:gd name="T8" fmla="*/ 111 w 141"/>
                <a:gd name="T9" fmla="*/ 12 h 144"/>
                <a:gd name="T10" fmla="*/ 110 w 141"/>
                <a:gd name="T11" fmla="*/ 11 h 144"/>
                <a:gd name="T12" fmla="*/ 102 w 141"/>
                <a:gd name="T13" fmla="*/ 2 h 144"/>
                <a:gd name="T14" fmla="*/ 88 w 141"/>
                <a:gd name="T15" fmla="*/ 8 h 144"/>
                <a:gd name="T16" fmla="*/ 86 w 141"/>
                <a:gd name="T17" fmla="*/ 20 h 144"/>
                <a:gd name="T18" fmla="*/ 81 w 141"/>
                <a:gd name="T19" fmla="*/ 30 h 144"/>
                <a:gd name="T20" fmla="*/ 72 w 141"/>
                <a:gd name="T21" fmla="*/ 43 h 144"/>
                <a:gd name="T22" fmla="*/ 57 w 141"/>
                <a:gd name="T23" fmla="*/ 59 h 144"/>
                <a:gd name="T24" fmla="*/ 43 w 141"/>
                <a:gd name="T25" fmla="*/ 73 h 144"/>
                <a:gd name="T26" fmla="*/ 36 w 141"/>
                <a:gd name="T27" fmla="*/ 82 h 144"/>
                <a:gd name="T28" fmla="*/ 0 w 141"/>
                <a:gd name="T29" fmla="*/ 84 h 144"/>
                <a:gd name="T30" fmla="*/ 10 w 141"/>
                <a:gd name="T31" fmla="*/ 114 h 144"/>
                <a:gd name="T32" fmla="*/ 16 w 141"/>
                <a:gd name="T33" fmla="*/ 117 h 144"/>
                <a:gd name="T34" fmla="*/ 21 w 141"/>
                <a:gd name="T35" fmla="*/ 131 h 144"/>
                <a:gd name="T36" fmla="*/ 21 w 141"/>
                <a:gd name="T37" fmla="*/ 134 h 144"/>
                <a:gd name="T38" fmla="*/ 31 w 141"/>
                <a:gd name="T39" fmla="*/ 131 h 144"/>
                <a:gd name="T40" fmla="*/ 35 w 141"/>
                <a:gd name="T41" fmla="*/ 133 h 144"/>
                <a:gd name="T42" fmla="*/ 38 w 141"/>
                <a:gd name="T43" fmla="*/ 123 h 144"/>
                <a:gd name="T44" fmla="*/ 55 w 141"/>
                <a:gd name="T45" fmla="*/ 116 h 144"/>
                <a:gd name="T46" fmla="*/ 56 w 141"/>
                <a:gd name="T47" fmla="*/ 106 h 144"/>
                <a:gd name="T48" fmla="*/ 60 w 141"/>
                <a:gd name="T49" fmla="*/ 104 h 144"/>
                <a:gd name="T50" fmla="*/ 61 w 141"/>
                <a:gd name="T51" fmla="*/ 104 h 144"/>
                <a:gd name="T52" fmla="*/ 68 w 141"/>
                <a:gd name="T53" fmla="*/ 110 h 144"/>
                <a:gd name="T54" fmla="*/ 70 w 141"/>
                <a:gd name="T55" fmla="*/ 116 h 144"/>
                <a:gd name="T56" fmla="*/ 75 w 141"/>
                <a:gd name="T57" fmla="*/ 109 h 144"/>
                <a:gd name="T58" fmla="*/ 81 w 141"/>
                <a:gd name="T59" fmla="*/ 106 h 144"/>
                <a:gd name="T60" fmla="*/ 87 w 141"/>
                <a:gd name="T61" fmla="*/ 107 h 144"/>
                <a:gd name="T62" fmla="*/ 90 w 141"/>
                <a:gd name="T63" fmla="*/ 119 h 144"/>
                <a:gd name="T64" fmla="*/ 94 w 141"/>
                <a:gd name="T65" fmla="*/ 127 h 144"/>
                <a:gd name="T66" fmla="*/ 97 w 141"/>
                <a:gd name="T67" fmla="*/ 135 h 144"/>
                <a:gd name="T68" fmla="*/ 103 w 141"/>
                <a:gd name="T69" fmla="*/ 135 h 144"/>
                <a:gd name="T70" fmla="*/ 104 w 141"/>
                <a:gd name="T71" fmla="*/ 136 h 144"/>
                <a:gd name="T72" fmla="*/ 108 w 141"/>
                <a:gd name="T73" fmla="*/ 144 h 144"/>
                <a:gd name="T74" fmla="*/ 110 w 141"/>
                <a:gd name="T75" fmla="*/ 138 h 144"/>
                <a:gd name="T76" fmla="*/ 111 w 141"/>
                <a:gd name="T77" fmla="*/ 137 h 144"/>
                <a:gd name="T78" fmla="*/ 115 w 141"/>
                <a:gd name="T79" fmla="*/ 135 h 144"/>
                <a:gd name="T80" fmla="*/ 117 w 141"/>
                <a:gd name="T81" fmla="*/ 132 h 144"/>
                <a:gd name="T82" fmla="*/ 93 w 141"/>
                <a:gd name="T83" fmla="*/ 84 h 144"/>
                <a:gd name="T84" fmla="*/ 87 w 141"/>
                <a:gd name="T85" fmla="*/ 65 h 144"/>
                <a:gd name="T86" fmla="*/ 87 w 141"/>
                <a:gd name="T87" fmla="*/ 64 h 144"/>
                <a:gd name="T88" fmla="*/ 91 w 141"/>
                <a:gd name="T89" fmla="*/ 53 h 144"/>
                <a:gd name="T90" fmla="*/ 130 w 141"/>
                <a:gd name="T91" fmla="*/ 44 h 144"/>
                <a:gd name="T92" fmla="*/ 139 w 141"/>
                <a:gd name="T93" fmla="*/ 3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" h="144">
                  <a:moveTo>
                    <a:pt x="141" y="29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29" y="15"/>
                    <a:pt x="129" y="15"/>
                    <a:pt x="129" y="15"/>
                  </a:cubicBezTo>
                  <a:cubicBezTo>
                    <a:pt x="129" y="15"/>
                    <a:pt x="129" y="15"/>
                    <a:pt x="129" y="15"/>
                  </a:cubicBezTo>
                  <a:cubicBezTo>
                    <a:pt x="129" y="15"/>
                    <a:pt x="129" y="15"/>
                    <a:pt x="129" y="15"/>
                  </a:cubicBezTo>
                  <a:cubicBezTo>
                    <a:pt x="129" y="15"/>
                    <a:pt x="129" y="15"/>
                    <a:pt x="129" y="15"/>
                  </a:cubicBez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2" y="13"/>
                    <a:pt x="122" y="13"/>
                    <a:pt x="122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1" y="11"/>
                    <a:pt x="111" y="11"/>
                    <a:pt x="111" y="11"/>
                  </a:cubicBezTo>
                  <a:cubicBezTo>
                    <a:pt x="110" y="11"/>
                    <a:pt x="110" y="11"/>
                    <a:pt x="110" y="11"/>
                  </a:cubicBezTo>
                  <a:cubicBezTo>
                    <a:pt x="110" y="11"/>
                    <a:pt x="110" y="11"/>
                    <a:pt x="110" y="11"/>
                  </a:cubicBezTo>
                  <a:cubicBezTo>
                    <a:pt x="110" y="11"/>
                    <a:pt x="110" y="11"/>
                    <a:pt x="110" y="11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8" y="47"/>
                    <a:pt x="65" y="50"/>
                    <a:pt x="61" y="52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7" y="61"/>
                    <a:pt x="53" y="64"/>
                    <a:pt x="47" y="66"/>
                  </a:cubicBezTo>
                  <a:cubicBezTo>
                    <a:pt x="43" y="73"/>
                    <a:pt x="43" y="73"/>
                    <a:pt x="43" y="73"/>
                  </a:cubicBezTo>
                  <a:cubicBezTo>
                    <a:pt x="43" y="73"/>
                    <a:pt x="43" y="73"/>
                    <a:pt x="43" y="73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3" y="104"/>
                    <a:pt x="3" y="104"/>
                    <a:pt x="3" y="10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9" y="121"/>
                    <a:pt x="21" y="124"/>
                    <a:pt x="21" y="126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19" y="133"/>
                    <a:pt x="19" y="133"/>
                    <a:pt x="19" y="133"/>
                  </a:cubicBezTo>
                  <a:cubicBezTo>
                    <a:pt x="20" y="134"/>
                    <a:pt x="20" y="134"/>
                    <a:pt x="20" y="134"/>
                  </a:cubicBezTo>
                  <a:cubicBezTo>
                    <a:pt x="21" y="134"/>
                    <a:pt x="21" y="134"/>
                    <a:pt x="21" y="134"/>
                  </a:cubicBezTo>
                  <a:cubicBezTo>
                    <a:pt x="24" y="129"/>
                    <a:pt x="24" y="129"/>
                    <a:pt x="24" y="129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1" y="133"/>
                    <a:pt x="31" y="133"/>
                    <a:pt x="31" y="133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9" y="121"/>
                    <a:pt x="41" y="120"/>
                    <a:pt x="43" y="121"/>
                  </a:cubicBezTo>
                  <a:cubicBezTo>
                    <a:pt x="51" y="122"/>
                    <a:pt x="51" y="122"/>
                    <a:pt x="51" y="122"/>
                  </a:cubicBezTo>
                  <a:cubicBezTo>
                    <a:pt x="55" y="116"/>
                    <a:pt x="55" y="116"/>
                    <a:pt x="55" y="116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4"/>
                    <a:pt x="61" y="104"/>
                    <a:pt x="61" y="104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7" y="105"/>
                    <a:pt x="67" y="105"/>
                    <a:pt x="67" y="105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72" y="114"/>
                    <a:pt x="72" y="114"/>
                    <a:pt x="72" y="114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5" y="109"/>
                    <a:pt x="75" y="109"/>
                    <a:pt x="75" y="109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6" y="107"/>
                    <a:pt x="86" y="107"/>
                    <a:pt x="86" y="107"/>
                  </a:cubicBezTo>
                  <a:cubicBezTo>
                    <a:pt x="87" y="107"/>
                    <a:pt x="87" y="107"/>
                    <a:pt x="87" y="107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90" y="113"/>
                    <a:pt x="90" y="113"/>
                    <a:pt x="90" y="113"/>
                  </a:cubicBezTo>
                  <a:cubicBezTo>
                    <a:pt x="90" y="119"/>
                    <a:pt x="90" y="119"/>
                    <a:pt x="90" y="119"/>
                  </a:cubicBezTo>
                  <a:cubicBezTo>
                    <a:pt x="94" y="126"/>
                    <a:pt x="94" y="126"/>
                    <a:pt x="94" y="126"/>
                  </a:cubicBezTo>
                  <a:cubicBezTo>
                    <a:pt x="94" y="126"/>
                    <a:pt x="94" y="126"/>
                    <a:pt x="94" y="126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7" y="135"/>
                    <a:pt x="97" y="135"/>
                    <a:pt x="97" y="135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99" y="132"/>
                    <a:pt x="99" y="132"/>
                    <a:pt x="99" y="132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4" y="136"/>
                    <a:pt x="114" y="136"/>
                    <a:pt x="114" y="136"/>
                  </a:cubicBezTo>
                  <a:cubicBezTo>
                    <a:pt x="115" y="136"/>
                    <a:pt x="115" y="136"/>
                    <a:pt x="115" y="136"/>
                  </a:cubicBezTo>
                  <a:cubicBezTo>
                    <a:pt x="115" y="135"/>
                    <a:pt x="115" y="135"/>
                    <a:pt x="115" y="135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7" y="133"/>
                    <a:pt x="117" y="133"/>
                    <a:pt x="117" y="133"/>
                  </a:cubicBezTo>
                  <a:cubicBezTo>
                    <a:pt x="117" y="132"/>
                    <a:pt x="117" y="132"/>
                    <a:pt x="117" y="132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93" y="84"/>
                    <a:pt x="93" y="84"/>
                    <a:pt x="93" y="84"/>
                  </a:cubicBezTo>
                  <a:cubicBezTo>
                    <a:pt x="93" y="84"/>
                    <a:pt x="93" y="84"/>
                    <a:pt x="93" y="84"/>
                  </a:cubicBezTo>
                  <a:cubicBezTo>
                    <a:pt x="92" y="73"/>
                    <a:pt x="92" y="73"/>
                    <a:pt x="92" y="73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1" y="53"/>
                    <a:pt x="91" y="53"/>
                    <a:pt x="91" y="53"/>
                  </a:cubicBezTo>
                  <a:cubicBezTo>
                    <a:pt x="91" y="53"/>
                    <a:pt x="91" y="53"/>
                    <a:pt x="91" y="53"/>
                  </a:cubicBezTo>
                  <a:cubicBezTo>
                    <a:pt x="117" y="51"/>
                    <a:pt x="117" y="51"/>
                    <a:pt x="117" y="51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5" y="42"/>
                    <a:pt x="139" y="40"/>
                    <a:pt x="139" y="38"/>
                  </a:cubicBezTo>
                  <a:cubicBezTo>
                    <a:pt x="141" y="36"/>
                    <a:pt x="141" y="33"/>
                    <a:pt x="141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Freeform 17"/>
            <p:cNvSpPr/>
            <p:nvPr/>
          </p:nvSpPr>
          <p:spPr bwMode="auto">
            <a:xfrm>
              <a:off x="3548063" y="3001963"/>
              <a:ext cx="550862" cy="982662"/>
            </a:xfrm>
            <a:custGeom>
              <a:avLst/>
              <a:gdLst>
                <a:gd name="T0" fmla="*/ 47 w 161"/>
                <a:gd name="T1" fmla="*/ 90 h 289"/>
                <a:gd name="T2" fmla="*/ 61 w 161"/>
                <a:gd name="T3" fmla="*/ 101 h 289"/>
                <a:gd name="T4" fmla="*/ 70 w 161"/>
                <a:gd name="T5" fmla="*/ 108 h 289"/>
                <a:gd name="T6" fmla="*/ 88 w 161"/>
                <a:gd name="T7" fmla="*/ 115 h 289"/>
                <a:gd name="T8" fmla="*/ 88 w 161"/>
                <a:gd name="T9" fmla="*/ 116 h 289"/>
                <a:gd name="T10" fmla="*/ 93 w 161"/>
                <a:gd name="T11" fmla="*/ 124 h 289"/>
                <a:gd name="T12" fmla="*/ 89 w 161"/>
                <a:gd name="T13" fmla="*/ 136 h 289"/>
                <a:gd name="T14" fmla="*/ 88 w 161"/>
                <a:gd name="T15" fmla="*/ 144 h 289"/>
                <a:gd name="T16" fmla="*/ 83 w 161"/>
                <a:gd name="T17" fmla="*/ 158 h 289"/>
                <a:gd name="T18" fmla="*/ 70 w 161"/>
                <a:gd name="T19" fmla="*/ 157 h 289"/>
                <a:gd name="T20" fmla="*/ 56 w 161"/>
                <a:gd name="T21" fmla="*/ 166 h 289"/>
                <a:gd name="T22" fmla="*/ 58 w 161"/>
                <a:gd name="T23" fmla="*/ 177 h 289"/>
                <a:gd name="T24" fmla="*/ 43 w 161"/>
                <a:gd name="T25" fmla="*/ 174 h 289"/>
                <a:gd name="T26" fmla="*/ 31 w 161"/>
                <a:gd name="T27" fmla="*/ 169 h 289"/>
                <a:gd name="T28" fmla="*/ 19 w 161"/>
                <a:gd name="T29" fmla="*/ 197 h 289"/>
                <a:gd name="T30" fmla="*/ 23 w 161"/>
                <a:gd name="T31" fmla="*/ 204 h 289"/>
                <a:gd name="T32" fmla="*/ 26 w 161"/>
                <a:gd name="T33" fmla="*/ 211 h 289"/>
                <a:gd name="T34" fmla="*/ 27 w 161"/>
                <a:gd name="T35" fmla="*/ 222 h 289"/>
                <a:gd name="T36" fmla="*/ 3 w 161"/>
                <a:gd name="T37" fmla="*/ 227 h 289"/>
                <a:gd name="T38" fmla="*/ 3 w 161"/>
                <a:gd name="T39" fmla="*/ 244 h 289"/>
                <a:gd name="T40" fmla="*/ 6 w 161"/>
                <a:gd name="T41" fmla="*/ 254 h 289"/>
                <a:gd name="T42" fmla="*/ 33 w 161"/>
                <a:gd name="T43" fmla="*/ 253 h 289"/>
                <a:gd name="T44" fmla="*/ 43 w 161"/>
                <a:gd name="T45" fmla="*/ 260 h 289"/>
                <a:gd name="T46" fmla="*/ 51 w 161"/>
                <a:gd name="T47" fmla="*/ 266 h 289"/>
                <a:gd name="T48" fmla="*/ 57 w 161"/>
                <a:gd name="T49" fmla="*/ 261 h 289"/>
                <a:gd name="T50" fmla="*/ 76 w 161"/>
                <a:gd name="T51" fmla="*/ 274 h 289"/>
                <a:gd name="T52" fmla="*/ 98 w 161"/>
                <a:gd name="T53" fmla="*/ 275 h 289"/>
                <a:gd name="T54" fmla="*/ 104 w 161"/>
                <a:gd name="T55" fmla="*/ 279 h 289"/>
                <a:gd name="T56" fmla="*/ 104 w 161"/>
                <a:gd name="T57" fmla="*/ 279 h 289"/>
                <a:gd name="T58" fmla="*/ 113 w 161"/>
                <a:gd name="T59" fmla="*/ 288 h 289"/>
                <a:gd name="T60" fmla="*/ 123 w 161"/>
                <a:gd name="T61" fmla="*/ 280 h 289"/>
                <a:gd name="T62" fmla="*/ 120 w 161"/>
                <a:gd name="T63" fmla="*/ 274 h 289"/>
                <a:gd name="T64" fmla="*/ 123 w 161"/>
                <a:gd name="T65" fmla="*/ 258 h 289"/>
                <a:gd name="T66" fmla="*/ 134 w 161"/>
                <a:gd name="T67" fmla="*/ 257 h 289"/>
                <a:gd name="T68" fmla="*/ 121 w 161"/>
                <a:gd name="T69" fmla="*/ 243 h 289"/>
                <a:gd name="T70" fmla="*/ 117 w 161"/>
                <a:gd name="T71" fmla="*/ 238 h 289"/>
                <a:gd name="T72" fmla="*/ 121 w 161"/>
                <a:gd name="T73" fmla="*/ 232 h 289"/>
                <a:gd name="T74" fmla="*/ 151 w 161"/>
                <a:gd name="T75" fmla="*/ 233 h 289"/>
                <a:gd name="T76" fmla="*/ 161 w 161"/>
                <a:gd name="T77" fmla="*/ 232 h 289"/>
                <a:gd name="T78" fmla="*/ 145 w 161"/>
                <a:gd name="T79" fmla="*/ 188 h 289"/>
                <a:gd name="T80" fmla="*/ 137 w 161"/>
                <a:gd name="T81" fmla="*/ 184 h 289"/>
                <a:gd name="T82" fmla="*/ 135 w 161"/>
                <a:gd name="T83" fmla="*/ 172 h 289"/>
                <a:gd name="T84" fmla="*/ 138 w 161"/>
                <a:gd name="T85" fmla="*/ 96 h 289"/>
                <a:gd name="T86" fmla="*/ 139 w 161"/>
                <a:gd name="T87" fmla="*/ 81 h 289"/>
                <a:gd name="T88" fmla="*/ 147 w 161"/>
                <a:gd name="T89" fmla="*/ 68 h 289"/>
                <a:gd name="T90" fmla="*/ 139 w 161"/>
                <a:gd name="T91" fmla="*/ 56 h 289"/>
                <a:gd name="T92" fmla="*/ 138 w 161"/>
                <a:gd name="T93" fmla="*/ 44 h 289"/>
                <a:gd name="T94" fmla="*/ 138 w 161"/>
                <a:gd name="T95" fmla="*/ 43 h 289"/>
                <a:gd name="T96" fmla="*/ 145 w 161"/>
                <a:gd name="T97" fmla="*/ 18 h 289"/>
                <a:gd name="T98" fmla="*/ 150 w 161"/>
                <a:gd name="T99" fmla="*/ 11 h 289"/>
                <a:gd name="T100" fmla="*/ 156 w 161"/>
                <a:gd name="T101" fmla="*/ 6 h 289"/>
                <a:gd name="T102" fmla="*/ 148 w 161"/>
                <a:gd name="T103" fmla="*/ 0 h 289"/>
                <a:gd name="T104" fmla="*/ 134 w 161"/>
                <a:gd name="T105" fmla="*/ 5 h 289"/>
                <a:gd name="T106" fmla="*/ 121 w 161"/>
                <a:gd name="T107" fmla="*/ 17 h 289"/>
                <a:gd name="T108" fmla="*/ 105 w 161"/>
                <a:gd name="T109" fmla="*/ 29 h 289"/>
                <a:gd name="T110" fmla="*/ 97 w 161"/>
                <a:gd name="T111" fmla="*/ 35 h 289"/>
                <a:gd name="T112" fmla="*/ 93 w 161"/>
                <a:gd name="T113" fmla="*/ 59 h 289"/>
                <a:gd name="T114" fmla="*/ 91 w 161"/>
                <a:gd name="T115" fmla="*/ 66 h 289"/>
                <a:gd name="T116" fmla="*/ 87 w 161"/>
                <a:gd name="T117" fmla="*/ 72 h 289"/>
                <a:gd name="T118" fmla="*/ 86 w 161"/>
                <a:gd name="T119" fmla="*/ 73 h 289"/>
                <a:gd name="T120" fmla="*/ 76 w 161"/>
                <a:gd name="T121" fmla="*/ 74 h 289"/>
                <a:gd name="T122" fmla="*/ 75 w 161"/>
                <a:gd name="T123" fmla="*/ 74 h 289"/>
                <a:gd name="T124" fmla="*/ 54 w 161"/>
                <a:gd name="T125" fmla="*/ 66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1" h="289">
                  <a:moveTo>
                    <a:pt x="54" y="66"/>
                  </a:moveTo>
                  <a:cubicBezTo>
                    <a:pt x="51" y="66"/>
                    <a:pt x="51" y="66"/>
                    <a:pt x="51" y="66"/>
                  </a:cubicBezTo>
                  <a:cubicBezTo>
                    <a:pt x="47" y="90"/>
                    <a:pt x="47" y="90"/>
                    <a:pt x="47" y="90"/>
                  </a:cubicBezTo>
                  <a:cubicBezTo>
                    <a:pt x="54" y="98"/>
                    <a:pt x="54" y="98"/>
                    <a:pt x="54" y="98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70" y="108"/>
                    <a:pt x="70" y="108"/>
                    <a:pt x="70" y="108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6"/>
                    <a:pt x="88" y="116"/>
                    <a:pt x="88" y="116"/>
                  </a:cubicBezTo>
                  <a:cubicBezTo>
                    <a:pt x="93" y="122"/>
                    <a:pt x="93" y="122"/>
                    <a:pt x="93" y="122"/>
                  </a:cubicBezTo>
                  <a:cubicBezTo>
                    <a:pt x="93" y="123"/>
                    <a:pt x="93" y="123"/>
                    <a:pt x="93" y="123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89" y="130"/>
                    <a:pt x="89" y="130"/>
                    <a:pt x="89" y="130"/>
                  </a:cubicBezTo>
                  <a:cubicBezTo>
                    <a:pt x="88" y="131"/>
                    <a:pt x="88" y="133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88" y="144"/>
                    <a:pt x="88" y="144"/>
                    <a:pt x="88" y="144"/>
                  </a:cubicBezTo>
                  <a:cubicBezTo>
                    <a:pt x="88" y="144"/>
                    <a:pt x="88" y="144"/>
                    <a:pt x="88" y="144"/>
                  </a:cubicBezTo>
                  <a:cubicBezTo>
                    <a:pt x="85" y="156"/>
                    <a:pt x="85" y="156"/>
                    <a:pt x="85" y="156"/>
                  </a:cubicBezTo>
                  <a:cubicBezTo>
                    <a:pt x="84" y="158"/>
                    <a:pt x="84" y="158"/>
                    <a:pt x="84" y="158"/>
                  </a:cubicBezTo>
                  <a:cubicBezTo>
                    <a:pt x="83" y="158"/>
                    <a:pt x="83" y="158"/>
                    <a:pt x="83" y="158"/>
                  </a:cubicBezTo>
                  <a:cubicBezTo>
                    <a:pt x="82" y="158"/>
                    <a:pt x="82" y="158"/>
                    <a:pt x="82" y="158"/>
                  </a:cubicBezTo>
                  <a:cubicBezTo>
                    <a:pt x="77" y="156"/>
                    <a:pt x="77" y="156"/>
                    <a:pt x="77" y="156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6" y="166"/>
                    <a:pt x="56" y="166"/>
                    <a:pt x="56" y="166"/>
                  </a:cubicBezTo>
                  <a:cubicBezTo>
                    <a:pt x="65" y="170"/>
                    <a:pt x="65" y="170"/>
                    <a:pt x="65" y="170"/>
                  </a:cubicBezTo>
                  <a:cubicBezTo>
                    <a:pt x="64" y="172"/>
                    <a:pt x="64" y="172"/>
                    <a:pt x="64" y="172"/>
                  </a:cubicBezTo>
                  <a:cubicBezTo>
                    <a:pt x="63" y="174"/>
                    <a:pt x="61" y="176"/>
                    <a:pt x="58" y="177"/>
                  </a:cubicBezTo>
                  <a:cubicBezTo>
                    <a:pt x="53" y="178"/>
                    <a:pt x="53" y="178"/>
                    <a:pt x="53" y="178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21" y="184"/>
                    <a:pt x="21" y="184"/>
                    <a:pt x="21" y="184"/>
                  </a:cubicBezTo>
                  <a:cubicBezTo>
                    <a:pt x="19" y="188"/>
                    <a:pt x="19" y="188"/>
                    <a:pt x="19" y="188"/>
                  </a:cubicBezTo>
                  <a:cubicBezTo>
                    <a:pt x="19" y="197"/>
                    <a:pt x="19" y="197"/>
                    <a:pt x="19" y="197"/>
                  </a:cubicBezTo>
                  <a:cubicBezTo>
                    <a:pt x="23" y="204"/>
                    <a:pt x="23" y="204"/>
                    <a:pt x="23" y="204"/>
                  </a:cubicBezTo>
                  <a:cubicBezTo>
                    <a:pt x="23" y="204"/>
                    <a:pt x="23" y="204"/>
                    <a:pt x="23" y="204"/>
                  </a:cubicBezTo>
                  <a:cubicBezTo>
                    <a:pt x="23" y="204"/>
                    <a:pt x="23" y="204"/>
                    <a:pt x="23" y="204"/>
                  </a:cubicBezTo>
                  <a:cubicBezTo>
                    <a:pt x="23" y="204"/>
                    <a:pt x="23" y="204"/>
                    <a:pt x="23" y="204"/>
                  </a:cubicBezTo>
                  <a:cubicBezTo>
                    <a:pt x="26" y="210"/>
                    <a:pt x="26" y="210"/>
                    <a:pt x="26" y="210"/>
                  </a:cubicBezTo>
                  <a:cubicBezTo>
                    <a:pt x="26" y="211"/>
                    <a:pt x="26" y="211"/>
                    <a:pt x="26" y="211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6" y="222"/>
                    <a:pt x="26" y="222"/>
                    <a:pt x="26" y="222"/>
                  </a:cubicBezTo>
                  <a:cubicBezTo>
                    <a:pt x="27" y="222"/>
                    <a:pt x="27" y="222"/>
                    <a:pt x="27" y="222"/>
                  </a:cubicBezTo>
                  <a:cubicBezTo>
                    <a:pt x="20" y="224"/>
                    <a:pt x="20" y="224"/>
                    <a:pt x="20" y="224"/>
                  </a:cubicBezTo>
                  <a:cubicBezTo>
                    <a:pt x="8" y="224"/>
                    <a:pt x="8" y="224"/>
                    <a:pt x="8" y="224"/>
                  </a:cubicBezTo>
                  <a:cubicBezTo>
                    <a:pt x="3" y="227"/>
                    <a:pt x="3" y="227"/>
                    <a:pt x="3" y="227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1" y="232"/>
                    <a:pt x="1" y="232"/>
                    <a:pt x="1" y="232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3" y="248"/>
                    <a:pt x="3" y="248"/>
                    <a:pt x="3" y="248"/>
                  </a:cubicBezTo>
                  <a:cubicBezTo>
                    <a:pt x="6" y="254"/>
                    <a:pt x="6" y="254"/>
                    <a:pt x="6" y="254"/>
                  </a:cubicBezTo>
                  <a:cubicBezTo>
                    <a:pt x="15" y="260"/>
                    <a:pt x="15" y="260"/>
                    <a:pt x="15" y="260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33" y="253"/>
                    <a:pt x="33" y="253"/>
                    <a:pt x="33" y="253"/>
                  </a:cubicBezTo>
                  <a:cubicBezTo>
                    <a:pt x="34" y="252"/>
                    <a:pt x="34" y="252"/>
                    <a:pt x="34" y="252"/>
                  </a:cubicBezTo>
                  <a:cubicBezTo>
                    <a:pt x="39" y="252"/>
                    <a:pt x="39" y="252"/>
                    <a:pt x="39" y="252"/>
                  </a:cubicBezTo>
                  <a:cubicBezTo>
                    <a:pt x="43" y="260"/>
                    <a:pt x="43" y="260"/>
                    <a:pt x="43" y="260"/>
                  </a:cubicBezTo>
                  <a:cubicBezTo>
                    <a:pt x="45" y="262"/>
                    <a:pt x="46" y="264"/>
                    <a:pt x="47" y="266"/>
                  </a:cubicBezTo>
                  <a:cubicBezTo>
                    <a:pt x="50" y="266"/>
                    <a:pt x="50" y="266"/>
                    <a:pt x="50" y="266"/>
                  </a:cubicBezTo>
                  <a:cubicBezTo>
                    <a:pt x="51" y="266"/>
                    <a:pt x="51" y="266"/>
                    <a:pt x="51" y="266"/>
                  </a:cubicBezTo>
                  <a:cubicBezTo>
                    <a:pt x="51" y="266"/>
                    <a:pt x="51" y="266"/>
                    <a:pt x="51" y="266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57" y="261"/>
                    <a:pt x="57" y="261"/>
                    <a:pt x="57" y="261"/>
                  </a:cubicBezTo>
                  <a:cubicBezTo>
                    <a:pt x="63" y="270"/>
                    <a:pt x="63" y="270"/>
                    <a:pt x="63" y="270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76" y="274"/>
                    <a:pt x="76" y="274"/>
                    <a:pt x="76" y="274"/>
                  </a:cubicBezTo>
                  <a:cubicBezTo>
                    <a:pt x="82" y="273"/>
                    <a:pt x="82" y="273"/>
                    <a:pt x="82" y="273"/>
                  </a:cubicBezTo>
                  <a:cubicBezTo>
                    <a:pt x="83" y="273"/>
                    <a:pt x="83" y="273"/>
                    <a:pt x="83" y="273"/>
                  </a:cubicBezTo>
                  <a:cubicBezTo>
                    <a:pt x="98" y="275"/>
                    <a:pt x="98" y="275"/>
                    <a:pt x="98" y="275"/>
                  </a:cubicBezTo>
                  <a:cubicBezTo>
                    <a:pt x="98" y="275"/>
                    <a:pt x="98" y="275"/>
                    <a:pt x="98" y="275"/>
                  </a:cubicBezTo>
                  <a:cubicBezTo>
                    <a:pt x="98" y="275"/>
                    <a:pt x="98" y="275"/>
                    <a:pt x="98" y="275"/>
                  </a:cubicBezTo>
                  <a:cubicBezTo>
                    <a:pt x="104" y="279"/>
                    <a:pt x="104" y="279"/>
                    <a:pt x="104" y="279"/>
                  </a:cubicBezTo>
                  <a:cubicBezTo>
                    <a:pt x="104" y="279"/>
                    <a:pt x="104" y="279"/>
                    <a:pt x="104" y="279"/>
                  </a:cubicBezTo>
                  <a:cubicBezTo>
                    <a:pt x="104" y="279"/>
                    <a:pt x="104" y="279"/>
                    <a:pt x="104" y="279"/>
                  </a:cubicBezTo>
                  <a:cubicBezTo>
                    <a:pt x="104" y="279"/>
                    <a:pt x="104" y="279"/>
                    <a:pt x="104" y="279"/>
                  </a:cubicBezTo>
                  <a:cubicBezTo>
                    <a:pt x="109" y="283"/>
                    <a:pt x="109" y="283"/>
                    <a:pt x="109" y="283"/>
                  </a:cubicBezTo>
                  <a:cubicBezTo>
                    <a:pt x="109" y="284"/>
                    <a:pt x="109" y="284"/>
                    <a:pt x="109" y="284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17" y="289"/>
                    <a:pt x="117" y="289"/>
                    <a:pt x="117" y="289"/>
                  </a:cubicBezTo>
                  <a:cubicBezTo>
                    <a:pt x="123" y="288"/>
                    <a:pt x="123" y="288"/>
                    <a:pt x="123" y="288"/>
                  </a:cubicBezTo>
                  <a:cubicBezTo>
                    <a:pt x="123" y="280"/>
                    <a:pt x="123" y="280"/>
                    <a:pt x="123" y="280"/>
                  </a:cubicBezTo>
                  <a:cubicBezTo>
                    <a:pt x="120" y="274"/>
                    <a:pt x="120" y="274"/>
                    <a:pt x="120" y="274"/>
                  </a:cubicBezTo>
                  <a:cubicBezTo>
                    <a:pt x="120" y="274"/>
                    <a:pt x="120" y="274"/>
                    <a:pt x="120" y="274"/>
                  </a:cubicBezTo>
                  <a:cubicBezTo>
                    <a:pt x="120" y="274"/>
                    <a:pt x="120" y="274"/>
                    <a:pt x="120" y="274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23" y="258"/>
                    <a:pt x="123" y="258"/>
                    <a:pt x="123" y="258"/>
                  </a:cubicBezTo>
                  <a:cubicBezTo>
                    <a:pt x="123" y="258"/>
                    <a:pt x="123" y="258"/>
                    <a:pt x="123" y="258"/>
                  </a:cubicBezTo>
                  <a:cubicBezTo>
                    <a:pt x="124" y="258"/>
                    <a:pt x="124" y="258"/>
                    <a:pt x="124" y="258"/>
                  </a:cubicBezTo>
                  <a:cubicBezTo>
                    <a:pt x="129" y="257"/>
                    <a:pt x="129" y="257"/>
                    <a:pt x="129" y="257"/>
                  </a:cubicBezTo>
                  <a:cubicBezTo>
                    <a:pt x="134" y="257"/>
                    <a:pt x="134" y="257"/>
                    <a:pt x="134" y="257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2" y="250"/>
                    <a:pt x="132" y="250"/>
                    <a:pt x="132" y="250"/>
                  </a:cubicBezTo>
                  <a:cubicBezTo>
                    <a:pt x="121" y="243"/>
                    <a:pt x="121" y="243"/>
                    <a:pt x="121" y="243"/>
                  </a:cubicBezTo>
                  <a:cubicBezTo>
                    <a:pt x="118" y="238"/>
                    <a:pt x="118" y="238"/>
                    <a:pt x="118" y="238"/>
                  </a:cubicBezTo>
                  <a:cubicBezTo>
                    <a:pt x="117" y="238"/>
                    <a:pt x="117" y="238"/>
                    <a:pt x="117" y="238"/>
                  </a:cubicBezTo>
                  <a:cubicBezTo>
                    <a:pt x="117" y="238"/>
                    <a:pt x="117" y="238"/>
                    <a:pt x="117" y="238"/>
                  </a:cubicBezTo>
                  <a:cubicBezTo>
                    <a:pt x="117" y="237"/>
                    <a:pt x="117" y="237"/>
                    <a:pt x="117" y="237"/>
                  </a:cubicBezTo>
                  <a:cubicBezTo>
                    <a:pt x="121" y="231"/>
                    <a:pt x="121" y="231"/>
                    <a:pt x="121" y="231"/>
                  </a:cubicBezTo>
                  <a:cubicBezTo>
                    <a:pt x="121" y="232"/>
                    <a:pt x="121" y="232"/>
                    <a:pt x="121" y="232"/>
                  </a:cubicBezTo>
                  <a:cubicBezTo>
                    <a:pt x="129" y="234"/>
                    <a:pt x="129" y="234"/>
                    <a:pt x="129" y="234"/>
                  </a:cubicBezTo>
                  <a:cubicBezTo>
                    <a:pt x="151" y="233"/>
                    <a:pt x="151" y="233"/>
                    <a:pt x="151" y="233"/>
                  </a:cubicBezTo>
                  <a:cubicBezTo>
                    <a:pt x="151" y="233"/>
                    <a:pt x="151" y="233"/>
                    <a:pt x="151" y="233"/>
                  </a:cubicBezTo>
                  <a:cubicBezTo>
                    <a:pt x="151" y="233"/>
                    <a:pt x="151" y="233"/>
                    <a:pt x="151" y="233"/>
                  </a:cubicBezTo>
                  <a:cubicBezTo>
                    <a:pt x="157" y="235"/>
                    <a:pt x="157" y="235"/>
                    <a:pt x="157" y="235"/>
                  </a:cubicBezTo>
                  <a:cubicBezTo>
                    <a:pt x="161" y="232"/>
                    <a:pt x="161" y="232"/>
                    <a:pt x="161" y="232"/>
                  </a:cubicBezTo>
                  <a:cubicBezTo>
                    <a:pt x="159" y="219"/>
                    <a:pt x="159" y="219"/>
                    <a:pt x="159" y="219"/>
                  </a:cubicBezTo>
                  <a:cubicBezTo>
                    <a:pt x="152" y="214"/>
                    <a:pt x="152" y="214"/>
                    <a:pt x="152" y="214"/>
                  </a:cubicBezTo>
                  <a:cubicBezTo>
                    <a:pt x="145" y="211"/>
                    <a:pt x="143" y="202"/>
                    <a:pt x="145" y="188"/>
                  </a:cubicBezTo>
                  <a:cubicBezTo>
                    <a:pt x="138" y="184"/>
                    <a:pt x="138" y="184"/>
                    <a:pt x="138" y="184"/>
                  </a:cubicBezTo>
                  <a:cubicBezTo>
                    <a:pt x="137" y="184"/>
                    <a:pt x="137" y="184"/>
                    <a:pt x="137" y="184"/>
                  </a:cubicBezTo>
                  <a:cubicBezTo>
                    <a:pt x="137" y="184"/>
                    <a:pt x="137" y="184"/>
                    <a:pt x="137" y="184"/>
                  </a:cubicBezTo>
                  <a:cubicBezTo>
                    <a:pt x="137" y="183"/>
                    <a:pt x="137" y="183"/>
                    <a:pt x="137" y="183"/>
                  </a:cubicBezTo>
                  <a:cubicBezTo>
                    <a:pt x="137" y="183"/>
                    <a:pt x="137" y="183"/>
                    <a:pt x="137" y="183"/>
                  </a:cubicBezTo>
                  <a:cubicBezTo>
                    <a:pt x="135" y="172"/>
                    <a:pt x="135" y="172"/>
                    <a:pt x="135" y="172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1" y="120"/>
                    <a:pt x="139" y="112"/>
                    <a:pt x="139" y="108"/>
                  </a:cubicBezTo>
                  <a:cubicBezTo>
                    <a:pt x="138" y="96"/>
                    <a:pt x="138" y="96"/>
                    <a:pt x="138" y="96"/>
                  </a:cubicBezTo>
                  <a:cubicBezTo>
                    <a:pt x="139" y="82"/>
                    <a:pt x="139" y="82"/>
                    <a:pt x="139" y="82"/>
                  </a:cubicBezTo>
                  <a:cubicBezTo>
                    <a:pt x="139" y="82"/>
                    <a:pt x="139" y="82"/>
                    <a:pt x="139" y="82"/>
                  </a:cubicBezTo>
                  <a:cubicBezTo>
                    <a:pt x="139" y="81"/>
                    <a:pt x="139" y="81"/>
                    <a:pt x="139" y="81"/>
                  </a:cubicBezTo>
                  <a:cubicBezTo>
                    <a:pt x="139" y="81"/>
                    <a:pt x="139" y="81"/>
                    <a:pt x="139" y="81"/>
                  </a:cubicBezTo>
                  <a:cubicBezTo>
                    <a:pt x="147" y="75"/>
                    <a:pt x="147" y="75"/>
                    <a:pt x="147" y="75"/>
                  </a:cubicBezTo>
                  <a:cubicBezTo>
                    <a:pt x="147" y="68"/>
                    <a:pt x="147" y="68"/>
                    <a:pt x="147" y="68"/>
                  </a:cubicBezTo>
                  <a:cubicBezTo>
                    <a:pt x="147" y="67"/>
                    <a:pt x="147" y="64"/>
                    <a:pt x="145" y="61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39" y="54"/>
                    <a:pt x="139" y="54"/>
                    <a:pt x="139" y="54"/>
                  </a:cubicBezTo>
                  <a:cubicBezTo>
                    <a:pt x="138" y="45"/>
                    <a:pt x="138" y="45"/>
                    <a:pt x="138" y="45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49" y="30"/>
                    <a:pt x="149" y="30"/>
                    <a:pt x="149" y="30"/>
                  </a:cubicBezTo>
                  <a:cubicBezTo>
                    <a:pt x="149" y="24"/>
                    <a:pt x="149" y="24"/>
                    <a:pt x="149" y="24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0"/>
                    <a:pt x="150" y="10"/>
                    <a:pt x="150" y="10"/>
                  </a:cubicBezTo>
                  <a:cubicBezTo>
                    <a:pt x="151" y="10"/>
                    <a:pt x="151" y="10"/>
                    <a:pt x="151" y="10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5" y="9"/>
                    <a:pt x="145" y="9"/>
                    <a:pt x="145" y="9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30" y="14"/>
                    <a:pt x="130" y="14"/>
                    <a:pt x="130" y="14"/>
                  </a:cubicBezTo>
                  <a:cubicBezTo>
                    <a:pt x="121" y="17"/>
                    <a:pt x="121" y="17"/>
                    <a:pt x="121" y="17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97" y="35"/>
                    <a:pt x="97" y="35"/>
                    <a:pt x="97" y="3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6" y="72"/>
                    <a:pt x="86" y="72"/>
                    <a:pt x="86" y="72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5" y="74"/>
                    <a:pt x="75" y="74"/>
                    <a:pt x="75" y="74"/>
                  </a:cubicBezTo>
                  <a:cubicBezTo>
                    <a:pt x="75" y="74"/>
                    <a:pt x="75" y="74"/>
                    <a:pt x="75" y="74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69"/>
                    <a:pt x="61" y="69"/>
                    <a:pt x="61" y="69"/>
                  </a:cubicBezTo>
                  <a:lnTo>
                    <a:pt x="54" y="6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18"/>
            <p:cNvSpPr/>
            <p:nvPr/>
          </p:nvSpPr>
          <p:spPr bwMode="auto">
            <a:xfrm>
              <a:off x="4027488" y="2822575"/>
              <a:ext cx="369887" cy="804863"/>
            </a:xfrm>
            <a:custGeom>
              <a:avLst/>
              <a:gdLst>
                <a:gd name="T0" fmla="*/ 99 w 108"/>
                <a:gd name="T1" fmla="*/ 3 h 237"/>
                <a:gd name="T2" fmla="*/ 93 w 108"/>
                <a:gd name="T3" fmla="*/ 5 h 237"/>
                <a:gd name="T4" fmla="*/ 88 w 108"/>
                <a:gd name="T5" fmla="*/ 11 h 237"/>
                <a:gd name="T6" fmla="*/ 87 w 108"/>
                <a:gd name="T7" fmla="*/ 12 h 237"/>
                <a:gd name="T8" fmla="*/ 67 w 108"/>
                <a:gd name="T9" fmla="*/ 13 h 237"/>
                <a:gd name="T10" fmla="*/ 61 w 108"/>
                <a:gd name="T11" fmla="*/ 19 h 237"/>
                <a:gd name="T12" fmla="*/ 55 w 108"/>
                <a:gd name="T13" fmla="*/ 23 h 237"/>
                <a:gd name="T14" fmla="*/ 46 w 108"/>
                <a:gd name="T15" fmla="*/ 23 h 237"/>
                <a:gd name="T16" fmla="*/ 41 w 108"/>
                <a:gd name="T17" fmla="*/ 37 h 237"/>
                <a:gd name="T18" fmla="*/ 41 w 108"/>
                <a:gd name="T19" fmla="*/ 37 h 237"/>
                <a:gd name="T20" fmla="*/ 33 w 108"/>
                <a:gd name="T21" fmla="*/ 45 h 237"/>
                <a:gd name="T22" fmla="*/ 21 w 108"/>
                <a:gd name="T23" fmla="*/ 59 h 237"/>
                <a:gd name="T24" fmla="*/ 13 w 108"/>
                <a:gd name="T25" fmla="*/ 67 h 237"/>
                <a:gd name="T26" fmla="*/ 13 w 108"/>
                <a:gd name="T27" fmla="*/ 77 h 237"/>
                <a:gd name="T28" fmla="*/ 13 w 108"/>
                <a:gd name="T29" fmla="*/ 85 h 237"/>
                <a:gd name="T30" fmla="*/ 8 w 108"/>
                <a:gd name="T31" fmla="*/ 92 h 237"/>
                <a:gd name="T32" fmla="*/ 8 w 108"/>
                <a:gd name="T33" fmla="*/ 111 h 237"/>
                <a:gd name="T34" fmla="*/ 12 w 108"/>
                <a:gd name="T35" fmla="*/ 122 h 237"/>
                <a:gd name="T36" fmla="*/ 11 w 108"/>
                <a:gd name="T37" fmla="*/ 131 h 237"/>
                <a:gd name="T38" fmla="*/ 3 w 108"/>
                <a:gd name="T39" fmla="*/ 161 h 237"/>
                <a:gd name="T40" fmla="*/ 9 w 108"/>
                <a:gd name="T41" fmla="*/ 185 h 237"/>
                <a:gd name="T42" fmla="*/ 7 w 108"/>
                <a:gd name="T43" fmla="*/ 237 h 237"/>
                <a:gd name="T44" fmla="*/ 17 w 108"/>
                <a:gd name="T45" fmla="*/ 227 h 237"/>
                <a:gd name="T46" fmla="*/ 56 w 108"/>
                <a:gd name="T47" fmla="*/ 207 h 237"/>
                <a:gd name="T48" fmla="*/ 75 w 108"/>
                <a:gd name="T49" fmla="*/ 209 h 237"/>
                <a:gd name="T50" fmla="*/ 91 w 108"/>
                <a:gd name="T51" fmla="*/ 195 h 237"/>
                <a:gd name="T52" fmla="*/ 95 w 108"/>
                <a:gd name="T53" fmla="*/ 185 h 237"/>
                <a:gd name="T54" fmla="*/ 95 w 108"/>
                <a:gd name="T55" fmla="*/ 184 h 237"/>
                <a:gd name="T56" fmla="*/ 97 w 108"/>
                <a:gd name="T57" fmla="*/ 170 h 237"/>
                <a:gd name="T58" fmla="*/ 98 w 108"/>
                <a:gd name="T59" fmla="*/ 161 h 237"/>
                <a:gd name="T60" fmla="*/ 95 w 108"/>
                <a:gd name="T61" fmla="*/ 140 h 237"/>
                <a:gd name="T62" fmla="*/ 96 w 108"/>
                <a:gd name="T63" fmla="*/ 133 h 237"/>
                <a:gd name="T64" fmla="*/ 108 w 108"/>
                <a:gd name="T65" fmla="*/ 107 h 237"/>
                <a:gd name="T66" fmla="*/ 91 w 108"/>
                <a:gd name="T67" fmla="*/ 92 h 237"/>
                <a:gd name="T68" fmla="*/ 88 w 108"/>
                <a:gd name="T69" fmla="*/ 85 h 237"/>
                <a:gd name="T70" fmla="*/ 89 w 108"/>
                <a:gd name="T71" fmla="*/ 73 h 237"/>
                <a:gd name="T72" fmla="*/ 92 w 108"/>
                <a:gd name="T73" fmla="*/ 64 h 237"/>
                <a:gd name="T74" fmla="*/ 104 w 108"/>
                <a:gd name="T75" fmla="*/ 55 h 237"/>
                <a:gd name="T76" fmla="*/ 107 w 108"/>
                <a:gd name="T77" fmla="*/ 33 h 237"/>
                <a:gd name="T78" fmla="*/ 99 w 108"/>
                <a:gd name="T79" fmla="*/ 31 h 237"/>
                <a:gd name="T80" fmla="*/ 91 w 108"/>
                <a:gd name="T81" fmla="*/ 26 h 237"/>
                <a:gd name="T82" fmla="*/ 90 w 108"/>
                <a:gd name="T83" fmla="*/ 15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8" h="237">
                  <a:moveTo>
                    <a:pt x="101" y="11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7"/>
                    <a:pt x="13" y="77"/>
                    <a:pt x="13" y="77"/>
                  </a:cubicBezTo>
                  <a:cubicBezTo>
                    <a:pt x="13" y="77"/>
                    <a:pt x="13" y="77"/>
                    <a:pt x="13" y="77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2" y="99"/>
                    <a:pt x="2" y="99"/>
                    <a:pt x="2" y="99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11" y="116"/>
                    <a:pt x="12" y="119"/>
                    <a:pt x="12" y="122"/>
                  </a:cubicBezTo>
                  <a:cubicBezTo>
                    <a:pt x="12" y="131"/>
                    <a:pt x="12" y="131"/>
                    <a:pt x="12" y="131"/>
                  </a:cubicBezTo>
                  <a:cubicBezTo>
                    <a:pt x="11" y="131"/>
                    <a:pt x="11" y="131"/>
                    <a:pt x="11" y="131"/>
                  </a:cubicBezTo>
                  <a:cubicBezTo>
                    <a:pt x="11" y="131"/>
                    <a:pt x="11" y="131"/>
                    <a:pt x="11" y="131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49"/>
                    <a:pt x="2" y="149"/>
                    <a:pt x="2" y="149"/>
                  </a:cubicBezTo>
                  <a:cubicBezTo>
                    <a:pt x="3" y="161"/>
                    <a:pt x="3" y="161"/>
                    <a:pt x="3" y="161"/>
                  </a:cubicBezTo>
                  <a:cubicBezTo>
                    <a:pt x="3" y="165"/>
                    <a:pt x="5" y="173"/>
                    <a:pt x="9" y="184"/>
                  </a:cubicBezTo>
                  <a:cubicBezTo>
                    <a:pt x="9" y="184"/>
                    <a:pt x="9" y="184"/>
                    <a:pt x="9" y="184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1" y="234"/>
                    <a:pt x="1" y="234"/>
                    <a:pt x="1" y="234"/>
                  </a:cubicBezTo>
                  <a:cubicBezTo>
                    <a:pt x="7" y="237"/>
                    <a:pt x="7" y="237"/>
                    <a:pt x="7" y="237"/>
                  </a:cubicBezTo>
                  <a:cubicBezTo>
                    <a:pt x="16" y="227"/>
                    <a:pt x="16" y="227"/>
                    <a:pt x="16" y="227"/>
                  </a:cubicBezTo>
                  <a:cubicBezTo>
                    <a:pt x="16" y="227"/>
                    <a:pt x="16" y="227"/>
                    <a:pt x="16" y="227"/>
                  </a:cubicBezTo>
                  <a:cubicBezTo>
                    <a:pt x="17" y="227"/>
                    <a:pt x="17" y="227"/>
                    <a:pt x="17" y="227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55" y="208"/>
                    <a:pt x="55" y="208"/>
                    <a:pt x="55" y="208"/>
                  </a:cubicBezTo>
                  <a:cubicBezTo>
                    <a:pt x="56" y="207"/>
                    <a:pt x="56" y="207"/>
                    <a:pt x="56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7" y="209"/>
                    <a:pt x="83" y="207"/>
                    <a:pt x="90" y="204"/>
                  </a:cubicBezTo>
                  <a:cubicBezTo>
                    <a:pt x="90" y="195"/>
                    <a:pt x="90" y="195"/>
                    <a:pt x="90" y="195"/>
                  </a:cubicBezTo>
                  <a:cubicBezTo>
                    <a:pt x="91" y="195"/>
                    <a:pt x="91" y="195"/>
                    <a:pt x="91" y="195"/>
                  </a:cubicBezTo>
                  <a:cubicBezTo>
                    <a:pt x="91" y="195"/>
                    <a:pt x="91" y="195"/>
                    <a:pt x="91" y="195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5" y="185"/>
                    <a:pt x="95" y="185"/>
                    <a:pt x="95" y="185"/>
                  </a:cubicBezTo>
                  <a:cubicBezTo>
                    <a:pt x="95" y="185"/>
                    <a:pt x="95" y="185"/>
                    <a:pt x="95" y="185"/>
                  </a:cubicBezTo>
                  <a:cubicBezTo>
                    <a:pt x="95" y="185"/>
                    <a:pt x="95" y="185"/>
                    <a:pt x="95" y="185"/>
                  </a:cubicBezTo>
                  <a:cubicBezTo>
                    <a:pt x="95" y="184"/>
                    <a:pt x="95" y="184"/>
                    <a:pt x="95" y="184"/>
                  </a:cubicBezTo>
                  <a:cubicBezTo>
                    <a:pt x="95" y="183"/>
                    <a:pt x="95" y="183"/>
                    <a:pt x="95" y="183"/>
                  </a:cubicBezTo>
                  <a:cubicBezTo>
                    <a:pt x="97" y="182"/>
                    <a:pt x="97" y="180"/>
                    <a:pt x="95" y="179"/>
                  </a:cubicBezTo>
                  <a:cubicBezTo>
                    <a:pt x="94" y="177"/>
                    <a:pt x="95" y="173"/>
                    <a:pt x="97" y="170"/>
                  </a:cubicBezTo>
                  <a:cubicBezTo>
                    <a:pt x="99" y="167"/>
                    <a:pt x="99" y="167"/>
                    <a:pt x="99" y="167"/>
                  </a:cubicBezTo>
                  <a:cubicBezTo>
                    <a:pt x="99" y="167"/>
                    <a:pt x="99" y="167"/>
                    <a:pt x="99" y="167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89" y="152"/>
                    <a:pt x="89" y="149"/>
                    <a:pt x="91" y="147"/>
                  </a:cubicBezTo>
                  <a:cubicBezTo>
                    <a:pt x="91" y="144"/>
                    <a:pt x="93" y="142"/>
                    <a:pt x="95" y="140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19"/>
                    <a:pt x="102" y="119"/>
                    <a:pt x="102" y="119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04" y="99"/>
                    <a:pt x="104" y="99"/>
                    <a:pt x="104" y="99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91"/>
                    <a:pt x="91" y="91"/>
                    <a:pt x="91" y="91"/>
                  </a:cubicBezTo>
                  <a:cubicBezTo>
                    <a:pt x="91" y="91"/>
                    <a:pt x="91" y="91"/>
                    <a:pt x="91" y="91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9" y="73"/>
                    <a:pt x="89" y="73"/>
                    <a:pt x="89" y="73"/>
                  </a:cubicBezTo>
                  <a:cubicBezTo>
                    <a:pt x="89" y="73"/>
                    <a:pt x="89" y="73"/>
                    <a:pt x="89" y="73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2" y="61"/>
                    <a:pt x="92" y="59"/>
                    <a:pt x="93" y="58"/>
                  </a:cubicBezTo>
                  <a:cubicBezTo>
                    <a:pt x="94" y="57"/>
                    <a:pt x="95" y="56"/>
                    <a:pt x="97" y="56"/>
                  </a:cubicBezTo>
                  <a:cubicBezTo>
                    <a:pt x="104" y="55"/>
                    <a:pt x="104" y="55"/>
                    <a:pt x="104" y="55"/>
                  </a:cubicBezTo>
                  <a:cubicBezTo>
                    <a:pt x="106" y="51"/>
                    <a:pt x="106" y="51"/>
                    <a:pt x="106" y="51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91" y="26"/>
                    <a:pt x="91" y="26"/>
                    <a:pt x="91" y="26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0" y="14"/>
                    <a:pt x="90" y="14"/>
                    <a:pt x="90" y="14"/>
                  </a:cubicBezTo>
                  <a:lnTo>
                    <a:pt x="101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19"/>
            <p:cNvSpPr/>
            <p:nvPr/>
          </p:nvSpPr>
          <p:spPr bwMode="auto">
            <a:xfrm>
              <a:off x="3932238" y="4191000"/>
              <a:ext cx="592137" cy="682625"/>
            </a:xfrm>
            <a:custGeom>
              <a:avLst/>
              <a:gdLst>
                <a:gd name="T0" fmla="*/ 149 w 173"/>
                <a:gd name="T1" fmla="*/ 34 h 201"/>
                <a:gd name="T2" fmla="*/ 146 w 173"/>
                <a:gd name="T3" fmla="*/ 27 h 201"/>
                <a:gd name="T4" fmla="*/ 143 w 173"/>
                <a:gd name="T5" fmla="*/ 12 h 201"/>
                <a:gd name="T6" fmla="*/ 136 w 173"/>
                <a:gd name="T7" fmla="*/ 17 h 201"/>
                <a:gd name="T8" fmla="*/ 125 w 173"/>
                <a:gd name="T9" fmla="*/ 15 h 201"/>
                <a:gd name="T10" fmla="*/ 125 w 173"/>
                <a:gd name="T11" fmla="*/ 7 h 201"/>
                <a:gd name="T12" fmla="*/ 121 w 173"/>
                <a:gd name="T13" fmla="*/ 10 h 201"/>
                <a:gd name="T14" fmla="*/ 109 w 173"/>
                <a:gd name="T15" fmla="*/ 22 h 201"/>
                <a:gd name="T16" fmla="*/ 107 w 173"/>
                <a:gd name="T17" fmla="*/ 22 h 201"/>
                <a:gd name="T18" fmla="*/ 99 w 173"/>
                <a:gd name="T19" fmla="*/ 16 h 201"/>
                <a:gd name="T20" fmla="*/ 92 w 173"/>
                <a:gd name="T21" fmla="*/ 14 h 201"/>
                <a:gd name="T22" fmla="*/ 75 w 173"/>
                <a:gd name="T23" fmla="*/ 8 h 201"/>
                <a:gd name="T24" fmla="*/ 65 w 173"/>
                <a:gd name="T25" fmla="*/ 4 h 201"/>
                <a:gd name="T26" fmla="*/ 47 w 173"/>
                <a:gd name="T27" fmla="*/ 0 h 201"/>
                <a:gd name="T28" fmla="*/ 39 w 173"/>
                <a:gd name="T29" fmla="*/ 16 h 201"/>
                <a:gd name="T30" fmla="*/ 34 w 173"/>
                <a:gd name="T31" fmla="*/ 16 h 201"/>
                <a:gd name="T32" fmla="*/ 14 w 173"/>
                <a:gd name="T33" fmla="*/ 26 h 201"/>
                <a:gd name="T34" fmla="*/ 13 w 173"/>
                <a:gd name="T35" fmla="*/ 73 h 201"/>
                <a:gd name="T36" fmla="*/ 9 w 173"/>
                <a:gd name="T37" fmla="*/ 83 h 201"/>
                <a:gd name="T38" fmla="*/ 1 w 173"/>
                <a:gd name="T39" fmla="*/ 109 h 201"/>
                <a:gd name="T40" fmla="*/ 7 w 173"/>
                <a:gd name="T41" fmla="*/ 112 h 201"/>
                <a:gd name="T42" fmla="*/ 17 w 173"/>
                <a:gd name="T43" fmla="*/ 126 h 201"/>
                <a:gd name="T44" fmla="*/ 13 w 173"/>
                <a:gd name="T45" fmla="*/ 132 h 201"/>
                <a:gd name="T46" fmla="*/ 24 w 173"/>
                <a:gd name="T47" fmla="*/ 158 h 201"/>
                <a:gd name="T48" fmla="*/ 38 w 173"/>
                <a:gd name="T49" fmla="*/ 151 h 201"/>
                <a:gd name="T50" fmla="*/ 46 w 173"/>
                <a:gd name="T51" fmla="*/ 152 h 201"/>
                <a:gd name="T52" fmla="*/ 52 w 173"/>
                <a:gd name="T53" fmla="*/ 140 h 201"/>
                <a:gd name="T54" fmla="*/ 68 w 173"/>
                <a:gd name="T55" fmla="*/ 135 h 201"/>
                <a:gd name="T56" fmla="*/ 77 w 173"/>
                <a:gd name="T57" fmla="*/ 151 h 201"/>
                <a:gd name="T58" fmla="*/ 81 w 173"/>
                <a:gd name="T59" fmla="*/ 165 h 201"/>
                <a:gd name="T60" fmla="*/ 71 w 173"/>
                <a:gd name="T61" fmla="*/ 185 h 201"/>
                <a:gd name="T62" fmla="*/ 84 w 173"/>
                <a:gd name="T63" fmla="*/ 187 h 201"/>
                <a:gd name="T64" fmla="*/ 89 w 173"/>
                <a:gd name="T65" fmla="*/ 200 h 201"/>
                <a:gd name="T66" fmla="*/ 102 w 173"/>
                <a:gd name="T67" fmla="*/ 196 h 201"/>
                <a:gd name="T68" fmla="*/ 108 w 173"/>
                <a:gd name="T69" fmla="*/ 178 h 201"/>
                <a:gd name="T70" fmla="*/ 135 w 173"/>
                <a:gd name="T71" fmla="*/ 189 h 201"/>
                <a:gd name="T72" fmla="*/ 127 w 173"/>
                <a:gd name="T73" fmla="*/ 172 h 201"/>
                <a:gd name="T74" fmla="*/ 128 w 173"/>
                <a:gd name="T75" fmla="*/ 170 h 201"/>
                <a:gd name="T76" fmla="*/ 166 w 173"/>
                <a:gd name="T77" fmla="*/ 166 h 201"/>
                <a:gd name="T78" fmla="*/ 167 w 173"/>
                <a:gd name="T79" fmla="*/ 165 h 201"/>
                <a:gd name="T80" fmla="*/ 167 w 173"/>
                <a:gd name="T81" fmla="*/ 163 h 201"/>
                <a:gd name="T82" fmla="*/ 165 w 173"/>
                <a:gd name="T83" fmla="*/ 142 h 201"/>
                <a:gd name="T84" fmla="*/ 170 w 173"/>
                <a:gd name="T85" fmla="*/ 134 h 201"/>
                <a:gd name="T86" fmla="*/ 163 w 173"/>
                <a:gd name="T87" fmla="*/ 126 h 201"/>
                <a:gd name="T88" fmla="*/ 158 w 173"/>
                <a:gd name="T89" fmla="*/ 98 h 201"/>
                <a:gd name="T90" fmla="*/ 151 w 173"/>
                <a:gd name="T91" fmla="*/ 102 h 201"/>
                <a:gd name="T92" fmla="*/ 149 w 173"/>
                <a:gd name="T93" fmla="*/ 84 h 201"/>
                <a:gd name="T94" fmla="*/ 163 w 173"/>
                <a:gd name="T95" fmla="*/ 50 h 201"/>
                <a:gd name="T96" fmla="*/ 150 w 173"/>
                <a:gd name="T97" fmla="*/ 3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3" h="201">
                  <a:moveTo>
                    <a:pt x="150" y="34"/>
                  </a:moveTo>
                  <a:cubicBezTo>
                    <a:pt x="150" y="34"/>
                    <a:pt x="150" y="34"/>
                    <a:pt x="150" y="34"/>
                  </a:cubicBezTo>
                  <a:cubicBezTo>
                    <a:pt x="149" y="34"/>
                    <a:pt x="149" y="34"/>
                    <a:pt x="149" y="34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47" y="15"/>
                    <a:pt x="145" y="14"/>
                    <a:pt x="143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37" y="17"/>
                    <a:pt x="137" y="17"/>
                    <a:pt x="137" y="17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26" y="22"/>
                    <a:pt x="126" y="22"/>
                    <a:pt x="126" y="22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5" y="14"/>
                    <a:pt x="125" y="14"/>
                    <a:pt x="125" y="14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5" y="7"/>
                    <a:pt x="125" y="7"/>
                    <a:pt x="125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2" y="10"/>
                    <a:pt x="122" y="10"/>
                    <a:pt x="122" y="10"/>
                  </a:cubicBez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13" y="74"/>
                    <a:pt x="13" y="74"/>
                    <a:pt x="13" y="75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9" y="76"/>
                    <a:pt x="9" y="79"/>
                    <a:pt x="9" y="83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5" y="104"/>
                    <a:pt x="1" y="108"/>
                    <a:pt x="1" y="109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7" y="112"/>
                    <a:pt x="7" y="112"/>
                    <a:pt x="7" y="112"/>
                  </a:cubicBezTo>
                  <a:cubicBezTo>
                    <a:pt x="7" y="112"/>
                    <a:pt x="7" y="112"/>
                    <a:pt x="7" y="112"/>
                  </a:cubicBezTo>
                  <a:cubicBezTo>
                    <a:pt x="7" y="112"/>
                    <a:pt x="7" y="112"/>
                    <a:pt x="7" y="112"/>
                  </a:cubicBezTo>
                  <a:cubicBezTo>
                    <a:pt x="12" y="112"/>
                    <a:pt x="15" y="113"/>
                    <a:pt x="15" y="11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4" y="129"/>
                    <a:pt x="13" y="130"/>
                    <a:pt x="13" y="132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3" y="144"/>
                    <a:pt x="14" y="147"/>
                    <a:pt x="15" y="148"/>
                  </a:cubicBezTo>
                  <a:cubicBezTo>
                    <a:pt x="24" y="158"/>
                    <a:pt x="24" y="158"/>
                    <a:pt x="24" y="158"/>
                  </a:cubicBezTo>
                  <a:cubicBezTo>
                    <a:pt x="31" y="152"/>
                    <a:pt x="31" y="152"/>
                    <a:pt x="31" y="152"/>
                  </a:cubicBezTo>
                  <a:cubicBezTo>
                    <a:pt x="37" y="151"/>
                    <a:pt x="37" y="151"/>
                    <a:pt x="37" y="151"/>
                  </a:cubicBezTo>
                  <a:cubicBezTo>
                    <a:pt x="38" y="151"/>
                    <a:pt x="38" y="151"/>
                    <a:pt x="38" y="151"/>
                  </a:cubicBezTo>
                  <a:cubicBezTo>
                    <a:pt x="38" y="152"/>
                    <a:pt x="38" y="152"/>
                    <a:pt x="38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5" y="153"/>
                    <a:pt x="46" y="152"/>
                  </a:cubicBezTo>
                  <a:cubicBezTo>
                    <a:pt x="49" y="146"/>
                    <a:pt x="49" y="146"/>
                    <a:pt x="49" y="146"/>
                  </a:cubicBezTo>
                  <a:cubicBezTo>
                    <a:pt x="49" y="143"/>
                    <a:pt x="49" y="143"/>
                    <a:pt x="49" y="143"/>
                  </a:cubicBezTo>
                  <a:cubicBezTo>
                    <a:pt x="49" y="142"/>
                    <a:pt x="51" y="141"/>
                    <a:pt x="52" y="140"/>
                  </a:cubicBezTo>
                  <a:cubicBezTo>
                    <a:pt x="62" y="140"/>
                    <a:pt x="62" y="140"/>
                    <a:pt x="62" y="140"/>
                  </a:cubicBezTo>
                  <a:cubicBezTo>
                    <a:pt x="63" y="141"/>
                    <a:pt x="65" y="141"/>
                    <a:pt x="65" y="140"/>
                  </a:cubicBezTo>
                  <a:cubicBezTo>
                    <a:pt x="66" y="137"/>
                    <a:pt x="67" y="136"/>
                    <a:pt x="68" y="135"/>
                  </a:cubicBezTo>
                  <a:cubicBezTo>
                    <a:pt x="69" y="135"/>
                    <a:pt x="71" y="136"/>
                    <a:pt x="73" y="137"/>
                  </a:cubicBezTo>
                  <a:cubicBezTo>
                    <a:pt x="75" y="139"/>
                    <a:pt x="77" y="141"/>
                    <a:pt x="77" y="144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81" y="154"/>
                    <a:pt x="82" y="156"/>
                    <a:pt x="82" y="158"/>
                  </a:cubicBezTo>
                  <a:cubicBezTo>
                    <a:pt x="81" y="165"/>
                    <a:pt x="81" y="165"/>
                    <a:pt x="81" y="165"/>
                  </a:cubicBezTo>
                  <a:cubicBezTo>
                    <a:pt x="79" y="169"/>
                    <a:pt x="78" y="172"/>
                    <a:pt x="77" y="173"/>
                  </a:cubicBezTo>
                  <a:cubicBezTo>
                    <a:pt x="77" y="172"/>
                    <a:pt x="77" y="172"/>
                    <a:pt x="77" y="172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82" y="186"/>
                    <a:pt x="82" y="186"/>
                    <a:pt x="82" y="186"/>
                  </a:cubicBezTo>
                  <a:cubicBezTo>
                    <a:pt x="84" y="187"/>
                    <a:pt x="84" y="187"/>
                    <a:pt x="84" y="187"/>
                  </a:cubicBezTo>
                  <a:cubicBezTo>
                    <a:pt x="83" y="189"/>
                    <a:pt x="83" y="189"/>
                    <a:pt x="83" y="189"/>
                  </a:cubicBezTo>
                  <a:cubicBezTo>
                    <a:pt x="82" y="193"/>
                    <a:pt x="82" y="196"/>
                    <a:pt x="82" y="198"/>
                  </a:cubicBezTo>
                  <a:cubicBezTo>
                    <a:pt x="85" y="200"/>
                    <a:pt x="87" y="201"/>
                    <a:pt x="89" y="200"/>
                  </a:cubicBezTo>
                  <a:cubicBezTo>
                    <a:pt x="94" y="197"/>
                    <a:pt x="94" y="197"/>
                    <a:pt x="94" y="197"/>
                  </a:cubicBezTo>
                  <a:cubicBezTo>
                    <a:pt x="97" y="196"/>
                    <a:pt x="97" y="196"/>
                    <a:pt x="97" y="196"/>
                  </a:cubicBezTo>
                  <a:cubicBezTo>
                    <a:pt x="102" y="196"/>
                    <a:pt x="102" y="196"/>
                    <a:pt x="102" y="196"/>
                  </a:cubicBezTo>
                  <a:cubicBezTo>
                    <a:pt x="107" y="190"/>
                    <a:pt x="107" y="190"/>
                    <a:pt x="107" y="190"/>
                  </a:cubicBezTo>
                  <a:cubicBezTo>
                    <a:pt x="107" y="184"/>
                    <a:pt x="107" y="184"/>
                    <a:pt x="107" y="184"/>
                  </a:cubicBezTo>
                  <a:cubicBezTo>
                    <a:pt x="107" y="181"/>
                    <a:pt x="107" y="180"/>
                    <a:pt x="108" y="178"/>
                  </a:cubicBezTo>
                  <a:cubicBezTo>
                    <a:pt x="110" y="177"/>
                    <a:pt x="113" y="177"/>
                    <a:pt x="118" y="180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31" y="188"/>
                    <a:pt x="133" y="189"/>
                    <a:pt x="135" y="189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5" y="187"/>
                    <a:pt x="135" y="184"/>
                    <a:pt x="133" y="180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33" y="163"/>
                    <a:pt x="139" y="161"/>
                    <a:pt x="145" y="163"/>
                  </a:cubicBezTo>
                  <a:cubicBezTo>
                    <a:pt x="160" y="170"/>
                    <a:pt x="160" y="170"/>
                    <a:pt x="160" y="170"/>
                  </a:cubicBezTo>
                  <a:cubicBezTo>
                    <a:pt x="166" y="166"/>
                    <a:pt x="166" y="166"/>
                    <a:pt x="166" y="166"/>
                  </a:cubicBezTo>
                  <a:cubicBezTo>
                    <a:pt x="167" y="166"/>
                    <a:pt x="167" y="166"/>
                    <a:pt x="167" y="166"/>
                  </a:cubicBezTo>
                  <a:cubicBezTo>
                    <a:pt x="167" y="166"/>
                    <a:pt x="167" y="166"/>
                    <a:pt x="167" y="166"/>
                  </a:cubicBezTo>
                  <a:cubicBezTo>
                    <a:pt x="167" y="165"/>
                    <a:pt x="167" y="165"/>
                    <a:pt x="167" y="165"/>
                  </a:cubicBezTo>
                  <a:cubicBezTo>
                    <a:pt x="166" y="164"/>
                    <a:pt x="166" y="164"/>
                    <a:pt x="166" y="164"/>
                  </a:cubicBezTo>
                  <a:cubicBezTo>
                    <a:pt x="166" y="164"/>
                    <a:pt x="166" y="164"/>
                    <a:pt x="166" y="164"/>
                  </a:cubicBezTo>
                  <a:cubicBezTo>
                    <a:pt x="167" y="163"/>
                    <a:pt x="167" y="163"/>
                    <a:pt x="167" y="163"/>
                  </a:cubicBezTo>
                  <a:cubicBezTo>
                    <a:pt x="171" y="155"/>
                    <a:pt x="173" y="149"/>
                    <a:pt x="171" y="146"/>
                  </a:cubicBezTo>
                  <a:cubicBezTo>
                    <a:pt x="170" y="143"/>
                    <a:pt x="168" y="142"/>
                    <a:pt x="167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8" y="137"/>
                    <a:pt x="170" y="136"/>
                    <a:pt x="170" y="134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59" y="117"/>
                    <a:pt x="159" y="117"/>
                    <a:pt x="159" y="117"/>
                  </a:cubicBezTo>
                  <a:cubicBezTo>
                    <a:pt x="158" y="110"/>
                    <a:pt x="157" y="104"/>
                    <a:pt x="158" y="98"/>
                  </a:cubicBezTo>
                  <a:cubicBezTo>
                    <a:pt x="158" y="94"/>
                    <a:pt x="158" y="94"/>
                    <a:pt x="158" y="94"/>
                  </a:cubicBezTo>
                  <a:cubicBezTo>
                    <a:pt x="154" y="98"/>
                    <a:pt x="154" y="98"/>
                    <a:pt x="154" y="98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9" y="84"/>
                    <a:pt x="149" y="84"/>
                    <a:pt x="149" y="84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9" y="72"/>
                    <a:pt x="165" y="64"/>
                    <a:pt x="167" y="62"/>
                  </a:cubicBezTo>
                  <a:cubicBezTo>
                    <a:pt x="163" y="50"/>
                    <a:pt x="163" y="50"/>
                    <a:pt x="163" y="50"/>
                  </a:cubicBezTo>
                  <a:cubicBezTo>
                    <a:pt x="161" y="44"/>
                    <a:pt x="161" y="40"/>
                    <a:pt x="161" y="39"/>
                  </a:cubicBezTo>
                  <a:cubicBezTo>
                    <a:pt x="153" y="36"/>
                    <a:pt x="153" y="36"/>
                    <a:pt x="153" y="36"/>
                  </a:cubicBezTo>
                  <a:lnTo>
                    <a:pt x="150" y="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Freeform 20"/>
            <p:cNvSpPr/>
            <p:nvPr/>
          </p:nvSpPr>
          <p:spPr bwMode="auto">
            <a:xfrm>
              <a:off x="3863975" y="3803650"/>
              <a:ext cx="835025" cy="515938"/>
            </a:xfrm>
            <a:custGeom>
              <a:avLst/>
              <a:gdLst>
                <a:gd name="T0" fmla="*/ 32 w 244"/>
                <a:gd name="T1" fmla="*/ 4 h 152"/>
                <a:gd name="T2" fmla="*/ 43 w 244"/>
                <a:gd name="T3" fmla="*/ 12 h 152"/>
                <a:gd name="T4" fmla="*/ 49 w 244"/>
                <a:gd name="T5" fmla="*/ 20 h 152"/>
                <a:gd name="T6" fmla="*/ 44 w 244"/>
                <a:gd name="T7" fmla="*/ 26 h 152"/>
                <a:gd name="T8" fmla="*/ 30 w 244"/>
                <a:gd name="T9" fmla="*/ 29 h 152"/>
                <a:gd name="T10" fmla="*/ 32 w 244"/>
                <a:gd name="T11" fmla="*/ 37 h 152"/>
                <a:gd name="T12" fmla="*/ 35 w 244"/>
                <a:gd name="T13" fmla="*/ 54 h 152"/>
                <a:gd name="T14" fmla="*/ 45 w 244"/>
                <a:gd name="T15" fmla="*/ 56 h 152"/>
                <a:gd name="T16" fmla="*/ 45 w 244"/>
                <a:gd name="T17" fmla="*/ 57 h 152"/>
                <a:gd name="T18" fmla="*/ 51 w 244"/>
                <a:gd name="T19" fmla="*/ 65 h 152"/>
                <a:gd name="T20" fmla="*/ 53 w 244"/>
                <a:gd name="T21" fmla="*/ 72 h 152"/>
                <a:gd name="T22" fmla="*/ 40 w 244"/>
                <a:gd name="T23" fmla="*/ 92 h 152"/>
                <a:gd name="T24" fmla="*/ 1 w 244"/>
                <a:gd name="T25" fmla="*/ 101 h 152"/>
                <a:gd name="T26" fmla="*/ 4 w 244"/>
                <a:gd name="T27" fmla="*/ 116 h 152"/>
                <a:gd name="T28" fmla="*/ 19 w 244"/>
                <a:gd name="T29" fmla="*/ 142 h 152"/>
                <a:gd name="T30" fmla="*/ 19 w 244"/>
                <a:gd name="T31" fmla="*/ 143 h 152"/>
                <a:gd name="T32" fmla="*/ 25 w 244"/>
                <a:gd name="T33" fmla="*/ 150 h 152"/>
                <a:gd name="T34" fmla="*/ 30 w 244"/>
                <a:gd name="T35" fmla="*/ 138 h 152"/>
                <a:gd name="T36" fmla="*/ 39 w 244"/>
                <a:gd name="T37" fmla="*/ 127 h 152"/>
                <a:gd name="T38" fmla="*/ 56 w 244"/>
                <a:gd name="T39" fmla="*/ 126 h 152"/>
                <a:gd name="T40" fmla="*/ 63 w 244"/>
                <a:gd name="T41" fmla="*/ 111 h 152"/>
                <a:gd name="T42" fmla="*/ 79 w 244"/>
                <a:gd name="T43" fmla="*/ 110 h 152"/>
                <a:gd name="T44" fmla="*/ 109 w 244"/>
                <a:gd name="T45" fmla="*/ 121 h 152"/>
                <a:gd name="T46" fmla="*/ 110 w 244"/>
                <a:gd name="T47" fmla="*/ 121 h 152"/>
                <a:gd name="T48" fmla="*/ 121 w 244"/>
                <a:gd name="T49" fmla="*/ 127 h 152"/>
                <a:gd name="T50" fmla="*/ 121 w 244"/>
                <a:gd name="T51" fmla="*/ 127 h 152"/>
                <a:gd name="T52" fmla="*/ 131 w 244"/>
                <a:gd name="T53" fmla="*/ 127 h 152"/>
                <a:gd name="T54" fmla="*/ 142 w 244"/>
                <a:gd name="T55" fmla="*/ 115 h 152"/>
                <a:gd name="T56" fmla="*/ 148 w 244"/>
                <a:gd name="T57" fmla="*/ 119 h 152"/>
                <a:gd name="T58" fmla="*/ 149 w 244"/>
                <a:gd name="T59" fmla="*/ 129 h 152"/>
                <a:gd name="T60" fmla="*/ 159 w 244"/>
                <a:gd name="T61" fmla="*/ 122 h 152"/>
                <a:gd name="T62" fmla="*/ 165 w 244"/>
                <a:gd name="T63" fmla="*/ 122 h 152"/>
                <a:gd name="T64" fmla="*/ 170 w 244"/>
                <a:gd name="T65" fmla="*/ 140 h 152"/>
                <a:gd name="T66" fmla="*/ 193 w 244"/>
                <a:gd name="T67" fmla="*/ 129 h 152"/>
                <a:gd name="T68" fmla="*/ 215 w 244"/>
                <a:gd name="T69" fmla="*/ 120 h 152"/>
                <a:gd name="T70" fmla="*/ 237 w 244"/>
                <a:gd name="T71" fmla="*/ 114 h 152"/>
                <a:gd name="T72" fmla="*/ 242 w 244"/>
                <a:gd name="T73" fmla="*/ 110 h 152"/>
                <a:gd name="T74" fmla="*/ 229 w 244"/>
                <a:gd name="T75" fmla="*/ 76 h 152"/>
                <a:gd name="T76" fmla="*/ 235 w 244"/>
                <a:gd name="T77" fmla="*/ 66 h 152"/>
                <a:gd name="T78" fmla="*/ 221 w 244"/>
                <a:gd name="T79" fmla="*/ 62 h 152"/>
                <a:gd name="T80" fmla="*/ 215 w 244"/>
                <a:gd name="T81" fmla="*/ 54 h 152"/>
                <a:gd name="T82" fmla="*/ 214 w 244"/>
                <a:gd name="T83" fmla="*/ 53 h 152"/>
                <a:gd name="T84" fmla="*/ 186 w 244"/>
                <a:gd name="T85" fmla="*/ 47 h 152"/>
                <a:gd name="T86" fmla="*/ 162 w 244"/>
                <a:gd name="T87" fmla="*/ 46 h 152"/>
                <a:gd name="T88" fmla="*/ 107 w 244"/>
                <a:gd name="T89" fmla="*/ 24 h 152"/>
                <a:gd name="T90" fmla="*/ 71 w 244"/>
                <a:gd name="T91" fmla="*/ 0 h 152"/>
                <a:gd name="T92" fmla="*/ 37 w 244"/>
                <a:gd name="T93" fmla="*/ 2 h 152"/>
                <a:gd name="T94" fmla="*/ 31 w 244"/>
                <a:gd name="T9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4" h="152">
                  <a:moveTo>
                    <a:pt x="31" y="0"/>
                  </a:moveTo>
                  <a:cubicBezTo>
                    <a:pt x="30" y="2"/>
                    <a:pt x="30" y="2"/>
                    <a:pt x="30" y="2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0"/>
                    <a:pt x="49" y="20"/>
                    <a:pt x="49" y="20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51" y="64"/>
                    <a:pt x="51" y="64"/>
                    <a:pt x="51" y="64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3" y="72"/>
                    <a:pt x="53" y="72"/>
                    <a:pt x="53" y="72"/>
                  </a:cubicBezTo>
                  <a:cubicBezTo>
                    <a:pt x="53" y="72"/>
                    <a:pt x="53" y="72"/>
                    <a:pt x="53" y="72"/>
                  </a:cubicBezTo>
                  <a:cubicBezTo>
                    <a:pt x="53" y="72"/>
                    <a:pt x="53" y="72"/>
                    <a:pt x="53" y="72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3" y="80"/>
                    <a:pt x="52" y="82"/>
                    <a:pt x="51" y="84"/>
                  </a:cubicBezTo>
                  <a:cubicBezTo>
                    <a:pt x="49" y="87"/>
                    <a:pt x="46" y="89"/>
                    <a:pt x="40" y="92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1" y="101"/>
                    <a:pt x="1" y="101"/>
                    <a:pt x="1" y="101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9" y="143"/>
                    <a:pt x="19" y="143"/>
                    <a:pt x="19" y="143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56" y="126"/>
                    <a:pt x="56" y="126"/>
                    <a:pt x="56" y="126"/>
                  </a:cubicBezTo>
                  <a:cubicBezTo>
                    <a:pt x="64" y="125"/>
                    <a:pt x="64" y="125"/>
                    <a:pt x="64" y="125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9" y="110"/>
                    <a:pt x="79" y="110"/>
                    <a:pt x="79" y="110"/>
                  </a:cubicBezTo>
                  <a:cubicBezTo>
                    <a:pt x="79" y="110"/>
                    <a:pt x="79" y="110"/>
                    <a:pt x="79" y="110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95" y="118"/>
                    <a:pt x="95" y="118"/>
                    <a:pt x="95" y="118"/>
                  </a:cubicBezTo>
                  <a:cubicBezTo>
                    <a:pt x="109" y="121"/>
                    <a:pt x="109" y="121"/>
                    <a:pt x="109" y="121"/>
                  </a:cubicBezTo>
                  <a:cubicBezTo>
                    <a:pt x="109" y="121"/>
                    <a:pt x="109" y="121"/>
                    <a:pt x="109" y="121"/>
                  </a:cubicBezTo>
                  <a:cubicBezTo>
                    <a:pt x="109" y="121"/>
                    <a:pt x="109" y="121"/>
                    <a:pt x="109" y="121"/>
                  </a:cubicBezTo>
                  <a:cubicBezTo>
                    <a:pt x="110" y="121"/>
                    <a:pt x="110" y="121"/>
                    <a:pt x="110" y="121"/>
                  </a:cubicBezTo>
                  <a:cubicBezTo>
                    <a:pt x="114" y="124"/>
                    <a:pt x="114" y="124"/>
                    <a:pt x="114" y="124"/>
                  </a:cubicBezTo>
                  <a:cubicBezTo>
                    <a:pt x="121" y="126"/>
                    <a:pt x="121" y="126"/>
                    <a:pt x="121" y="126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5" y="130"/>
                    <a:pt x="125" y="130"/>
                    <a:pt x="125" y="130"/>
                  </a:cubicBezTo>
                  <a:cubicBezTo>
                    <a:pt x="127" y="131"/>
                    <a:pt x="127" y="131"/>
                    <a:pt x="127" y="131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9"/>
                    <a:pt x="148" y="119"/>
                    <a:pt x="148" y="119"/>
                  </a:cubicBezTo>
                  <a:cubicBezTo>
                    <a:pt x="148" y="119"/>
                    <a:pt x="148" y="119"/>
                    <a:pt x="148" y="119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6"/>
                    <a:pt x="150" y="126"/>
                    <a:pt x="150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49" y="130"/>
                    <a:pt x="149" y="130"/>
                    <a:pt x="149" y="130"/>
                  </a:cubicBezTo>
                  <a:cubicBezTo>
                    <a:pt x="153" y="128"/>
                    <a:pt x="153" y="128"/>
                    <a:pt x="153" y="128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64" y="122"/>
                    <a:pt x="164" y="122"/>
                    <a:pt x="164" y="122"/>
                  </a:cubicBezTo>
                  <a:cubicBezTo>
                    <a:pt x="164" y="122"/>
                    <a:pt x="164" y="122"/>
                    <a:pt x="164" y="122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8" y="125"/>
                    <a:pt x="168" y="125"/>
                    <a:pt x="168" y="125"/>
                  </a:cubicBezTo>
                  <a:cubicBezTo>
                    <a:pt x="171" y="127"/>
                    <a:pt x="171" y="129"/>
                    <a:pt x="171" y="131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83" y="134"/>
                    <a:pt x="189" y="129"/>
                    <a:pt x="193" y="129"/>
                  </a:cubicBezTo>
                  <a:cubicBezTo>
                    <a:pt x="204" y="129"/>
                    <a:pt x="204" y="129"/>
                    <a:pt x="204" y="129"/>
                  </a:cubicBezTo>
                  <a:cubicBezTo>
                    <a:pt x="207" y="124"/>
                    <a:pt x="207" y="124"/>
                    <a:pt x="207" y="124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26" y="119"/>
                    <a:pt x="226" y="119"/>
                    <a:pt x="226" y="119"/>
                  </a:cubicBezTo>
                  <a:cubicBezTo>
                    <a:pt x="237" y="114"/>
                    <a:pt x="237" y="114"/>
                    <a:pt x="237" y="114"/>
                  </a:cubicBezTo>
                  <a:cubicBezTo>
                    <a:pt x="237" y="113"/>
                    <a:pt x="237" y="113"/>
                    <a:pt x="237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2" y="110"/>
                    <a:pt x="242" y="110"/>
                    <a:pt x="242" y="110"/>
                  </a:cubicBezTo>
                  <a:cubicBezTo>
                    <a:pt x="243" y="109"/>
                    <a:pt x="243" y="109"/>
                    <a:pt x="243" y="109"/>
                  </a:cubicBezTo>
                  <a:cubicBezTo>
                    <a:pt x="244" y="108"/>
                    <a:pt x="244" y="108"/>
                    <a:pt x="244" y="108"/>
                  </a:cubicBezTo>
                  <a:cubicBezTo>
                    <a:pt x="229" y="76"/>
                    <a:pt x="229" y="76"/>
                    <a:pt x="229" y="76"/>
                  </a:cubicBezTo>
                  <a:cubicBezTo>
                    <a:pt x="229" y="75"/>
                    <a:pt x="229" y="75"/>
                    <a:pt x="229" y="75"/>
                  </a:cubicBezTo>
                  <a:cubicBezTo>
                    <a:pt x="229" y="75"/>
                    <a:pt x="229" y="75"/>
                    <a:pt x="229" y="75"/>
                  </a:cubicBezTo>
                  <a:cubicBezTo>
                    <a:pt x="235" y="66"/>
                    <a:pt x="235" y="66"/>
                    <a:pt x="235" y="66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5" y="52"/>
                    <a:pt x="215" y="52"/>
                    <a:pt x="215" y="52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4" y="53"/>
                    <a:pt x="214" y="53"/>
                    <a:pt x="214" y="53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5" y="53"/>
                    <a:pt x="203" y="55"/>
                    <a:pt x="199" y="56"/>
                  </a:cubicBezTo>
                  <a:cubicBezTo>
                    <a:pt x="197" y="57"/>
                    <a:pt x="192" y="54"/>
                    <a:pt x="186" y="47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2"/>
                    <a:pt x="180" y="43"/>
                    <a:pt x="175" y="44"/>
                  </a:cubicBezTo>
                  <a:cubicBezTo>
                    <a:pt x="169" y="47"/>
                    <a:pt x="164" y="47"/>
                    <a:pt x="162" y="46"/>
                  </a:cubicBezTo>
                  <a:cubicBezTo>
                    <a:pt x="160" y="44"/>
                    <a:pt x="159" y="40"/>
                    <a:pt x="160" y="35"/>
                  </a:cubicBezTo>
                  <a:cubicBezTo>
                    <a:pt x="161" y="30"/>
                    <a:pt x="160" y="28"/>
                    <a:pt x="159" y="27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3" y="22"/>
                    <a:pt x="99" y="20"/>
                    <a:pt x="97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5" y="15"/>
                    <a:pt x="79" y="10"/>
                    <a:pt x="71" y="0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476263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21"/>
            <p:cNvSpPr/>
            <p:nvPr/>
          </p:nvSpPr>
          <p:spPr bwMode="auto">
            <a:xfrm>
              <a:off x="4048125" y="4754563"/>
              <a:ext cx="866775" cy="685800"/>
            </a:xfrm>
            <a:custGeom>
              <a:avLst/>
              <a:gdLst>
                <a:gd name="T0" fmla="*/ 244 w 253"/>
                <a:gd name="T1" fmla="*/ 65 h 202"/>
                <a:gd name="T2" fmla="*/ 253 w 253"/>
                <a:gd name="T3" fmla="*/ 63 h 202"/>
                <a:gd name="T4" fmla="*/ 235 w 253"/>
                <a:gd name="T5" fmla="*/ 45 h 202"/>
                <a:gd name="T6" fmla="*/ 223 w 253"/>
                <a:gd name="T7" fmla="*/ 22 h 202"/>
                <a:gd name="T8" fmla="*/ 201 w 253"/>
                <a:gd name="T9" fmla="*/ 27 h 202"/>
                <a:gd name="T10" fmla="*/ 200 w 253"/>
                <a:gd name="T11" fmla="*/ 29 h 202"/>
                <a:gd name="T12" fmla="*/ 182 w 253"/>
                <a:gd name="T13" fmla="*/ 25 h 202"/>
                <a:gd name="T14" fmla="*/ 150 w 253"/>
                <a:gd name="T15" fmla="*/ 40 h 202"/>
                <a:gd name="T16" fmla="*/ 150 w 253"/>
                <a:gd name="T17" fmla="*/ 19 h 202"/>
                <a:gd name="T18" fmla="*/ 149 w 253"/>
                <a:gd name="T19" fmla="*/ 10 h 202"/>
                <a:gd name="T20" fmla="*/ 138 w 253"/>
                <a:gd name="T21" fmla="*/ 10 h 202"/>
                <a:gd name="T22" fmla="*/ 126 w 253"/>
                <a:gd name="T23" fmla="*/ 9 h 202"/>
                <a:gd name="T24" fmla="*/ 109 w 253"/>
                <a:gd name="T25" fmla="*/ 1 h 202"/>
                <a:gd name="T26" fmla="*/ 105 w 253"/>
                <a:gd name="T27" fmla="*/ 25 h 202"/>
                <a:gd name="T28" fmla="*/ 82 w 253"/>
                <a:gd name="T29" fmla="*/ 18 h 202"/>
                <a:gd name="T30" fmla="*/ 77 w 253"/>
                <a:gd name="T31" fmla="*/ 16 h 202"/>
                <a:gd name="T32" fmla="*/ 71 w 253"/>
                <a:gd name="T33" fmla="*/ 33 h 202"/>
                <a:gd name="T34" fmla="*/ 75 w 253"/>
                <a:gd name="T35" fmla="*/ 48 h 202"/>
                <a:gd name="T36" fmla="*/ 67 w 253"/>
                <a:gd name="T37" fmla="*/ 61 h 202"/>
                <a:gd name="T38" fmla="*/ 52 w 253"/>
                <a:gd name="T39" fmla="*/ 102 h 202"/>
                <a:gd name="T40" fmla="*/ 29 w 253"/>
                <a:gd name="T41" fmla="*/ 118 h 202"/>
                <a:gd name="T42" fmla="*/ 31 w 253"/>
                <a:gd name="T43" fmla="*/ 125 h 202"/>
                <a:gd name="T44" fmla="*/ 19 w 253"/>
                <a:gd name="T45" fmla="*/ 143 h 202"/>
                <a:gd name="T46" fmla="*/ 5 w 253"/>
                <a:gd name="T47" fmla="*/ 147 h 202"/>
                <a:gd name="T48" fmla="*/ 2 w 253"/>
                <a:gd name="T49" fmla="*/ 184 h 202"/>
                <a:gd name="T50" fmla="*/ 7 w 253"/>
                <a:gd name="T51" fmla="*/ 196 h 202"/>
                <a:gd name="T52" fmla="*/ 21 w 253"/>
                <a:gd name="T53" fmla="*/ 201 h 202"/>
                <a:gd name="T54" fmla="*/ 22 w 253"/>
                <a:gd name="T55" fmla="*/ 199 h 202"/>
                <a:gd name="T56" fmla="*/ 17 w 253"/>
                <a:gd name="T57" fmla="*/ 187 h 202"/>
                <a:gd name="T58" fmla="*/ 12 w 253"/>
                <a:gd name="T59" fmla="*/ 182 h 202"/>
                <a:gd name="T60" fmla="*/ 18 w 253"/>
                <a:gd name="T61" fmla="*/ 174 h 202"/>
                <a:gd name="T62" fmla="*/ 32 w 253"/>
                <a:gd name="T63" fmla="*/ 163 h 202"/>
                <a:gd name="T64" fmla="*/ 64 w 253"/>
                <a:gd name="T65" fmla="*/ 142 h 202"/>
                <a:gd name="T66" fmla="*/ 70 w 253"/>
                <a:gd name="T67" fmla="*/ 145 h 202"/>
                <a:gd name="T68" fmla="*/ 75 w 253"/>
                <a:gd name="T69" fmla="*/ 142 h 202"/>
                <a:gd name="T70" fmla="*/ 96 w 253"/>
                <a:gd name="T71" fmla="*/ 137 h 202"/>
                <a:gd name="T72" fmla="*/ 97 w 253"/>
                <a:gd name="T73" fmla="*/ 136 h 202"/>
                <a:gd name="T74" fmla="*/ 119 w 253"/>
                <a:gd name="T75" fmla="*/ 128 h 202"/>
                <a:gd name="T76" fmla="*/ 123 w 253"/>
                <a:gd name="T77" fmla="*/ 96 h 202"/>
                <a:gd name="T78" fmla="*/ 130 w 253"/>
                <a:gd name="T79" fmla="*/ 95 h 202"/>
                <a:gd name="T80" fmla="*/ 132 w 253"/>
                <a:gd name="T81" fmla="*/ 96 h 202"/>
                <a:gd name="T82" fmla="*/ 159 w 253"/>
                <a:gd name="T83" fmla="*/ 113 h 202"/>
                <a:gd name="T84" fmla="*/ 155 w 253"/>
                <a:gd name="T85" fmla="*/ 103 h 202"/>
                <a:gd name="T86" fmla="*/ 166 w 253"/>
                <a:gd name="T87" fmla="*/ 99 h 202"/>
                <a:gd name="T88" fmla="*/ 173 w 253"/>
                <a:gd name="T89" fmla="*/ 96 h 202"/>
                <a:gd name="T90" fmla="*/ 193 w 253"/>
                <a:gd name="T91" fmla="*/ 102 h 202"/>
                <a:gd name="T92" fmla="*/ 206 w 253"/>
                <a:gd name="T93" fmla="*/ 93 h 202"/>
                <a:gd name="T94" fmla="*/ 207 w 253"/>
                <a:gd name="T95" fmla="*/ 94 h 202"/>
                <a:gd name="T96" fmla="*/ 238 w 253"/>
                <a:gd name="T97" fmla="*/ 69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3" h="202">
                  <a:moveTo>
                    <a:pt x="238" y="69"/>
                  </a:moveTo>
                  <a:cubicBezTo>
                    <a:pt x="241" y="69"/>
                    <a:pt x="243" y="67"/>
                    <a:pt x="244" y="65"/>
                  </a:cubicBezTo>
                  <a:cubicBezTo>
                    <a:pt x="244" y="65"/>
                    <a:pt x="244" y="65"/>
                    <a:pt x="244" y="65"/>
                  </a:cubicBezTo>
                  <a:cubicBezTo>
                    <a:pt x="245" y="64"/>
                    <a:pt x="245" y="64"/>
                    <a:pt x="245" y="64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53" y="63"/>
                    <a:pt x="253" y="63"/>
                    <a:pt x="253" y="63"/>
                  </a:cubicBezTo>
                  <a:cubicBezTo>
                    <a:pt x="253" y="58"/>
                    <a:pt x="253" y="58"/>
                    <a:pt x="253" y="58"/>
                  </a:cubicBezTo>
                  <a:cubicBezTo>
                    <a:pt x="251" y="58"/>
                    <a:pt x="249" y="57"/>
                    <a:pt x="247" y="56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0" y="29"/>
                    <a:pt x="230" y="29"/>
                    <a:pt x="230" y="29"/>
                  </a:cubicBezTo>
                  <a:cubicBezTo>
                    <a:pt x="223" y="22"/>
                    <a:pt x="223" y="22"/>
                    <a:pt x="223" y="22"/>
                  </a:cubicBezTo>
                  <a:cubicBezTo>
                    <a:pt x="214" y="22"/>
                    <a:pt x="207" y="22"/>
                    <a:pt x="203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1" y="27"/>
                    <a:pt x="201" y="27"/>
                    <a:pt x="201" y="27"/>
                  </a:cubicBezTo>
                  <a:cubicBezTo>
                    <a:pt x="201" y="28"/>
                    <a:pt x="201" y="28"/>
                    <a:pt x="201" y="28"/>
                  </a:cubicBezTo>
                  <a:cubicBezTo>
                    <a:pt x="201" y="29"/>
                    <a:pt x="201" y="29"/>
                    <a:pt x="201" y="29"/>
                  </a:cubicBezTo>
                  <a:cubicBezTo>
                    <a:pt x="200" y="29"/>
                    <a:pt x="200" y="29"/>
                    <a:pt x="200" y="29"/>
                  </a:cubicBezTo>
                  <a:cubicBezTo>
                    <a:pt x="194" y="32"/>
                    <a:pt x="194" y="32"/>
                    <a:pt x="194" y="32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87" y="26"/>
                    <a:pt x="184" y="24"/>
                    <a:pt x="182" y="25"/>
                  </a:cubicBezTo>
                  <a:cubicBezTo>
                    <a:pt x="168" y="32"/>
                    <a:pt x="160" y="35"/>
                    <a:pt x="158" y="34"/>
                  </a:cubicBezTo>
                  <a:cubicBezTo>
                    <a:pt x="156" y="34"/>
                    <a:pt x="154" y="36"/>
                    <a:pt x="151" y="38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49" y="38"/>
                    <a:pt x="149" y="38"/>
                    <a:pt x="149" y="38"/>
                  </a:cubicBezTo>
                  <a:cubicBezTo>
                    <a:pt x="145" y="35"/>
                    <a:pt x="143" y="32"/>
                    <a:pt x="143" y="29"/>
                  </a:cubicBezTo>
                  <a:cubicBezTo>
                    <a:pt x="143" y="28"/>
                    <a:pt x="145" y="24"/>
                    <a:pt x="150" y="19"/>
                  </a:cubicBezTo>
                  <a:cubicBezTo>
                    <a:pt x="156" y="13"/>
                    <a:pt x="159" y="9"/>
                    <a:pt x="159" y="8"/>
                  </a:cubicBezTo>
                  <a:cubicBezTo>
                    <a:pt x="157" y="6"/>
                    <a:pt x="157" y="6"/>
                    <a:pt x="157" y="6"/>
                  </a:cubicBezTo>
                  <a:cubicBezTo>
                    <a:pt x="156" y="6"/>
                    <a:pt x="153" y="7"/>
                    <a:pt x="149" y="10"/>
                  </a:cubicBezTo>
                  <a:cubicBezTo>
                    <a:pt x="145" y="13"/>
                    <a:pt x="142" y="14"/>
                    <a:pt x="141" y="14"/>
                  </a:cubicBezTo>
                  <a:cubicBezTo>
                    <a:pt x="140" y="14"/>
                    <a:pt x="139" y="13"/>
                    <a:pt x="139" y="11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5" y="4"/>
                    <a:pt x="135" y="4"/>
                    <a:pt x="135" y="4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26" y="9"/>
                    <a:pt x="126" y="9"/>
                    <a:pt x="126" y="9"/>
                  </a:cubicBezTo>
                  <a:cubicBezTo>
                    <a:pt x="126" y="8"/>
                    <a:pt x="126" y="8"/>
                    <a:pt x="126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0" y="5"/>
                    <a:pt x="115" y="3"/>
                    <a:pt x="109" y="1"/>
                  </a:cubicBezTo>
                  <a:cubicBezTo>
                    <a:pt x="106" y="0"/>
                    <a:pt x="102" y="2"/>
                    <a:pt x="99" y="6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5" y="18"/>
                    <a:pt x="106" y="22"/>
                    <a:pt x="105" y="25"/>
                  </a:cubicBezTo>
                  <a:cubicBezTo>
                    <a:pt x="104" y="26"/>
                    <a:pt x="103" y="27"/>
                    <a:pt x="101" y="27"/>
                  </a:cubicBezTo>
                  <a:cubicBezTo>
                    <a:pt x="99" y="28"/>
                    <a:pt x="95" y="27"/>
                    <a:pt x="91" y="24"/>
                  </a:cubicBezTo>
                  <a:cubicBezTo>
                    <a:pt x="87" y="21"/>
                    <a:pt x="85" y="19"/>
                    <a:pt x="82" y="18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26"/>
                    <a:pt x="78" y="26"/>
                    <a:pt x="78" y="26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0" y="54"/>
                    <a:pt x="70" y="54"/>
                    <a:pt x="70" y="54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1" y="67"/>
                    <a:pt x="61" y="67"/>
                    <a:pt x="61" y="67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1" y="103"/>
                    <a:pt x="51" y="103"/>
                    <a:pt x="51" y="103"/>
                  </a:cubicBezTo>
                  <a:cubicBezTo>
                    <a:pt x="30" y="115"/>
                    <a:pt x="30" y="115"/>
                    <a:pt x="30" y="115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1" y="125"/>
                    <a:pt x="31" y="125"/>
                    <a:pt x="31" y="125"/>
                  </a:cubicBezTo>
                  <a:cubicBezTo>
                    <a:pt x="29" y="133"/>
                    <a:pt x="29" y="133"/>
                    <a:pt x="29" y="133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9" y="143"/>
                    <a:pt x="19" y="143"/>
                    <a:pt x="19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5" y="147"/>
                    <a:pt x="5" y="147"/>
                    <a:pt x="5" y="147"/>
                  </a:cubicBezTo>
                  <a:cubicBezTo>
                    <a:pt x="5" y="147"/>
                    <a:pt x="5" y="147"/>
                    <a:pt x="5" y="147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2" y="184"/>
                    <a:pt x="2" y="184"/>
                    <a:pt x="2" y="184"/>
                  </a:cubicBezTo>
                  <a:cubicBezTo>
                    <a:pt x="3" y="185"/>
                    <a:pt x="3" y="185"/>
                    <a:pt x="3" y="185"/>
                  </a:cubicBezTo>
                  <a:cubicBezTo>
                    <a:pt x="3" y="190"/>
                    <a:pt x="3" y="190"/>
                    <a:pt x="3" y="190"/>
                  </a:cubicBezTo>
                  <a:cubicBezTo>
                    <a:pt x="7" y="196"/>
                    <a:pt x="7" y="196"/>
                    <a:pt x="7" y="196"/>
                  </a:cubicBezTo>
                  <a:cubicBezTo>
                    <a:pt x="8" y="197"/>
                    <a:pt x="8" y="197"/>
                    <a:pt x="8" y="197"/>
                  </a:cubicBezTo>
                  <a:cubicBezTo>
                    <a:pt x="8" y="202"/>
                    <a:pt x="8" y="202"/>
                    <a:pt x="8" y="202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21" y="200"/>
                    <a:pt x="21" y="200"/>
                    <a:pt x="21" y="200"/>
                  </a:cubicBezTo>
                  <a:cubicBezTo>
                    <a:pt x="21" y="199"/>
                    <a:pt x="21" y="199"/>
                    <a:pt x="21" y="199"/>
                  </a:cubicBezTo>
                  <a:cubicBezTo>
                    <a:pt x="22" y="199"/>
                    <a:pt x="22" y="199"/>
                    <a:pt x="22" y="199"/>
                  </a:cubicBezTo>
                  <a:cubicBezTo>
                    <a:pt x="22" y="199"/>
                    <a:pt x="22" y="199"/>
                    <a:pt x="22" y="199"/>
                  </a:cubicBezTo>
                  <a:cubicBezTo>
                    <a:pt x="25" y="194"/>
                    <a:pt x="25" y="194"/>
                    <a:pt x="25" y="194"/>
                  </a:cubicBezTo>
                  <a:cubicBezTo>
                    <a:pt x="17" y="187"/>
                    <a:pt x="17" y="187"/>
                    <a:pt x="17" y="187"/>
                  </a:cubicBezTo>
                  <a:cubicBezTo>
                    <a:pt x="17" y="186"/>
                    <a:pt x="17" y="186"/>
                    <a:pt x="17" y="186"/>
                  </a:cubicBezTo>
                  <a:cubicBezTo>
                    <a:pt x="12" y="182"/>
                    <a:pt x="12" y="182"/>
                    <a:pt x="12" y="182"/>
                  </a:cubicBezTo>
                  <a:cubicBezTo>
                    <a:pt x="12" y="182"/>
                    <a:pt x="12" y="182"/>
                    <a:pt x="12" y="182"/>
                  </a:cubicBezTo>
                  <a:cubicBezTo>
                    <a:pt x="11" y="182"/>
                    <a:pt x="11" y="182"/>
                    <a:pt x="11" y="182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3" y="144"/>
                    <a:pt x="63" y="144"/>
                    <a:pt x="63" y="144"/>
                  </a:cubicBezTo>
                  <a:cubicBezTo>
                    <a:pt x="64" y="142"/>
                    <a:pt x="64" y="142"/>
                    <a:pt x="64" y="142"/>
                  </a:cubicBezTo>
                  <a:cubicBezTo>
                    <a:pt x="69" y="144"/>
                    <a:pt x="69" y="144"/>
                    <a:pt x="69" y="144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73" y="148"/>
                    <a:pt x="73" y="148"/>
                    <a:pt x="73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5" y="142"/>
                    <a:pt x="75" y="142"/>
                    <a:pt x="75" y="142"/>
                  </a:cubicBezTo>
                  <a:cubicBezTo>
                    <a:pt x="84" y="142"/>
                    <a:pt x="84" y="142"/>
                    <a:pt x="84" y="142"/>
                  </a:cubicBezTo>
                  <a:cubicBezTo>
                    <a:pt x="93" y="143"/>
                    <a:pt x="93" y="143"/>
                    <a:pt x="93" y="143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9" y="119"/>
                    <a:pt x="109" y="119"/>
                    <a:pt x="109" y="119"/>
                  </a:cubicBezTo>
                  <a:cubicBezTo>
                    <a:pt x="119" y="128"/>
                    <a:pt x="119" y="128"/>
                    <a:pt x="119" y="128"/>
                  </a:cubicBezTo>
                  <a:cubicBezTo>
                    <a:pt x="123" y="129"/>
                    <a:pt x="123" y="129"/>
                    <a:pt x="123" y="129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31" y="95"/>
                    <a:pt x="131" y="95"/>
                    <a:pt x="131" y="95"/>
                  </a:cubicBezTo>
                  <a:cubicBezTo>
                    <a:pt x="131" y="95"/>
                    <a:pt x="131" y="95"/>
                    <a:pt x="131" y="95"/>
                  </a:cubicBezTo>
                  <a:cubicBezTo>
                    <a:pt x="132" y="96"/>
                    <a:pt x="132" y="96"/>
                    <a:pt x="132" y="96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5" y="103"/>
                    <a:pt x="155" y="103"/>
                    <a:pt x="155" y="103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103"/>
                    <a:pt x="169" y="103"/>
                    <a:pt x="169" y="103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86" y="96"/>
                    <a:pt x="190" y="98"/>
                    <a:pt x="193" y="102"/>
                  </a:cubicBezTo>
                  <a:cubicBezTo>
                    <a:pt x="193" y="103"/>
                    <a:pt x="193" y="103"/>
                    <a:pt x="193" y="103"/>
                  </a:cubicBezTo>
                  <a:cubicBezTo>
                    <a:pt x="196" y="94"/>
                    <a:pt x="196" y="94"/>
                    <a:pt x="196" y="94"/>
                  </a:cubicBezTo>
                  <a:cubicBezTo>
                    <a:pt x="198" y="91"/>
                    <a:pt x="201" y="91"/>
                    <a:pt x="206" y="93"/>
                  </a:cubicBezTo>
                  <a:cubicBezTo>
                    <a:pt x="207" y="93"/>
                    <a:pt x="207" y="93"/>
                    <a:pt x="207" y="93"/>
                  </a:cubicBezTo>
                  <a:cubicBezTo>
                    <a:pt x="207" y="94"/>
                    <a:pt x="207" y="94"/>
                    <a:pt x="207" y="94"/>
                  </a:cubicBezTo>
                  <a:cubicBezTo>
                    <a:pt x="207" y="94"/>
                    <a:pt x="207" y="94"/>
                    <a:pt x="207" y="94"/>
                  </a:cubicBezTo>
                  <a:cubicBezTo>
                    <a:pt x="207" y="94"/>
                    <a:pt x="208" y="95"/>
                    <a:pt x="209" y="95"/>
                  </a:cubicBezTo>
                  <a:cubicBezTo>
                    <a:pt x="211" y="94"/>
                    <a:pt x="218" y="89"/>
                    <a:pt x="229" y="80"/>
                  </a:cubicBezTo>
                  <a:cubicBezTo>
                    <a:pt x="229" y="74"/>
                    <a:pt x="233" y="71"/>
                    <a:pt x="238" y="69"/>
                  </a:cubicBezTo>
                  <a:close/>
                </a:path>
              </a:pathLst>
            </a:custGeom>
            <a:solidFill>
              <a:srgbClr val="476263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Freeform 22"/>
            <p:cNvSpPr/>
            <p:nvPr/>
          </p:nvSpPr>
          <p:spPr bwMode="auto">
            <a:xfrm>
              <a:off x="4456113" y="4167188"/>
              <a:ext cx="523875" cy="703262"/>
            </a:xfrm>
            <a:custGeom>
              <a:avLst/>
              <a:gdLst>
                <a:gd name="T0" fmla="*/ 120 w 153"/>
                <a:gd name="T1" fmla="*/ 7 h 207"/>
                <a:gd name="T2" fmla="*/ 106 w 153"/>
                <a:gd name="T3" fmla="*/ 2 h 207"/>
                <a:gd name="T4" fmla="*/ 88 w 153"/>
                <a:gd name="T5" fmla="*/ 15 h 207"/>
                <a:gd name="T6" fmla="*/ 77 w 153"/>
                <a:gd name="T7" fmla="*/ 10 h 207"/>
                <a:gd name="T8" fmla="*/ 76 w 153"/>
                <a:gd name="T9" fmla="*/ 11 h 207"/>
                <a:gd name="T10" fmla="*/ 54 w 153"/>
                <a:gd name="T11" fmla="*/ 16 h 207"/>
                <a:gd name="T12" fmla="*/ 43 w 153"/>
                <a:gd name="T13" fmla="*/ 17 h 207"/>
                <a:gd name="T14" fmla="*/ 34 w 153"/>
                <a:gd name="T15" fmla="*/ 26 h 207"/>
                <a:gd name="T16" fmla="*/ 20 w 153"/>
                <a:gd name="T17" fmla="*/ 27 h 207"/>
                <a:gd name="T18" fmla="*/ 11 w 153"/>
                <a:gd name="T19" fmla="*/ 44 h 207"/>
                <a:gd name="T20" fmla="*/ 12 w 153"/>
                <a:gd name="T21" fmla="*/ 46 h 207"/>
                <a:gd name="T22" fmla="*/ 18 w 153"/>
                <a:gd name="T23" fmla="*/ 68 h 207"/>
                <a:gd name="T24" fmla="*/ 18 w 153"/>
                <a:gd name="T25" fmla="*/ 71 h 207"/>
                <a:gd name="T26" fmla="*/ 17 w 153"/>
                <a:gd name="T27" fmla="*/ 71 h 207"/>
                <a:gd name="T28" fmla="*/ 0 w 153"/>
                <a:gd name="T29" fmla="*/ 93 h 207"/>
                <a:gd name="T30" fmla="*/ 7 w 153"/>
                <a:gd name="T31" fmla="*/ 97 h 207"/>
                <a:gd name="T32" fmla="*/ 13 w 153"/>
                <a:gd name="T33" fmla="*/ 130 h 207"/>
                <a:gd name="T34" fmla="*/ 21 w 153"/>
                <a:gd name="T35" fmla="*/ 142 h 207"/>
                <a:gd name="T36" fmla="*/ 22 w 153"/>
                <a:gd name="T37" fmla="*/ 151 h 207"/>
                <a:gd name="T38" fmla="*/ 23 w 153"/>
                <a:gd name="T39" fmla="*/ 180 h 207"/>
                <a:gd name="T40" fmla="*/ 27 w 153"/>
                <a:gd name="T41" fmla="*/ 180 h 207"/>
                <a:gd name="T42" fmla="*/ 44 w 153"/>
                <a:gd name="T43" fmla="*/ 180 h 207"/>
                <a:gd name="T44" fmla="*/ 28 w 153"/>
                <a:gd name="T45" fmla="*/ 202 h 207"/>
                <a:gd name="T46" fmla="*/ 40 w 153"/>
                <a:gd name="T47" fmla="*/ 203 h 207"/>
                <a:gd name="T48" fmla="*/ 76 w 153"/>
                <a:gd name="T49" fmla="*/ 200 h 207"/>
                <a:gd name="T50" fmla="*/ 78 w 153"/>
                <a:gd name="T51" fmla="*/ 194 h 207"/>
                <a:gd name="T52" fmla="*/ 78 w 153"/>
                <a:gd name="T53" fmla="*/ 190 h 207"/>
                <a:gd name="T54" fmla="*/ 76 w 153"/>
                <a:gd name="T55" fmla="*/ 178 h 207"/>
                <a:gd name="T56" fmla="*/ 84 w 153"/>
                <a:gd name="T57" fmla="*/ 172 h 207"/>
                <a:gd name="T58" fmla="*/ 82 w 153"/>
                <a:gd name="T59" fmla="*/ 167 h 207"/>
                <a:gd name="T60" fmla="*/ 82 w 153"/>
                <a:gd name="T61" fmla="*/ 167 h 207"/>
                <a:gd name="T62" fmla="*/ 86 w 153"/>
                <a:gd name="T63" fmla="*/ 153 h 207"/>
                <a:gd name="T64" fmla="*/ 90 w 153"/>
                <a:gd name="T65" fmla="*/ 149 h 207"/>
                <a:gd name="T66" fmla="*/ 94 w 153"/>
                <a:gd name="T67" fmla="*/ 145 h 207"/>
                <a:gd name="T68" fmla="*/ 101 w 153"/>
                <a:gd name="T69" fmla="*/ 129 h 207"/>
                <a:gd name="T70" fmla="*/ 104 w 153"/>
                <a:gd name="T71" fmla="*/ 127 h 207"/>
                <a:gd name="T72" fmla="*/ 100 w 153"/>
                <a:gd name="T73" fmla="*/ 110 h 207"/>
                <a:gd name="T74" fmla="*/ 112 w 153"/>
                <a:gd name="T75" fmla="*/ 99 h 207"/>
                <a:gd name="T76" fmla="*/ 111 w 153"/>
                <a:gd name="T77" fmla="*/ 84 h 207"/>
                <a:gd name="T78" fmla="*/ 126 w 153"/>
                <a:gd name="T79" fmla="*/ 67 h 207"/>
                <a:gd name="T80" fmla="*/ 132 w 153"/>
                <a:gd name="T81" fmla="*/ 70 h 207"/>
                <a:gd name="T82" fmla="*/ 142 w 153"/>
                <a:gd name="T83" fmla="*/ 63 h 207"/>
                <a:gd name="T84" fmla="*/ 142 w 153"/>
                <a:gd name="T85" fmla="*/ 63 h 207"/>
                <a:gd name="T86" fmla="*/ 149 w 153"/>
                <a:gd name="T87" fmla="*/ 59 h 207"/>
                <a:gd name="T88" fmla="*/ 148 w 153"/>
                <a:gd name="T89" fmla="*/ 52 h 207"/>
                <a:gd name="T90" fmla="*/ 151 w 153"/>
                <a:gd name="T91" fmla="*/ 51 h 207"/>
                <a:gd name="T92" fmla="*/ 153 w 153"/>
                <a:gd name="T93" fmla="*/ 48 h 207"/>
                <a:gd name="T94" fmla="*/ 139 w 153"/>
                <a:gd name="T95" fmla="*/ 25 h 207"/>
                <a:gd name="T96" fmla="*/ 133 w 153"/>
                <a:gd name="T97" fmla="*/ 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3" h="207">
                  <a:moveTo>
                    <a:pt x="120" y="8"/>
                  </a:moveTo>
                  <a:cubicBezTo>
                    <a:pt x="120" y="7"/>
                    <a:pt x="120" y="7"/>
                    <a:pt x="120" y="7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9"/>
                    <a:pt x="99" y="14"/>
                    <a:pt x="93" y="16"/>
                  </a:cubicBezTo>
                  <a:cubicBezTo>
                    <a:pt x="92" y="17"/>
                    <a:pt x="90" y="16"/>
                    <a:pt x="88" y="15"/>
                  </a:cubicBezTo>
                  <a:cubicBezTo>
                    <a:pt x="87" y="13"/>
                    <a:pt x="88" y="9"/>
                    <a:pt x="90" y="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8" y="27"/>
                    <a:pt x="13" y="31"/>
                    <a:pt x="4" y="39"/>
                  </a:cubicBezTo>
                  <a:cubicBezTo>
                    <a:pt x="8" y="41"/>
                    <a:pt x="10" y="43"/>
                    <a:pt x="11" y="44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" y="99"/>
                    <a:pt x="1" y="99"/>
                    <a:pt x="1" y="99"/>
                  </a:cubicBezTo>
                  <a:cubicBezTo>
                    <a:pt x="4" y="97"/>
                    <a:pt x="6" y="97"/>
                    <a:pt x="7" y="97"/>
                  </a:cubicBezTo>
                  <a:cubicBezTo>
                    <a:pt x="9" y="98"/>
                    <a:pt x="10" y="101"/>
                    <a:pt x="9" y="106"/>
                  </a:cubicBezTo>
                  <a:cubicBezTo>
                    <a:pt x="8" y="114"/>
                    <a:pt x="10" y="122"/>
                    <a:pt x="13" y="130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21" y="138"/>
                    <a:pt x="22" y="140"/>
                    <a:pt x="21" y="142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22" y="151"/>
                    <a:pt x="22" y="151"/>
                    <a:pt x="22" y="151"/>
                  </a:cubicBezTo>
                  <a:cubicBezTo>
                    <a:pt x="24" y="155"/>
                    <a:pt x="22" y="162"/>
                    <a:pt x="18" y="17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32" y="175"/>
                    <a:pt x="36" y="174"/>
                    <a:pt x="40" y="175"/>
                  </a:cubicBezTo>
                  <a:cubicBezTo>
                    <a:pt x="42" y="176"/>
                    <a:pt x="44" y="178"/>
                    <a:pt x="44" y="180"/>
                  </a:cubicBezTo>
                  <a:cubicBezTo>
                    <a:pt x="44" y="183"/>
                    <a:pt x="41" y="188"/>
                    <a:pt x="34" y="195"/>
                  </a:cubicBezTo>
                  <a:cubicBezTo>
                    <a:pt x="28" y="202"/>
                    <a:pt x="28" y="202"/>
                    <a:pt x="28" y="202"/>
                  </a:cubicBezTo>
                  <a:cubicBezTo>
                    <a:pt x="31" y="207"/>
                    <a:pt x="31" y="207"/>
                    <a:pt x="31" y="207"/>
                  </a:cubicBezTo>
                  <a:cubicBezTo>
                    <a:pt x="35" y="203"/>
                    <a:pt x="38" y="202"/>
                    <a:pt x="40" y="203"/>
                  </a:cubicBezTo>
                  <a:cubicBezTo>
                    <a:pt x="43" y="203"/>
                    <a:pt x="50" y="200"/>
                    <a:pt x="61" y="194"/>
                  </a:cubicBezTo>
                  <a:cubicBezTo>
                    <a:pt x="65" y="192"/>
                    <a:pt x="70" y="194"/>
                    <a:pt x="76" y="200"/>
                  </a:cubicBezTo>
                  <a:cubicBezTo>
                    <a:pt x="78" y="199"/>
                    <a:pt x="78" y="199"/>
                    <a:pt x="78" y="199"/>
                  </a:cubicBezTo>
                  <a:cubicBezTo>
                    <a:pt x="78" y="194"/>
                    <a:pt x="78" y="194"/>
                    <a:pt x="78" y="194"/>
                  </a:cubicBezTo>
                  <a:cubicBezTo>
                    <a:pt x="76" y="193"/>
                    <a:pt x="76" y="193"/>
                    <a:pt x="76" y="193"/>
                  </a:cubicBezTo>
                  <a:cubicBezTo>
                    <a:pt x="76" y="192"/>
                    <a:pt x="76" y="191"/>
                    <a:pt x="78" y="190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5" y="181"/>
                    <a:pt x="75" y="179"/>
                    <a:pt x="76" y="178"/>
                  </a:cubicBezTo>
                  <a:cubicBezTo>
                    <a:pt x="77" y="177"/>
                    <a:pt x="78" y="176"/>
                    <a:pt x="80" y="175"/>
                  </a:cubicBezTo>
                  <a:cubicBezTo>
                    <a:pt x="84" y="172"/>
                    <a:pt x="84" y="172"/>
                    <a:pt x="84" y="172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4" y="164"/>
                    <a:pt x="84" y="162"/>
                    <a:pt x="83" y="161"/>
                  </a:cubicBezTo>
                  <a:cubicBezTo>
                    <a:pt x="82" y="158"/>
                    <a:pt x="83" y="156"/>
                    <a:pt x="86" y="153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8" y="147"/>
                    <a:pt x="88" y="147"/>
                    <a:pt x="88" y="147"/>
                  </a:cubicBezTo>
                  <a:cubicBezTo>
                    <a:pt x="94" y="145"/>
                    <a:pt x="94" y="145"/>
                    <a:pt x="94" y="145"/>
                  </a:cubicBezTo>
                  <a:cubicBezTo>
                    <a:pt x="94" y="139"/>
                    <a:pt x="94" y="139"/>
                    <a:pt x="94" y="139"/>
                  </a:cubicBezTo>
                  <a:cubicBezTo>
                    <a:pt x="94" y="136"/>
                    <a:pt x="96" y="133"/>
                    <a:pt x="101" y="129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6" y="117"/>
                    <a:pt x="96" y="114"/>
                    <a:pt x="100" y="110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112" y="99"/>
                    <a:pt x="112" y="99"/>
                    <a:pt x="112" y="99"/>
                  </a:cubicBezTo>
                  <a:cubicBezTo>
                    <a:pt x="113" y="96"/>
                    <a:pt x="113" y="96"/>
                    <a:pt x="113" y="96"/>
                  </a:cubicBezTo>
                  <a:cubicBezTo>
                    <a:pt x="110" y="95"/>
                    <a:pt x="110" y="91"/>
                    <a:pt x="111" y="84"/>
                  </a:cubicBezTo>
                  <a:cubicBezTo>
                    <a:pt x="112" y="73"/>
                    <a:pt x="117" y="68"/>
                    <a:pt x="126" y="67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32" y="70"/>
                    <a:pt x="132" y="70"/>
                    <a:pt x="132" y="70"/>
                  </a:cubicBezTo>
                  <a:cubicBezTo>
                    <a:pt x="137" y="70"/>
                    <a:pt x="137" y="70"/>
                    <a:pt x="137" y="70"/>
                  </a:cubicBezTo>
                  <a:cubicBezTo>
                    <a:pt x="142" y="63"/>
                    <a:pt x="142" y="63"/>
                    <a:pt x="142" y="63"/>
                  </a:cubicBezTo>
                  <a:cubicBezTo>
                    <a:pt x="142" y="63"/>
                    <a:pt x="142" y="63"/>
                    <a:pt x="142" y="63"/>
                  </a:cubicBezTo>
                  <a:cubicBezTo>
                    <a:pt x="142" y="63"/>
                    <a:pt x="142" y="63"/>
                    <a:pt x="142" y="63"/>
                  </a:cubicBezTo>
                  <a:cubicBezTo>
                    <a:pt x="143" y="63"/>
                    <a:pt x="143" y="63"/>
                    <a:pt x="143" y="63"/>
                  </a:cubicBezTo>
                  <a:cubicBezTo>
                    <a:pt x="149" y="59"/>
                    <a:pt x="149" y="59"/>
                    <a:pt x="149" y="59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8" y="52"/>
                    <a:pt x="148" y="52"/>
                    <a:pt x="148" y="52"/>
                  </a:cubicBezTo>
                  <a:cubicBezTo>
                    <a:pt x="149" y="51"/>
                    <a:pt x="149" y="51"/>
                    <a:pt x="149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45" y="36"/>
                    <a:pt x="142" y="31"/>
                    <a:pt x="139" y="25"/>
                  </a:cubicBezTo>
                  <a:cubicBezTo>
                    <a:pt x="137" y="22"/>
                    <a:pt x="138" y="18"/>
                    <a:pt x="140" y="13"/>
                  </a:cubicBezTo>
                  <a:cubicBezTo>
                    <a:pt x="133" y="9"/>
                    <a:pt x="133" y="9"/>
                    <a:pt x="133" y="9"/>
                  </a:cubicBezTo>
                  <a:lnTo>
                    <a:pt x="12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Freeform 23"/>
            <p:cNvSpPr/>
            <p:nvPr/>
          </p:nvSpPr>
          <p:spPr bwMode="auto">
            <a:xfrm>
              <a:off x="4729163" y="4349750"/>
              <a:ext cx="479425" cy="588963"/>
            </a:xfrm>
            <a:custGeom>
              <a:avLst/>
              <a:gdLst>
                <a:gd name="T0" fmla="*/ 72 w 140"/>
                <a:gd name="T1" fmla="*/ 8 h 173"/>
                <a:gd name="T2" fmla="*/ 60 w 140"/>
                <a:gd name="T3" fmla="*/ 19 h 173"/>
                <a:gd name="T4" fmla="*/ 59 w 140"/>
                <a:gd name="T5" fmla="*/ 20 h 173"/>
                <a:gd name="T6" fmla="*/ 50 w 140"/>
                <a:gd name="T7" fmla="*/ 20 h 173"/>
                <a:gd name="T8" fmla="*/ 35 w 140"/>
                <a:gd name="T9" fmla="*/ 31 h 173"/>
                <a:gd name="T10" fmla="*/ 40 w 140"/>
                <a:gd name="T11" fmla="*/ 33 h 173"/>
                <a:gd name="T12" fmla="*/ 36 w 140"/>
                <a:gd name="T13" fmla="*/ 47 h 173"/>
                <a:gd name="T14" fmla="*/ 23 w 140"/>
                <a:gd name="T15" fmla="*/ 59 h 173"/>
                <a:gd name="T16" fmla="*/ 24 w 140"/>
                <a:gd name="T17" fmla="*/ 67 h 173"/>
                <a:gd name="T18" fmla="*/ 26 w 140"/>
                <a:gd name="T19" fmla="*/ 76 h 173"/>
                <a:gd name="T20" fmla="*/ 18 w 140"/>
                <a:gd name="T21" fmla="*/ 92 h 173"/>
                <a:gd name="T22" fmla="*/ 18 w 140"/>
                <a:gd name="T23" fmla="*/ 94 h 173"/>
                <a:gd name="T24" fmla="*/ 12 w 140"/>
                <a:gd name="T25" fmla="*/ 100 h 173"/>
                <a:gd name="T26" fmla="*/ 7 w 140"/>
                <a:gd name="T27" fmla="*/ 105 h 173"/>
                <a:gd name="T28" fmla="*/ 6 w 140"/>
                <a:gd name="T29" fmla="*/ 121 h 173"/>
                <a:gd name="T30" fmla="*/ 2 w 140"/>
                <a:gd name="T31" fmla="*/ 125 h 173"/>
                <a:gd name="T32" fmla="*/ 0 w 140"/>
                <a:gd name="T33" fmla="*/ 127 h 173"/>
                <a:gd name="T34" fmla="*/ 3 w 140"/>
                <a:gd name="T35" fmla="*/ 137 h 173"/>
                <a:gd name="T36" fmla="*/ 26 w 140"/>
                <a:gd name="T37" fmla="*/ 137 h 173"/>
                <a:gd name="T38" fmla="*/ 35 w 140"/>
                <a:gd name="T39" fmla="*/ 146 h 173"/>
                <a:gd name="T40" fmla="*/ 35 w 140"/>
                <a:gd name="T41" fmla="*/ 146 h 173"/>
                <a:gd name="T42" fmla="*/ 51 w 140"/>
                <a:gd name="T43" fmla="*/ 171 h 173"/>
                <a:gd name="T44" fmla="*/ 56 w 140"/>
                <a:gd name="T45" fmla="*/ 160 h 173"/>
                <a:gd name="T46" fmla="*/ 68 w 140"/>
                <a:gd name="T47" fmla="*/ 169 h 173"/>
                <a:gd name="T48" fmla="*/ 76 w 140"/>
                <a:gd name="T49" fmla="*/ 145 h 173"/>
                <a:gd name="T50" fmla="*/ 78 w 140"/>
                <a:gd name="T51" fmla="*/ 146 h 173"/>
                <a:gd name="T52" fmla="*/ 85 w 140"/>
                <a:gd name="T53" fmla="*/ 140 h 173"/>
                <a:gd name="T54" fmla="*/ 85 w 140"/>
                <a:gd name="T55" fmla="*/ 138 h 173"/>
                <a:gd name="T56" fmla="*/ 96 w 140"/>
                <a:gd name="T57" fmla="*/ 139 h 173"/>
                <a:gd name="T58" fmla="*/ 102 w 140"/>
                <a:gd name="T59" fmla="*/ 111 h 173"/>
                <a:gd name="T60" fmla="*/ 114 w 140"/>
                <a:gd name="T61" fmla="*/ 110 h 173"/>
                <a:gd name="T62" fmla="*/ 108 w 140"/>
                <a:gd name="T63" fmla="*/ 104 h 173"/>
                <a:gd name="T64" fmla="*/ 117 w 140"/>
                <a:gd name="T65" fmla="*/ 97 h 173"/>
                <a:gd name="T66" fmla="*/ 122 w 140"/>
                <a:gd name="T67" fmla="*/ 100 h 173"/>
                <a:gd name="T68" fmla="*/ 119 w 140"/>
                <a:gd name="T69" fmla="*/ 91 h 173"/>
                <a:gd name="T70" fmla="*/ 122 w 140"/>
                <a:gd name="T71" fmla="*/ 89 h 173"/>
                <a:gd name="T72" fmla="*/ 118 w 140"/>
                <a:gd name="T73" fmla="*/ 79 h 173"/>
                <a:gd name="T74" fmla="*/ 119 w 140"/>
                <a:gd name="T75" fmla="*/ 77 h 173"/>
                <a:gd name="T76" fmla="*/ 130 w 140"/>
                <a:gd name="T77" fmla="*/ 67 h 173"/>
                <a:gd name="T78" fmla="*/ 120 w 140"/>
                <a:gd name="T79" fmla="*/ 54 h 173"/>
                <a:gd name="T80" fmla="*/ 133 w 140"/>
                <a:gd name="T81" fmla="*/ 49 h 173"/>
                <a:gd name="T82" fmla="*/ 139 w 140"/>
                <a:gd name="T83" fmla="*/ 42 h 173"/>
                <a:gd name="T84" fmla="*/ 135 w 140"/>
                <a:gd name="T85" fmla="*/ 34 h 173"/>
                <a:gd name="T86" fmla="*/ 134 w 140"/>
                <a:gd name="T87" fmla="*/ 32 h 173"/>
                <a:gd name="T88" fmla="*/ 134 w 140"/>
                <a:gd name="T89" fmla="*/ 29 h 173"/>
                <a:gd name="T90" fmla="*/ 133 w 140"/>
                <a:gd name="T91" fmla="*/ 29 h 173"/>
                <a:gd name="T92" fmla="*/ 117 w 140"/>
                <a:gd name="T93" fmla="*/ 27 h 173"/>
                <a:gd name="T94" fmla="*/ 116 w 140"/>
                <a:gd name="T95" fmla="*/ 27 h 173"/>
                <a:gd name="T96" fmla="*/ 112 w 140"/>
                <a:gd name="T97" fmla="*/ 22 h 173"/>
                <a:gd name="T98" fmla="*/ 93 w 140"/>
                <a:gd name="T99" fmla="*/ 30 h 173"/>
                <a:gd name="T100" fmla="*/ 85 w 140"/>
                <a:gd name="T101" fmla="*/ 15 h 173"/>
                <a:gd name="T102" fmla="*/ 73 w 140"/>
                <a:gd name="T103" fmla="*/ 0 h 173"/>
                <a:gd name="T104" fmla="*/ 73 w 140"/>
                <a:gd name="T105" fmla="*/ 7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0" h="173">
                  <a:moveTo>
                    <a:pt x="73" y="7"/>
                  </a:moveTo>
                  <a:cubicBezTo>
                    <a:pt x="72" y="8"/>
                    <a:pt x="72" y="8"/>
                    <a:pt x="72" y="8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0" y="19"/>
                    <a:pt x="36" y="23"/>
                    <a:pt x="35" y="31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1" y="61"/>
                    <a:pt x="20" y="63"/>
                    <a:pt x="21" y="64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6" y="69"/>
                    <a:pt x="28" y="71"/>
                    <a:pt x="28" y="73"/>
                  </a:cubicBezTo>
                  <a:cubicBezTo>
                    <a:pt x="28" y="74"/>
                    <a:pt x="27" y="75"/>
                    <a:pt x="26" y="7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8" y="85"/>
                    <a:pt x="18" y="89"/>
                    <a:pt x="18" y="92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4" y="97"/>
                    <a:pt x="14" y="98"/>
                    <a:pt x="12" y="100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8" y="107"/>
                    <a:pt x="8" y="109"/>
                    <a:pt x="6" y="113"/>
                  </a:cubicBezTo>
                  <a:cubicBezTo>
                    <a:pt x="8" y="117"/>
                    <a:pt x="8" y="120"/>
                    <a:pt x="6" y="121"/>
                  </a:cubicBezTo>
                  <a:cubicBezTo>
                    <a:pt x="2" y="125"/>
                    <a:pt x="2" y="125"/>
                    <a:pt x="2" y="125"/>
                  </a:cubicBezTo>
                  <a:cubicBezTo>
                    <a:pt x="2" y="125"/>
                    <a:pt x="2" y="125"/>
                    <a:pt x="2" y="125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10" y="136"/>
                    <a:pt x="17" y="136"/>
                    <a:pt x="25" y="137"/>
                  </a:cubicBezTo>
                  <a:cubicBezTo>
                    <a:pt x="26" y="137"/>
                    <a:pt x="26" y="137"/>
                    <a:pt x="26" y="137"/>
                  </a:cubicBezTo>
                  <a:cubicBezTo>
                    <a:pt x="26" y="137"/>
                    <a:pt x="26" y="137"/>
                    <a:pt x="26" y="137"/>
                  </a:cubicBezTo>
                  <a:cubicBezTo>
                    <a:pt x="35" y="146"/>
                    <a:pt x="35" y="146"/>
                    <a:pt x="35" y="146"/>
                  </a:cubicBezTo>
                  <a:cubicBezTo>
                    <a:pt x="35" y="146"/>
                    <a:pt x="35" y="146"/>
                    <a:pt x="35" y="146"/>
                  </a:cubicBezTo>
                  <a:cubicBezTo>
                    <a:pt x="35" y="146"/>
                    <a:pt x="35" y="146"/>
                    <a:pt x="35" y="146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6" y="173"/>
                    <a:pt x="56" y="173"/>
                    <a:pt x="56" y="173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8" y="169"/>
                    <a:pt x="68" y="169"/>
                    <a:pt x="68" y="169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6" y="145"/>
                    <a:pt x="76" y="145"/>
                    <a:pt x="76" y="145"/>
                  </a:cubicBezTo>
                  <a:cubicBezTo>
                    <a:pt x="77" y="146"/>
                    <a:pt x="77" y="146"/>
                    <a:pt x="77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86" y="146"/>
                    <a:pt x="86" y="146"/>
                    <a:pt x="86" y="146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39"/>
                    <a:pt x="85" y="139"/>
                    <a:pt x="85" y="139"/>
                  </a:cubicBezTo>
                  <a:cubicBezTo>
                    <a:pt x="85" y="138"/>
                    <a:pt x="85" y="138"/>
                    <a:pt x="85" y="138"/>
                  </a:cubicBezTo>
                  <a:cubicBezTo>
                    <a:pt x="86" y="138"/>
                    <a:pt x="86" y="138"/>
                    <a:pt x="86" y="138"/>
                  </a:cubicBezTo>
                  <a:cubicBezTo>
                    <a:pt x="96" y="139"/>
                    <a:pt x="96" y="139"/>
                    <a:pt x="96" y="139"/>
                  </a:cubicBezTo>
                  <a:cubicBezTo>
                    <a:pt x="102" y="133"/>
                    <a:pt x="104" y="129"/>
                    <a:pt x="104" y="125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4" y="110"/>
                    <a:pt x="114" y="110"/>
                    <a:pt x="114" y="110"/>
                  </a:cubicBezTo>
                  <a:cubicBezTo>
                    <a:pt x="110" y="106"/>
                    <a:pt x="110" y="106"/>
                    <a:pt x="110" y="106"/>
                  </a:cubicBezTo>
                  <a:cubicBezTo>
                    <a:pt x="108" y="104"/>
                    <a:pt x="108" y="104"/>
                    <a:pt x="108" y="104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22" y="100"/>
                    <a:pt x="122" y="100"/>
                    <a:pt x="122" y="100"/>
                  </a:cubicBezTo>
                  <a:cubicBezTo>
                    <a:pt x="122" y="99"/>
                    <a:pt x="122" y="99"/>
                    <a:pt x="122" y="99"/>
                  </a:cubicBezTo>
                  <a:cubicBezTo>
                    <a:pt x="119" y="91"/>
                    <a:pt x="119" y="91"/>
                    <a:pt x="119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2" y="89"/>
                    <a:pt x="122" y="89"/>
                    <a:pt x="122" y="89"/>
                  </a:cubicBezTo>
                  <a:cubicBezTo>
                    <a:pt x="122" y="86"/>
                    <a:pt x="122" y="86"/>
                    <a:pt x="122" y="86"/>
                  </a:cubicBezTo>
                  <a:cubicBezTo>
                    <a:pt x="118" y="79"/>
                    <a:pt x="118" y="79"/>
                    <a:pt x="118" y="79"/>
                  </a:cubicBezTo>
                  <a:cubicBezTo>
                    <a:pt x="118" y="78"/>
                    <a:pt x="118" y="78"/>
                    <a:pt x="118" y="78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30" y="71"/>
                    <a:pt x="130" y="71"/>
                    <a:pt x="130" y="71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21" y="62"/>
                    <a:pt x="116" y="58"/>
                    <a:pt x="117" y="56"/>
                  </a:cubicBezTo>
                  <a:cubicBezTo>
                    <a:pt x="118" y="55"/>
                    <a:pt x="118" y="54"/>
                    <a:pt x="120" y="54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3" y="49"/>
                    <a:pt x="133" y="49"/>
                    <a:pt x="133" y="49"/>
                  </a:cubicBezTo>
                  <a:cubicBezTo>
                    <a:pt x="133" y="48"/>
                    <a:pt x="133" y="48"/>
                    <a:pt x="133" y="48"/>
                  </a:cubicBezTo>
                  <a:cubicBezTo>
                    <a:pt x="139" y="42"/>
                    <a:pt x="139" y="42"/>
                    <a:pt x="139" y="42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8" y="37"/>
                    <a:pt x="136" y="35"/>
                    <a:pt x="135" y="34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5" y="30"/>
                    <a:pt x="135" y="30"/>
                    <a:pt x="135" y="30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2" y="31"/>
                    <a:pt x="130" y="32"/>
                    <a:pt x="128" y="32"/>
                  </a:cubicBezTo>
                  <a:cubicBezTo>
                    <a:pt x="123" y="32"/>
                    <a:pt x="120" y="30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5"/>
                    <a:pt x="110" y="27"/>
                    <a:pt x="108" y="29"/>
                  </a:cubicBezTo>
                  <a:cubicBezTo>
                    <a:pt x="102" y="31"/>
                    <a:pt x="98" y="32"/>
                    <a:pt x="93" y="30"/>
                  </a:cubicBezTo>
                  <a:cubicBezTo>
                    <a:pt x="90" y="29"/>
                    <a:pt x="88" y="27"/>
                    <a:pt x="86" y="23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7"/>
                    <a:pt x="82" y="3"/>
                    <a:pt x="80" y="2"/>
                  </a:cubicBezTo>
                  <a:cubicBezTo>
                    <a:pt x="78" y="0"/>
                    <a:pt x="75" y="0"/>
                    <a:pt x="73" y="0"/>
                  </a:cubicBezTo>
                  <a:cubicBezTo>
                    <a:pt x="74" y="7"/>
                    <a:pt x="74" y="7"/>
                    <a:pt x="74" y="7"/>
                  </a:cubicBezTo>
                  <a:lnTo>
                    <a:pt x="73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Freeform 24"/>
            <p:cNvSpPr/>
            <p:nvPr/>
          </p:nvSpPr>
          <p:spPr bwMode="auto">
            <a:xfrm>
              <a:off x="4941888" y="3979863"/>
              <a:ext cx="417512" cy="479425"/>
            </a:xfrm>
            <a:custGeom>
              <a:avLst/>
              <a:gdLst>
                <a:gd name="T0" fmla="*/ 64 w 122"/>
                <a:gd name="T1" fmla="*/ 6 h 141"/>
                <a:gd name="T2" fmla="*/ 42 w 122"/>
                <a:gd name="T3" fmla="*/ 2 h 141"/>
                <a:gd name="T4" fmla="*/ 38 w 122"/>
                <a:gd name="T5" fmla="*/ 27 h 141"/>
                <a:gd name="T6" fmla="*/ 28 w 122"/>
                <a:gd name="T7" fmla="*/ 32 h 141"/>
                <a:gd name="T8" fmla="*/ 22 w 122"/>
                <a:gd name="T9" fmla="*/ 41 h 141"/>
                <a:gd name="T10" fmla="*/ 16 w 122"/>
                <a:gd name="T11" fmla="*/ 54 h 141"/>
                <a:gd name="T12" fmla="*/ 6 w 122"/>
                <a:gd name="T13" fmla="*/ 68 h 141"/>
                <a:gd name="T14" fmla="*/ 1 w 122"/>
                <a:gd name="T15" fmla="*/ 78 h 141"/>
                <a:gd name="T16" fmla="*/ 11 w 122"/>
                <a:gd name="T17" fmla="*/ 93 h 141"/>
                <a:gd name="T18" fmla="*/ 16 w 122"/>
                <a:gd name="T19" fmla="*/ 102 h 141"/>
                <a:gd name="T20" fmla="*/ 16 w 122"/>
                <a:gd name="T21" fmla="*/ 102 h 141"/>
                <a:gd name="T22" fmla="*/ 16 w 122"/>
                <a:gd name="T23" fmla="*/ 104 h 141"/>
                <a:gd name="T24" fmla="*/ 15 w 122"/>
                <a:gd name="T25" fmla="*/ 105 h 141"/>
                <a:gd name="T26" fmla="*/ 27 w 122"/>
                <a:gd name="T27" fmla="*/ 123 h 141"/>
                <a:gd name="T28" fmla="*/ 32 w 122"/>
                <a:gd name="T29" fmla="*/ 135 h 141"/>
                <a:gd name="T30" fmla="*/ 46 w 122"/>
                <a:gd name="T31" fmla="*/ 130 h 141"/>
                <a:gd name="T32" fmla="*/ 46 w 122"/>
                <a:gd name="T33" fmla="*/ 129 h 141"/>
                <a:gd name="T34" fmla="*/ 53 w 122"/>
                <a:gd name="T35" fmla="*/ 125 h 141"/>
                <a:gd name="T36" fmla="*/ 66 w 122"/>
                <a:gd name="T37" fmla="*/ 136 h 141"/>
                <a:gd name="T38" fmla="*/ 68 w 122"/>
                <a:gd name="T39" fmla="*/ 136 h 141"/>
                <a:gd name="T40" fmla="*/ 74 w 122"/>
                <a:gd name="T41" fmla="*/ 134 h 141"/>
                <a:gd name="T42" fmla="*/ 76 w 122"/>
                <a:gd name="T43" fmla="*/ 134 h 141"/>
                <a:gd name="T44" fmla="*/ 84 w 122"/>
                <a:gd name="T45" fmla="*/ 141 h 141"/>
                <a:gd name="T46" fmla="*/ 85 w 122"/>
                <a:gd name="T47" fmla="*/ 124 h 141"/>
                <a:gd name="T48" fmla="*/ 86 w 122"/>
                <a:gd name="T49" fmla="*/ 124 h 141"/>
                <a:gd name="T50" fmla="*/ 88 w 122"/>
                <a:gd name="T51" fmla="*/ 113 h 141"/>
                <a:gd name="T52" fmla="*/ 88 w 122"/>
                <a:gd name="T53" fmla="*/ 111 h 141"/>
                <a:gd name="T54" fmla="*/ 90 w 122"/>
                <a:gd name="T55" fmla="*/ 110 h 141"/>
                <a:gd name="T56" fmla="*/ 100 w 122"/>
                <a:gd name="T57" fmla="*/ 94 h 141"/>
                <a:gd name="T58" fmla="*/ 103 w 122"/>
                <a:gd name="T59" fmla="*/ 95 h 141"/>
                <a:gd name="T60" fmla="*/ 102 w 122"/>
                <a:gd name="T61" fmla="*/ 102 h 141"/>
                <a:gd name="T62" fmla="*/ 114 w 122"/>
                <a:gd name="T63" fmla="*/ 92 h 141"/>
                <a:gd name="T64" fmla="*/ 112 w 122"/>
                <a:gd name="T65" fmla="*/ 87 h 141"/>
                <a:gd name="T66" fmla="*/ 114 w 122"/>
                <a:gd name="T67" fmla="*/ 69 h 141"/>
                <a:gd name="T68" fmla="*/ 108 w 122"/>
                <a:gd name="T69" fmla="*/ 68 h 141"/>
                <a:gd name="T70" fmla="*/ 108 w 122"/>
                <a:gd name="T71" fmla="*/ 67 h 141"/>
                <a:gd name="T72" fmla="*/ 106 w 122"/>
                <a:gd name="T73" fmla="*/ 58 h 141"/>
                <a:gd name="T74" fmla="*/ 122 w 122"/>
                <a:gd name="T75" fmla="*/ 58 h 141"/>
                <a:gd name="T76" fmla="*/ 108 w 122"/>
                <a:gd name="T77" fmla="*/ 44 h 141"/>
                <a:gd name="T78" fmla="*/ 117 w 122"/>
                <a:gd name="T79" fmla="*/ 33 h 141"/>
                <a:gd name="T80" fmla="*/ 111 w 122"/>
                <a:gd name="T81" fmla="*/ 34 h 141"/>
                <a:gd name="T82" fmla="*/ 111 w 122"/>
                <a:gd name="T83" fmla="*/ 33 h 141"/>
                <a:gd name="T84" fmla="*/ 103 w 122"/>
                <a:gd name="T85" fmla="*/ 24 h 141"/>
                <a:gd name="T86" fmla="*/ 80 w 122"/>
                <a:gd name="T87" fmla="*/ 32 h 141"/>
                <a:gd name="T88" fmla="*/ 78 w 122"/>
                <a:gd name="T89" fmla="*/ 32 h 141"/>
                <a:gd name="T90" fmla="*/ 78 w 122"/>
                <a:gd name="T91" fmla="*/ 18 h 141"/>
                <a:gd name="T92" fmla="*/ 82 w 122"/>
                <a:gd name="T9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2" h="141">
                  <a:moveTo>
                    <a:pt x="74" y="2"/>
                  </a:moveTo>
                  <a:cubicBezTo>
                    <a:pt x="70" y="4"/>
                    <a:pt x="66" y="6"/>
                    <a:pt x="64" y="6"/>
                  </a:cubicBezTo>
                  <a:cubicBezTo>
                    <a:pt x="61" y="6"/>
                    <a:pt x="57" y="5"/>
                    <a:pt x="52" y="3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0" y="3"/>
                    <a:pt x="36" y="7"/>
                    <a:pt x="32" y="14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3" y="36"/>
                    <a:pt x="24" y="40"/>
                    <a:pt x="22" y="41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0" y="49"/>
                    <a:pt x="18" y="52"/>
                    <a:pt x="16" y="54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0" y="73"/>
                    <a:pt x="0" y="76"/>
                    <a:pt x="1" y="78"/>
                  </a:cubicBezTo>
                  <a:cubicBezTo>
                    <a:pt x="11" y="93"/>
                    <a:pt x="11" y="93"/>
                    <a:pt x="11" y="93"/>
                  </a:cubicBezTo>
                  <a:cubicBezTo>
                    <a:pt x="11" y="93"/>
                    <a:pt x="11" y="93"/>
                    <a:pt x="11" y="93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5" y="105"/>
                    <a:pt x="15" y="105"/>
                    <a:pt x="15" y="105"/>
                  </a:cubicBezTo>
                  <a:cubicBezTo>
                    <a:pt x="17" y="105"/>
                    <a:pt x="18" y="106"/>
                    <a:pt x="20" y="107"/>
                  </a:cubicBezTo>
                  <a:cubicBezTo>
                    <a:pt x="24" y="109"/>
                    <a:pt x="26" y="115"/>
                    <a:pt x="27" y="123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30" y="133"/>
                    <a:pt x="30" y="134"/>
                    <a:pt x="32" y="135"/>
                  </a:cubicBezTo>
                  <a:cubicBezTo>
                    <a:pt x="36" y="137"/>
                    <a:pt x="40" y="136"/>
                    <a:pt x="43" y="134"/>
                  </a:cubicBezTo>
                  <a:cubicBezTo>
                    <a:pt x="45" y="133"/>
                    <a:pt x="46" y="132"/>
                    <a:pt x="46" y="130"/>
                  </a:cubicBezTo>
                  <a:cubicBezTo>
                    <a:pt x="46" y="130"/>
                    <a:pt x="46" y="130"/>
                    <a:pt x="46" y="130"/>
                  </a:cubicBezTo>
                  <a:cubicBezTo>
                    <a:pt x="46" y="129"/>
                    <a:pt x="46" y="129"/>
                    <a:pt x="46" y="129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60" y="136"/>
                    <a:pt x="62" y="136"/>
                    <a:pt x="66" y="136"/>
                  </a:cubicBezTo>
                  <a:cubicBezTo>
                    <a:pt x="68" y="136"/>
                    <a:pt x="68" y="136"/>
                    <a:pt x="68" y="136"/>
                  </a:cubicBezTo>
                  <a:cubicBezTo>
                    <a:pt x="68" y="136"/>
                    <a:pt x="68" y="136"/>
                    <a:pt x="68" y="136"/>
                  </a:cubicBezTo>
                  <a:cubicBezTo>
                    <a:pt x="66" y="131"/>
                    <a:pt x="66" y="131"/>
                    <a:pt x="66" y="131"/>
                  </a:cubicBezTo>
                  <a:cubicBezTo>
                    <a:pt x="74" y="134"/>
                    <a:pt x="74" y="134"/>
                    <a:pt x="74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6" y="138"/>
                    <a:pt x="86" y="138"/>
                    <a:pt x="86" y="138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90" y="118"/>
                    <a:pt x="90" y="118"/>
                    <a:pt x="90" y="118"/>
                  </a:cubicBezTo>
                  <a:cubicBezTo>
                    <a:pt x="91" y="117"/>
                    <a:pt x="90" y="115"/>
                    <a:pt x="88" y="113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3" y="95"/>
                    <a:pt x="103" y="95"/>
                    <a:pt x="103" y="95"/>
                  </a:cubicBezTo>
                  <a:cubicBezTo>
                    <a:pt x="103" y="96"/>
                    <a:pt x="103" y="96"/>
                    <a:pt x="103" y="96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14" y="92"/>
                    <a:pt x="114" y="92"/>
                    <a:pt x="114" y="92"/>
                  </a:cubicBezTo>
                  <a:cubicBezTo>
                    <a:pt x="114" y="87"/>
                    <a:pt x="114" y="87"/>
                    <a:pt x="114" y="87"/>
                  </a:cubicBezTo>
                  <a:cubicBezTo>
                    <a:pt x="112" y="87"/>
                    <a:pt x="112" y="87"/>
                    <a:pt x="112" y="87"/>
                  </a:cubicBezTo>
                  <a:cubicBezTo>
                    <a:pt x="108" y="87"/>
                    <a:pt x="108" y="87"/>
                    <a:pt x="108" y="87"/>
                  </a:cubicBezTo>
                  <a:cubicBezTo>
                    <a:pt x="114" y="69"/>
                    <a:pt x="114" y="69"/>
                    <a:pt x="114" y="69"/>
                  </a:cubicBezTo>
                  <a:cubicBezTo>
                    <a:pt x="108" y="68"/>
                    <a:pt x="108" y="68"/>
                    <a:pt x="108" y="68"/>
                  </a:cubicBezTo>
                  <a:cubicBezTo>
                    <a:pt x="108" y="68"/>
                    <a:pt x="108" y="68"/>
                    <a:pt x="108" y="68"/>
                  </a:cubicBezTo>
                  <a:cubicBezTo>
                    <a:pt x="108" y="68"/>
                    <a:pt x="108" y="68"/>
                    <a:pt x="108" y="68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6" y="65"/>
                    <a:pt x="106" y="65"/>
                    <a:pt x="106" y="65"/>
                  </a:cubicBezTo>
                  <a:cubicBezTo>
                    <a:pt x="104" y="62"/>
                    <a:pt x="104" y="60"/>
                    <a:pt x="106" y="58"/>
                  </a:cubicBezTo>
                  <a:cubicBezTo>
                    <a:pt x="116" y="58"/>
                    <a:pt x="116" y="58"/>
                    <a:pt x="116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2" y="56"/>
                    <a:pt x="120" y="52"/>
                    <a:pt x="117" y="46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3" y="34"/>
                    <a:pt x="113" y="34"/>
                    <a:pt x="113" y="34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0" y="32"/>
                    <a:pt x="110" y="32"/>
                    <a:pt x="110" y="32"/>
                  </a:cubicBezTo>
                  <a:cubicBezTo>
                    <a:pt x="109" y="28"/>
                    <a:pt x="107" y="25"/>
                    <a:pt x="103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9" y="18"/>
                    <a:pt x="83" y="14"/>
                    <a:pt x="90" y="6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74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Freeform 25"/>
            <p:cNvSpPr/>
            <p:nvPr/>
          </p:nvSpPr>
          <p:spPr bwMode="auto">
            <a:xfrm>
              <a:off x="4540250" y="3573463"/>
              <a:ext cx="523875" cy="635000"/>
            </a:xfrm>
            <a:custGeom>
              <a:avLst/>
              <a:gdLst>
                <a:gd name="T0" fmla="*/ 96 w 153"/>
                <a:gd name="T1" fmla="*/ 52 h 187"/>
                <a:gd name="T2" fmla="*/ 85 w 153"/>
                <a:gd name="T3" fmla="*/ 27 h 187"/>
                <a:gd name="T4" fmla="*/ 55 w 153"/>
                <a:gd name="T5" fmla="*/ 17 h 187"/>
                <a:gd name="T6" fmla="*/ 37 w 153"/>
                <a:gd name="T7" fmla="*/ 0 h 187"/>
                <a:gd name="T8" fmla="*/ 48 w 153"/>
                <a:gd name="T9" fmla="*/ 17 h 187"/>
                <a:gd name="T10" fmla="*/ 49 w 153"/>
                <a:gd name="T11" fmla="*/ 18 h 187"/>
                <a:gd name="T12" fmla="*/ 35 w 153"/>
                <a:gd name="T13" fmla="*/ 35 h 187"/>
                <a:gd name="T14" fmla="*/ 19 w 153"/>
                <a:gd name="T15" fmla="*/ 22 h 187"/>
                <a:gd name="T16" fmla="*/ 23 w 153"/>
                <a:gd name="T17" fmla="*/ 35 h 187"/>
                <a:gd name="T18" fmla="*/ 23 w 153"/>
                <a:gd name="T19" fmla="*/ 36 h 187"/>
                <a:gd name="T20" fmla="*/ 21 w 153"/>
                <a:gd name="T21" fmla="*/ 40 h 187"/>
                <a:gd name="T22" fmla="*/ 14 w 153"/>
                <a:gd name="T23" fmla="*/ 44 h 187"/>
                <a:gd name="T24" fmla="*/ 11 w 153"/>
                <a:gd name="T25" fmla="*/ 50 h 187"/>
                <a:gd name="T26" fmla="*/ 8 w 153"/>
                <a:gd name="T27" fmla="*/ 62 h 187"/>
                <a:gd name="T28" fmla="*/ 8 w 153"/>
                <a:gd name="T29" fmla="*/ 62 h 187"/>
                <a:gd name="T30" fmla="*/ 3 w 153"/>
                <a:gd name="T31" fmla="*/ 65 h 187"/>
                <a:gd name="T32" fmla="*/ 14 w 153"/>
                <a:gd name="T33" fmla="*/ 81 h 187"/>
                <a:gd name="T34" fmla="*/ 18 w 153"/>
                <a:gd name="T35" fmla="*/ 80 h 187"/>
                <a:gd name="T36" fmla="*/ 35 w 153"/>
                <a:gd name="T37" fmla="*/ 88 h 187"/>
                <a:gd name="T38" fmla="*/ 35 w 153"/>
                <a:gd name="T39" fmla="*/ 89 h 187"/>
                <a:gd name="T40" fmla="*/ 34 w 153"/>
                <a:gd name="T41" fmla="*/ 99 h 187"/>
                <a:gd name="T42" fmla="*/ 30 w 153"/>
                <a:gd name="T43" fmla="*/ 108 h 187"/>
                <a:gd name="T44" fmla="*/ 25 w 153"/>
                <a:gd name="T45" fmla="*/ 114 h 187"/>
                <a:gd name="T46" fmla="*/ 25 w 153"/>
                <a:gd name="T47" fmla="*/ 114 h 187"/>
                <a:gd name="T48" fmla="*/ 26 w 153"/>
                <a:gd name="T49" fmla="*/ 126 h 187"/>
                <a:gd name="T50" fmla="*/ 37 w 153"/>
                <a:gd name="T51" fmla="*/ 128 h 187"/>
                <a:gd name="T52" fmla="*/ 43 w 153"/>
                <a:gd name="T53" fmla="*/ 134 h 187"/>
                <a:gd name="T54" fmla="*/ 51 w 153"/>
                <a:gd name="T55" fmla="*/ 175 h 187"/>
                <a:gd name="T56" fmla="*/ 49 w 153"/>
                <a:gd name="T57" fmla="*/ 179 h 187"/>
                <a:gd name="T58" fmla="*/ 50 w 153"/>
                <a:gd name="T59" fmla="*/ 181 h 187"/>
                <a:gd name="T60" fmla="*/ 73 w 153"/>
                <a:gd name="T61" fmla="*/ 172 h 187"/>
                <a:gd name="T62" fmla="*/ 78 w 153"/>
                <a:gd name="T63" fmla="*/ 175 h 187"/>
                <a:gd name="T64" fmla="*/ 79 w 153"/>
                <a:gd name="T65" fmla="*/ 174 h 187"/>
                <a:gd name="T66" fmla="*/ 87 w 153"/>
                <a:gd name="T67" fmla="*/ 169 h 187"/>
                <a:gd name="T68" fmla="*/ 109 w 153"/>
                <a:gd name="T69" fmla="*/ 179 h 187"/>
                <a:gd name="T70" fmla="*/ 115 w 153"/>
                <a:gd name="T71" fmla="*/ 183 h 187"/>
                <a:gd name="T72" fmla="*/ 134 w 153"/>
                <a:gd name="T73" fmla="*/ 163 h 187"/>
                <a:gd name="T74" fmla="*/ 130 w 153"/>
                <a:gd name="T75" fmla="*/ 147 h 187"/>
                <a:gd name="T76" fmla="*/ 144 w 153"/>
                <a:gd name="T77" fmla="*/ 148 h 187"/>
                <a:gd name="T78" fmla="*/ 144 w 153"/>
                <a:gd name="T79" fmla="*/ 134 h 187"/>
                <a:gd name="T80" fmla="*/ 153 w 153"/>
                <a:gd name="T81" fmla="*/ 122 h 187"/>
                <a:gd name="T82" fmla="*/ 141 w 153"/>
                <a:gd name="T83" fmla="*/ 110 h 187"/>
                <a:gd name="T84" fmla="*/ 136 w 153"/>
                <a:gd name="T85" fmla="*/ 115 h 187"/>
                <a:gd name="T86" fmla="*/ 135 w 153"/>
                <a:gd name="T87" fmla="*/ 115 h 187"/>
                <a:gd name="T88" fmla="*/ 125 w 153"/>
                <a:gd name="T89" fmla="*/ 106 h 187"/>
                <a:gd name="T90" fmla="*/ 113 w 153"/>
                <a:gd name="T91" fmla="*/ 98 h 187"/>
                <a:gd name="T92" fmla="*/ 110 w 153"/>
                <a:gd name="T93" fmla="*/ 84 h 187"/>
                <a:gd name="T94" fmla="*/ 117 w 153"/>
                <a:gd name="T95" fmla="*/ 63 h 187"/>
                <a:gd name="T96" fmla="*/ 129 w 153"/>
                <a:gd name="T97" fmla="*/ 64 h 187"/>
                <a:gd name="T98" fmla="*/ 129 w 153"/>
                <a:gd name="T99" fmla="*/ 52 h 187"/>
                <a:gd name="T100" fmla="*/ 97 w 153"/>
                <a:gd name="T101" fmla="*/ 53 h 187"/>
                <a:gd name="T102" fmla="*/ 96 w 153"/>
                <a:gd name="T103" fmla="*/ 52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53" h="187">
                  <a:moveTo>
                    <a:pt x="96" y="52"/>
                  </a:moveTo>
                  <a:cubicBezTo>
                    <a:pt x="96" y="52"/>
                    <a:pt x="96" y="52"/>
                    <a:pt x="96" y="52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1" y="37"/>
                    <a:pt x="87" y="28"/>
                    <a:pt x="85" y="27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63" y="20"/>
                    <a:pt x="57" y="18"/>
                    <a:pt x="55" y="17"/>
                  </a:cubicBezTo>
                  <a:cubicBezTo>
                    <a:pt x="51" y="14"/>
                    <a:pt x="45" y="9"/>
                    <a:pt x="39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8" y="3"/>
                    <a:pt x="41" y="9"/>
                    <a:pt x="48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0" y="34"/>
                    <a:pt x="38" y="36"/>
                    <a:pt x="35" y="35"/>
                  </a:cubicBezTo>
                  <a:cubicBezTo>
                    <a:pt x="34" y="34"/>
                    <a:pt x="31" y="31"/>
                    <a:pt x="25" y="24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4"/>
                    <a:pt x="20" y="28"/>
                    <a:pt x="23" y="34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11" y="48"/>
                    <a:pt x="11" y="50"/>
                  </a:cubicBezTo>
                  <a:cubicBezTo>
                    <a:pt x="12" y="56"/>
                    <a:pt x="11" y="60"/>
                    <a:pt x="10" y="61"/>
                  </a:cubicBezTo>
                  <a:cubicBezTo>
                    <a:pt x="9" y="62"/>
                    <a:pt x="9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1" y="64"/>
                    <a:pt x="3" y="65"/>
                  </a:cubicBezTo>
                  <a:cubicBezTo>
                    <a:pt x="7" y="68"/>
                    <a:pt x="11" y="74"/>
                    <a:pt x="14" y="80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22" y="79"/>
                    <a:pt x="26" y="80"/>
                    <a:pt x="30" y="83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5" y="89"/>
                    <a:pt x="35" y="89"/>
                    <a:pt x="35" y="89"/>
                  </a:cubicBezTo>
                  <a:cubicBezTo>
                    <a:pt x="35" y="89"/>
                    <a:pt x="35" y="89"/>
                    <a:pt x="35" y="8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5" y="101"/>
                    <a:pt x="36" y="103"/>
                    <a:pt x="35" y="104"/>
                  </a:cubicBezTo>
                  <a:cubicBezTo>
                    <a:pt x="35" y="106"/>
                    <a:pt x="33" y="108"/>
                    <a:pt x="30" y="108"/>
                  </a:cubicBezTo>
                  <a:cubicBezTo>
                    <a:pt x="27" y="108"/>
                    <a:pt x="25" y="110"/>
                    <a:pt x="25" y="114"/>
                  </a:cubicBezTo>
                  <a:cubicBezTo>
                    <a:pt x="25" y="114"/>
                    <a:pt x="25" y="114"/>
                    <a:pt x="25" y="114"/>
                  </a:cubicBezTo>
                  <a:cubicBezTo>
                    <a:pt x="25" y="114"/>
                    <a:pt x="25" y="114"/>
                    <a:pt x="25" y="114"/>
                  </a:cubicBezTo>
                  <a:cubicBezTo>
                    <a:pt x="25" y="114"/>
                    <a:pt x="25" y="114"/>
                    <a:pt x="25" y="11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6" y="126"/>
                    <a:pt x="26" y="126"/>
                    <a:pt x="26" y="126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36" y="143"/>
                    <a:pt x="36" y="143"/>
                    <a:pt x="36" y="143"/>
                  </a:cubicBezTo>
                  <a:cubicBezTo>
                    <a:pt x="51" y="175"/>
                    <a:pt x="51" y="175"/>
                    <a:pt x="51" y="175"/>
                  </a:cubicBezTo>
                  <a:cubicBezTo>
                    <a:pt x="51" y="176"/>
                    <a:pt x="51" y="176"/>
                    <a:pt x="51" y="176"/>
                  </a:cubicBezTo>
                  <a:cubicBezTo>
                    <a:pt x="49" y="179"/>
                    <a:pt x="49" y="179"/>
                    <a:pt x="49" y="179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77" y="164"/>
                    <a:pt x="77" y="164"/>
                    <a:pt x="77" y="164"/>
                  </a:cubicBezTo>
                  <a:cubicBezTo>
                    <a:pt x="73" y="172"/>
                    <a:pt x="73" y="172"/>
                    <a:pt x="73" y="172"/>
                  </a:cubicBezTo>
                  <a:cubicBezTo>
                    <a:pt x="69" y="178"/>
                    <a:pt x="67" y="183"/>
                    <a:pt x="67" y="187"/>
                  </a:cubicBezTo>
                  <a:cubicBezTo>
                    <a:pt x="71" y="185"/>
                    <a:pt x="75" y="181"/>
                    <a:pt x="78" y="175"/>
                  </a:cubicBezTo>
                  <a:cubicBezTo>
                    <a:pt x="78" y="174"/>
                    <a:pt x="78" y="174"/>
                    <a:pt x="78" y="174"/>
                  </a:cubicBezTo>
                  <a:cubicBezTo>
                    <a:pt x="79" y="174"/>
                    <a:pt x="79" y="174"/>
                    <a:pt x="79" y="174"/>
                  </a:cubicBezTo>
                  <a:cubicBezTo>
                    <a:pt x="86" y="170"/>
                    <a:pt x="86" y="170"/>
                    <a:pt x="86" y="170"/>
                  </a:cubicBezTo>
                  <a:cubicBezTo>
                    <a:pt x="87" y="169"/>
                    <a:pt x="87" y="169"/>
                    <a:pt x="87" y="169"/>
                  </a:cubicBezTo>
                  <a:cubicBezTo>
                    <a:pt x="97" y="179"/>
                    <a:pt x="97" y="179"/>
                    <a:pt x="97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3"/>
                    <a:pt x="115" y="183"/>
                    <a:pt x="115" y="183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1" y="169"/>
                    <a:pt x="133" y="167"/>
                    <a:pt x="134" y="163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6" y="158"/>
                    <a:pt x="134" y="154"/>
                    <a:pt x="130" y="147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44" y="148"/>
                    <a:pt x="144" y="148"/>
                    <a:pt x="144" y="148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5" y="112"/>
                    <a:pt x="143" y="110"/>
                    <a:pt x="141" y="110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27" y="112"/>
                    <a:pt x="127" y="112"/>
                    <a:pt x="127" y="112"/>
                  </a:cubicBezTo>
                  <a:cubicBezTo>
                    <a:pt x="125" y="106"/>
                    <a:pt x="125" y="106"/>
                    <a:pt x="125" y="106"/>
                  </a:cubicBezTo>
                  <a:cubicBezTo>
                    <a:pt x="123" y="106"/>
                    <a:pt x="120" y="104"/>
                    <a:pt x="117" y="101"/>
                  </a:cubicBezTo>
                  <a:cubicBezTo>
                    <a:pt x="113" y="98"/>
                    <a:pt x="113" y="98"/>
                    <a:pt x="113" y="98"/>
                  </a:cubicBezTo>
                  <a:cubicBezTo>
                    <a:pt x="109" y="97"/>
                    <a:pt x="107" y="95"/>
                    <a:pt x="107" y="93"/>
                  </a:cubicBezTo>
                  <a:cubicBezTo>
                    <a:pt x="107" y="90"/>
                    <a:pt x="107" y="88"/>
                    <a:pt x="110" y="84"/>
                  </a:cubicBezTo>
                  <a:cubicBezTo>
                    <a:pt x="114" y="78"/>
                    <a:pt x="117" y="72"/>
                    <a:pt x="117" y="68"/>
                  </a:cubicBezTo>
                  <a:cubicBezTo>
                    <a:pt x="117" y="63"/>
                    <a:pt x="117" y="63"/>
                    <a:pt x="117" y="63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9" y="63"/>
                    <a:pt x="131" y="59"/>
                    <a:pt x="132" y="52"/>
                  </a:cubicBezTo>
                  <a:cubicBezTo>
                    <a:pt x="129" y="52"/>
                    <a:pt x="129" y="52"/>
                    <a:pt x="129" y="52"/>
                  </a:cubicBezTo>
                  <a:cubicBezTo>
                    <a:pt x="123" y="56"/>
                    <a:pt x="118" y="59"/>
                    <a:pt x="115" y="60"/>
                  </a:cubicBezTo>
                  <a:cubicBezTo>
                    <a:pt x="110" y="61"/>
                    <a:pt x="105" y="59"/>
                    <a:pt x="97" y="53"/>
                  </a:cubicBezTo>
                  <a:cubicBezTo>
                    <a:pt x="97" y="53"/>
                    <a:pt x="97" y="53"/>
                    <a:pt x="97" y="53"/>
                  </a:cubicBezTo>
                  <a:lnTo>
                    <a:pt x="96" y="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Freeform 26"/>
            <p:cNvSpPr/>
            <p:nvPr/>
          </p:nvSpPr>
          <p:spPr bwMode="auto">
            <a:xfrm>
              <a:off x="4640263" y="2840038"/>
              <a:ext cx="136525" cy="196850"/>
            </a:xfrm>
            <a:custGeom>
              <a:avLst/>
              <a:gdLst>
                <a:gd name="T0" fmla="*/ 24 w 40"/>
                <a:gd name="T1" fmla="*/ 0 h 58"/>
                <a:gd name="T2" fmla="*/ 22 w 40"/>
                <a:gd name="T3" fmla="*/ 0 h 58"/>
                <a:gd name="T4" fmla="*/ 16 w 40"/>
                <a:gd name="T5" fmla="*/ 6 h 58"/>
                <a:gd name="T6" fmla="*/ 15 w 40"/>
                <a:gd name="T7" fmla="*/ 5 h 58"/>
                <a:gd name="T8" fmla="*/ 15 w 40"/>
                <a:gd name="T9" fmla="*/ 6 h 58"/>
                <a:gd name="T10" fmla="*/ 15 w 40"/>
                <a:gd name="T11" fmla="*/ 6 h 58"/>
                <a:gd name="T12" fmla="*/ 12 w 40"/>
                <a:gd name="T13" fmla="*/ 10 h 58"/>
                <a:gd name="T14" fmla="*/ 10 w 40"/>
                <a:gd name="T15" fmla="*/ 10 h 58"/>
                <a:gd name="T16" fmla="*/ 6 w 40"/>
                <a:gd name="T17" fmla="*/ 13 h 58"/>
                <a:gd name="T18" fmla="*/ 5 w 40"/>
                <a:gd name="T19" fmla="*/ 16 h 58"/>
                <a:gd name="T20" fmla="*/ 2 w 40"/>
                <a:gd name="T21" fmla="*/ 24 h 58"/>
                <a:gd name="T22" fmla="*/ 1 w 40"/>
                <a:gd name="T23" fmla="*/ 29 h 58"/>
                <a:gd name="T24" fmla="*/ 0 w 40"/>
                <a:gd name="T25" fmla="*/ 38 h 58"/>
                <a:gd name="T26" fmla="*/ 3 w 40"/>
                <a:gd name="T27" fmla="*/ 50 h 58"/>
                <a:gd name="T28" fmla="*/ 10 w 40"/>
                <a:gd name="T29" fmla="*/ 55 h 58"/>
                <a:gd name="T30" fmla="*/ 19 w 40"/>
                <a:gd name="T31" fmla="*/ 58 h 58"/>
                <a:gd name="T32" fmla="*/ 28 w 40"/>
                <a:gd name="T33" fmla="*/ 54 h 58"/>
                <a:gd name="T34" fmla="*/ 26 w 40"/>
                <a:gd name="T35" fmla="*/ 50 h 58"/>
                <a:gd name="T36" fmla="*/ 26 w 40"/>
                <a:gd name="T37" fmla="*/ 49 h 58"/>
                <a:gd name="T38" fmla="*/ 26 w 40"/>
                <a:gd name="T39" fmla="*/ 48 h 58"/>
                <a:gd name="T40" fmla="*/ 26 w 40"/>
                <a:gd name="T41" fmla="*/ 45 h 58"/>
                <a:gd name="T42" fmla="*/ 26 w 40"/>
                <a:gd name="T43" fmla="*/ 44 h 58"/>
                <a:gd name="T44" fmla="*/ 31 w 40"/>
                <a:gd name="T45" fmla="*/ 36 h 58"/>
                <a:gd name="T46" fmla="*/ 38 w 40"/>
                <a:gd name="T47" fmla="*/ 36 h 58"/>
                <a:gd name="T48" fmla="*/ 40 w 40"/>
                <a:gd name="T49" fmla="*/ 36 h 58"/>
                <a:gd name="T50" fmla="*/ 33 w 40"/>
                <a:gd name="T51" fmla="*/ 24 h 58"/>
                <a:gd name="T52" fmla="*/ 30 w 40"/>
                <a:gd name="T53" fmla="*/ 20 h 58"/>
                <a:gd name="T54" fmla="*/ 26 w 40"/>
                <a:gd name="T55" fmla="*/ 8 h 58"/>
                <a:gd name="T56" fmla="*/ 24 w 40"/>
                <a:gd name="T5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58">
                  <a:moveTo>
                    <a:pt x="24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0" y="0"/>
                    <a:pt x="18" y="2"/>
                    <a:pt x="1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6" y="20"/>
                    <a:pt x="4" y="23"/>
                    <a:pt x="2" y="24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0" y="30"/>
                    <a:pt x="0" y="34"/>
                    <a:pt x="0" y="38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4" y="52"/>
                    <a:pt x="6" y="54"/>
                    <a:pt x="1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1" y="58"/>
                    <a:pt x="24" y="56"/>
                    <a:pt x="28" y="54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4"/>
                    <a:pt x="37" y="29"/>
                    <a:pt x="33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16"/>
                    <a:pt x="27" y="13"/>
                    <a:pt x="26" y="8"/>
                  </a:cubicBezTo>
                  <a:cubicBezTo>
                    <a:pt x="26" y="4"/>
                    <a:pt x="2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reeform 27"/>
            <p:cNvSpPr/>
            <p:nvPr/>
          </p:nvSpPr>
          <p:spPr bwMode="auto">
            <a:xfrm>
              <a:off x="4503738" y="2747963"/>
              <a:ext cx="184150" cy="196850"/>
            </a:xfrm>
            <a:custGeom>
              <a:avLst/>
              <a:gdLst>
                <a:gd name="T0" fmla="*/ 27 w 54"/>
                <a:gd name="T1" fmla="*/ 12 h 58"/>
                <a:gd name="T2" fmla="*/ 26 w 54"/>
                <a:gd name="T3" fmla="*/ 13 h 58"/>
                <a:gd name="T4" fmla="*/ 25 w 54"/>
                <a:gd name="T5" fmla="*/ 13 h 58"/>
                <a:gd name="T6" fmla="*/ 20 w 54"/>
                <a:gd name="T7" fmla="*/ 12 h 58"/>
                <a:gd name="T8" fmla="*/ 20 w 54"/>
                <a:gd name="T9" fmla="*/ 15 h 58"/>
                <a:gd name="T10" fmla="*/ 20 w 54"/>
                <a:gd name="T11" fmla="*/ 16 h 58"/>
                <a:gd name="T12" fmla="*/ 18 w 54"/>
                <a:gd name="T13" fmla="*/ 16 h 58"/>
                <a:gd name="T14" fmla="*/ 10 w 54"/>
                <a:gd name="T15" fmla="*/ 19 h 58"/>
                <a:gd name="T16" fmla="*/ 10 w 54"/>
                <a:gd name="T17" fmla="*/ 20 h 58"/>
                <a:gd name="T18" fmla="*/ 12 w 54"/>
                <a:gd name="T19" fmla="*/ 29 h 58"/>
                <a:gd name="T20" fmla="*/ 13 w 54"/>
                <a:gd name="T21" fmla="*/ 29 h 58"/>
                <a:gd name="T22" fmla="*/ 12 w 54"/>
                <a:gd name="T23" fmla="*/ 31 h 58"/>
                <a:gd name="T24" fmla="*/ 2 w 54"/>
                <a:gd name="T25" fmla="*/ 41 h 58"/>
                <a:gd name="T26" fmla="*/ 0 w 54"/>
                <a:gd name="T27" fmla="*/ 45 h 58"/>
                <a:gd name="T28" fmla="*/ 3 w 54"/>
                <a:gd name="T29" fmla="*/ 49 h 58"/>
                <a:gd name="T30" fmla="*/ 8 w 54"/>
                <a:gd name="T31" fmla="*/ 50 h 58"/>
                <a:gd name="T32" fmla="*/ 11 w 54"/>
                <a:gd name="T33" fmla="*/ 51 h 58"/>
                <a:gd name="T34" fmla="*/ 20 w 54"/>
                <a:gd name="T35" fmla="*/ 53 h 58"/>
                <a:gd name="T36" fmla="*/ 24 w 54"/>
                <a:gd name="T37" fmla="*/ 56 h 58"/>
                <a:gd name="T38" fmla="*/ 32 w 54"/>
                <a:gd name="T39" fmla="*/ 58 h 58"/>
                <a:gd name="T40" fmla="*/ 37 w 54"/>
                <a:gd name="T41" fmla="*/ 53 h 58"/>
                <a:gd name="T42" fmla="*/ 40 w 54"/>
                <a:gd name="T43" fmla="*/ 50 h 58"/>
                <a:gd name="T44" fmla="*/ 42 w 54"/>
                <a:gd name="T45" fmla="*/ 42 h 58"/>
                <a:gd name="T46" fmla="*/ 40 w 54"/>
                <a:gd name="T47" fmla="*/ 33 h 58"/>
                <a:gd name="T48" fmla="*/ 44 w 54"/>
                <a:gd name="T49" fmla="*/ 34 h 58"/>
                <a:gd name="T50" fmla="*/ 49 w 54"/>
                <a:gd name="T51" fmla="*/ 35 h 58"/>
                <a:gd name="T52" fmla="*/ 51 w 54"/>
                <a:gd name="T53" fmla="*/ 33 h 58"/>
                <a:gd name="T54" fmla="*/ 52 w 54"/>
                <a:gd name="T55" fmla="*/ 31 h 58"/>
                <a:gd name="T56" fmla="*/ 48 w 54"/>
                <a:gd name="T57" fmla="*/ 19 h 58"/>
                <a:gd name="T58" fmla="*/ 49 w 54"/>
                <a:gd name="T59" fmla="*/ 15 h 58"/>
                <a:gd name="T60" fmla="*/ 54 w 54"/>
                <a:gd name="T61" fmla="*/ 12 h 58"/>
                <a:gd name="T62" fmla="*/ 54 w 54"/>
                <a:gd name="T63" fmla="*/ 12 h 58"/>
                <a:gd name="T64" fmla="*/ 53 w 54"/>
                <a:gd name="T65" fmla="*/ 9 h 58"/>
                <a:gd name="T66" fmla="*/ 44 w 54"/>
                <a:gd name="T67" fmla="*/ 9 h 58"/>
                <a:gd name="T68" fmla="*/ 44 w 54"/>
                <a:gd name="T69" fmla="*/ 9 h 58"/>
                <a:gd name="T70" fmla="*/ 35 w 54"/>
                <a:gd name="T71" fmla="*/ 3 h 58"/>
                <a:gd name="T72" fmla="*/ 24 w 54"/>
                <a:gd name="T73" fmla="*/ 1 h 58"/>
                <a:gd name="T74" fmla="*/ 23 w 54"/>
                <a:gd name="T75" fmla="*/ 2 h 58"/>
                <a:gd name="T76" fmla="*/ 26 w 54"/>
                <a:gd name="T77" fmla="*/ 6 h 58"/>
                <a:gd name="T78" fmla="*/ 27 w 54"/>
                <a:gd name="T79" fmla="*/ 1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4" h="58">
                  <a:moveTo>
                    <a:pt x="27" y="12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8" y="23"/>
                    <a:pt x="10" y="25"/>
                    <a:pt x="12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0" y="35"/>
                    <a:pt x="6" y="39"/>
                    <a:pt x="2" y="41"/>
                  </a:cubicBezTo>
                  <a:cubicBezTo>
                    <a:pt x="1" y="43"/>
                    <a:pt x="0" y="44"/>
                    <a:pt x="0" y="45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6" y="51"/>
                    <a:pt x="19" y="51"/>
                    <a:pt x="20" y="53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7" y="57"/>
                    <a:pt x="30" y="58"/>
                    <a:pt x="32" y="58"/>
                  </a:cubicBezTo>
                  <a:cubicBezTo>
                    <a:pt x="33" y="58"/>
                    <a:pt x="35" y="57"/>
                    <a:pt x="37" y="53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51" y="33"/>
                    <a:pt x="51" y="33"/>
                    <a:pt x="51" y="33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3"/>
                    <a:pt x="52" y="12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1" y="1"/>
                    <a:pt x="28" y="0"/>
                    <a:pt x="24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3"/>
                    <a:pt x="23" y="5"/>
                    <a:pt x="26" y="6"/>
                  </a:cubicBezTo>
                  <a:cubicBezTo>
                    <a:pt x="28" y="7"/>
                    <a:pt x="28" y="9"/>
                    <a:pt x="2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28"/>
            <p:cNvSpPr/>
            <p:nvPr/>
          </p:nvSpPr>
          <p:spPr bwMode="auto">
            <a:xfrm>
              <a:off x="4811713" y="2363788"/>
              <a:ext cx="642937" cy="608012"/>
            </a:xfrm>
            <a:custGeom>
              <a:avLst/>
              <a:gdLst>
                <a:gd name="T0" fmla="*/ 81 w 188"/>
                <a:gd name="T1" fmla="*/ 38 h 179"/>
                <a:gd name="T2" fmla="*/ 71 w 188"/>
                <a:gd name="T3" fmla="*/ 40 h 179"/>
                <a:gd name="T4" fmla="*/ 59 w 188"/>
                <a:gd name="T5" fmla="*/ 46 h 179"/>
                <a:gd name="T6" fmla="*/ 46 w 188"/>
                <a:gd name="T7" fmla="*/ 57 h 179"/>
                <a:gd name="T8" fmla="*/ 46 w 188"/>
                <a:gd name="T9" fmla="*/ 58 h 179"/>
                <a:gd name="T10" fmla="*/ 35 w 188"/>
                <a:gd name="T11" fmla="*/ 70 h 179"/>
                <a:gd name="T12" fmla="*/ 22 w 188"/>
                <a:gd name="T13" fmla="*/ 70 h 179"/>
                <a:gd name="T14" fmla="*/ 16 w 188"/>
                <a:gd name="T15" fmla="*/ 64 h 179"/>
                <a:gd name="T16" fmla="*/ 18 w 188"/>
                <a:gd name="T17" fmla="*/ 87 h 179"/>
                <a:gd name="T18" fmla="*/ 3 w 188"/>
                <a:gd name="T19" fmla="*/ 110 h 179"/>
                <a:gd name="T20" fmla="*/ 0 w 188"/>
                <a:gd name="T21" fmla="*/ 114 h 179"/>
                <a:gd name="T22" fmla="*/ 17 w 188"/>
                <a:gd name="T23" fmla="*/ 120 h 179"/>
                <a:gd name="T24" fmla="*/ 18 w 188"/>
                <a:gd name="T25" fmla="*/ 120 h 179"/>
                <a:gd name="T26" fmla="*/ 24 w 188"/>
                <a:gd name="T27" fmla="*/ 124 h 179"/>
                <a:gd name="T28" fmla="*/ 24 w 188"/>
                <a:gd name="T29" fmla="*/ 124 h 179"/>
                <a:gd name="T30" fmla="*/ 40 w 188"/>
                <a:gd name="T31" fmla="*/ 136 h 179"/>
                <a:gd name="T32" fmla="*/ 57 w 188"/>
                <a:gd name="T33" fmla="*/ 112 h 179"/>
                <a:gd name="T34" fmla="*/ 62 w 188"/>
                <a:gd name="T35" fmla="*/ 106 h 179"/>
                <a:gd name="T36" fmla="*/ 75 w 188"/>
                <a:gd name="T37" fmla="*/ 102 h 179"/>
                <a:gd name="T38" fmla="*/ 88 w 188"/>
                <a:gd name="T39" fmla="*/ 100 h 179"/>
                <a:gd name="T40" fmla="*/ 94 w 188"/>
                <a:gd name="T41" fmla="*/ 111 h 179"/>
                <a:gd name="T42" fmla="*/ 96 w 188"/>
                <a:gd name="T43" fmla="*/ 119 h 179"/>
                <a:gd name="T44" fmla="*/ 93 w 188"/>
                <a:gd name="T45" fmla="*/ 135 h 179"/>
                <a:gd name="T46" fmla="*/ 93 w 188"/>
                <a:gd name="T47" fmla="*/ 136 h 179"/>
                <a:gd name="T48" fmla="*/ 86 w 188"/>
                <a:gd name="T49" fmla="*/ 156 h 179"/>
                <a:gd name="T50" fmla="*/ 92 w 188"/>
                <a:gd name="T51" fmla="*/ 152 h 179"/>
                <a:gd name="T52" fmla="*/ 98 w 188"/>
                <a:gd name="T53" fmla="*/ 154 h 179"/>
                <a:gd name="T54" fmla="*/ 97 w 188"/>
                <a:gd name="T55" fmla="*/ 161 h 179"/>
                <a:gd name="T56" fmla="*/ 92 w 188"/>
                <a:gd name="T57" fmla="*/ 168 h 179"/>
                <a:gd name="T58" fmla="*/ 90 w 188"/>
                <a:gd name="T59" fmla="*/ 172 h 179"/>
                <a:gd name="T60" fmla="*/ 85 w 188"/>
                <a:gd name="T61" fmla="*/ 173 h 179"/>
                <a:gd name="T62" fmla="*/ 80 w 188"/>
                <a:gd name="T63" fmla="*/ 179 h 179"/>
                <a:gd name="T64" fmla="*/ 100 w 188"/>
                <a:gd name="T65" fmla="*/ 164 h 179"/>
                <a:gd name="T66" fmla="*/ 130 w 188"/>
                <a:gd name="T67" fmla="*/ 134 h 179"/>
                <a:gd name="T68" fmla="*/ 137 w 188"/>
                <a:gd name="T69" fmla="*/ 130 h 179"/>
                <a:gd name="T70" fmla="*/ 153 w 188"/>
                <a:gd name="T71" fmla="*/ 127 h 179"/>
                <a:gd name="T72" fmla="*/ 164 w 188"/>
                <a:gd name="T73" fmla="*/ 105 h 179"/>
                <a:gd name="T74" fmla="*/ 188 w 188"/>
                <a:gd name="T75" fmla="*/ 78 h 179"/>
                <a:gd name="T76" fmla="*/ 182 w 188"/>
                <a:gd name="T77" fmla="*/ 61 h 179"/>
                <a:gd name="T78" fmla="*/ 174 w 188"/>
                <a:gd name="T79" fmla="*/ 58 h 179"/>
                <a:gd name="T80" fmla="*/ 172 w 188"/>
                <a:gd name="T81" fmla="*/ 55 h 179"/>
                <a:gd name="T82" fmla="*/ 159 w 188"/>
                <a:gd name="T83" fmla="*/ 22 h 179"/>
                <a:gd name="T84" fmla="*/ 154 w 188"/>
                <a:gd name="T85" fmla="*/ 6 h 179"/>
                <a:gd name="T86" fmla="*/ 148 w 188"/>
                <a:gd name="T87" fmla="*/ 12 h 179"/>
                <a:gd name="T88" fmla="*/ 134 w 188"/>
                <a:gd name="T89" fmla="*/ 6 h 179"/>
                <a:gd name="T90" fmla="*/ 125 w 188"/>
                <a:gd name="T91" fmla="*/ 6 h 179"/>
                <a:gd name="T92" fmla="*/ 115 w 188"/>
                <a:gd name="T93" fmla="*/ 2 h 179"/>
                <a:gd name="T94" fmla="*/ 114 w 188"/>
                <a:gd name="T95" fmla="*/ 16 h 179"/>
                <a:gd name="T96" fmla="*/ 114 w 188"/>
                <a:gd name="T97" fmla="*/ 16 h 179"/>
                <a:gd name="T98" fmla="*/ 105 w 188"/>
                <a:gd name="T99" fmla="*/ 24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8" h="179">
                  <a:moveTo>
                    <a:pt x="86" y="24"/>
                  </a:moveTo>
                  <a:cubicBezTo>
                    <a:pt x="82" y="30"/>
                    <a:pt x="82" y="30"/>
                    <a:pt x="82" y="30"/>
                  </a:cubicBezTo>
                  <a:cubicBezTo>
                    <a:pt x="81" y="31"/>
                    <a:pt x="80" y="34"/>
                    <a:pt x="81" y="38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6" y="126"/>
                    <a:pt x="26" y="128"/>
                    <a:pt x="26" y="129"/>
                  </a:cubicBezTo>
                  <a:cubicBezTo>
                    <a:pt x="28" y="133"/>
                    <a:pt x="28" y="133"/>
                    <a:pt x="28" y="133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7" y="131"/>
                    <a:pt x="47" y="131"/>
                    <a:pt x="47" y="131"/>
                  </a:cubicBezTo>
                  <a:cubicBezTo>
                    <a:pt x="57" y="112"/>
                    <a:pt x="57" y="112"/>
                    <a:pt x="57" y="112"/>
                  </a:cubicBezTo>
                  <a:cubicBezTo>
                    <a:pt x="57" y="112"/>
                    <a:pt x="57" y="112"/>
                    <a:pt x="57" y="112"/>
                  </a:cubicBezTo>
                  <a:cubicBezTo>
                    <a:pt x="57" y="112"/>
                    <a:pt x="57" y="112"/>
                    <a:pt x="57" y="112"/>
                  </a:cubicBezTo>
                  <a:cubicBezTo>
                    <a:pt x="62" y="106"/>
                    <a:pt x="62" y="106"/>
                    <a:pt x="62" y="106"/>
                  </a:cubicBezTo>
                  <a:cubicBezTo>
                    <a:pt x="62" y="106"/>
                    <a:pt x="62" y="106"/>
                    <a:pt x="62" y="106"/>
                  </a:cubicBezTo>
                  <a:cubicBezTo>
                    <a:pt x="70" y="102"/>
                    <a:pt x="70" y="102"/>
                    <a:pt x="70" y="102"/>
                  </a:cubicBezTo>
                  <a:cubicBezTo>
                    <a:pt x="75" y="102"/>
                    <a:pt x="75" y="102"/>
                    <a:pt x="75" y="102"/>
                  </a:cubicBezTo>
                  <a:cubicBezTo>
                    <a:pt x="77" y="98"/>
                    <a:pt x="78" y="97"/>
                    <a:pt x="80" y="97"/>
                  </a:cubicBezTo>
                  <a:cubicBezTo>
                    <a:pt x="82" y="97"/>
                    <a:pt x="84" y="98"/>
                    <a:pt x="87" y="99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94" y="110"/>
                    <a:pt x="94" y="110"/>
                    <a:pt x="94" y="110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5" y="111"/>
                    <a:pt x="95" y="111"/>
                    <a:pt x="95" y="111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96" y="119"/>
                    <a:pt x="96" y="119"/>
                    <a:pt x="96" y="119"/>
                  </a:cubicBezTo>
                  <a:cubicBezTo>
                    <a:pt x="95" y="128"/>
                    <a:pt x="95" y="128"/>
                    <a:pt x="95" y="128"/>
                  </a:cubicBezTo>
                  <a:cubicBezTo>
                    <a:pt x="95" y="128"/>
                    <a:pt x="95" y="128"/>
                    <a:pt x="95" y="128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88" y="142"/>
                    <a:pt x="88" y="142"/>
                    <a:pt x="88" y="142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3" y="151"/>
                    <a:pt x="93" y="151"/>
                    <a:pt x="93" y="151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8" y="154"/>
                    <a:pt x="98" y="154"/>
                    <a:pt x="98" y="154"/>
                  </a:cubicBezTo>
                  <a:cubicBezTo>
                    <a:pt x="98" y="154"/>
                    <a:pt x="98" y="154"/>
                    <a:pt x="98" y="154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1"/>
                    <a:pt x="97" y="161"/>
                    <a:pt x="97" y="161"/>
                  </a:cubicBezTo>
                  <a:cubicBezTo>
                    <a:pt x="94" y="162"/>
                    <a:pt x="94" y="162"/>
                    <a:pt x="94" y="162"/>
                  </a:cubicBezTo>
                  <a:cubicBezTo>
                    <a:pt x="92" y="164"/>
                    <a:pt x="92" y="164"/>
                    <a:pt x="92" y="164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0" y="172"/>
                    <a:pt x="90" y="172"/>
                    <a:pt x="90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8" y="173"/>
                    <a:pt x="88" y="173"/>
                    <a:pt x="88" y="173"/>
                  </a:cubicBezTo>
                  <a:cubicBezTo>
                    <a:pt x="85" y="173"/>
                    <a:pt x="85" y="173"/>
                    <a:pt x="85" y="173"/>
                  </a:cubicBezTo>
                  <a:cubicBezTo>
                    <a:pt x="82" y="174"/>
                    <a:pt x="82" y="174"/>
                    <a:pt x="82" y="174"/>
                  </a:cubicBezTo>
                  <a:cubicBezTo>
                    <a:pt x="80" y="178"/>
                    <a:pt x="80" y="178"/>
                    <a:pt x="80" y="178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93" y="178"/>
                    <a:pt x="93" y="178"/>
                    <a:pt x="93" y="178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0" y="164"/>
                    <a:pt x="100" y="164"/>
                    <a:pt x="100" y="164"/>
                  </a:cubicBezTo>
                  <a:cubicBezTo>
                    <a:pt x="100" y="164"/>
                    <a:pt x="100" y="164"/>
                    <a:pt x="100" y="164"/>
                  </a:cubicBezTo>
                  <a:cubicBezTo>
                    <a:pt x="130" y="134"/>
                    <a:pt x="130" y="134"/>
                    <a:pt x="130" y="134"/>
                  </a:cubicBezTo>
                  <a:cubicBezTo>
                    <a:pt x="130" y="134"/>
                    <a:pt x="130" y="134"/>
                    <a:pt x="130" y="134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7" y="122"/>
                    <a:pt x="157" y="122"/>
                    <a:pt x="157" y="122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88" y="78"/>
                    <a:pt x="188" y="78"/>
                    <a:pt x="188" y="78"/>
                  </a:cubicBezTo>
                  <a:cubicBezTo>
                    <a:pt x="188" y="78"/>
                    <a:pt x="188" y="78"/>
                    <a:pt x="188" y="78"/>
                  </a:cubicBezTo>
                  <a:cubicBezTo>
                    <a:pt x="187" y="64"/>
                    <a:pt x="187" y="64"/>
                    <a:pt x="187" y="64"/>
                  </a:cubicBezTo>
                  <a:cubicBezTo>
                    <a:pt x="186" y="64"/>
                    <a:pt x="184" y="63"/>
                    <a:pt x="183" y="62"/>
                  </a:cubicBezTo>
                  <a:cubicBezTo>
                    <a:pt x="182" y="61"/>
                    <a:pt x="182" y="61"/>
                    <a:pt x="182" y="61"/>
                  </a:cubicBezTo>
                  <a:cubicBezTo>
                    <a:pt x="182" y="61"/>
                    <a:pt x="182" y="61"/>
                    <a:pt x="182" y="61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6" y="61"/>
                    <a:pt x="175" y="60"/>
                    <a:pt x="174" y="58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5"/>
                    <a:pt x="172" y="55"/>
                    <a:pt x="172" y="55"/>
                  </a:cubicBezTo>
                  <a:cubicBezTo>
                    <a:pt x="172" y="55"/>
                    <a:pt x="172" y="55"/>
                    <a:pt x="172" y="55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0" y="32"/>
                    <a:pt x="167" y="31"/>
                    <a:pt x="164" y="28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4"/>
                    <a:pt x="154" y="12"/>
                    <a:pt x="154" y="8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52" y="2"/>
                    <a:pt x="152" y="2"/>
                    <a:pt x="152" y="2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48" y="12"/>
                    <a:pt x="148" y="12"/>
                    <a:pt x="148" y="12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4" y="12"/>
                    <a:pt x="140" y="12"/>
                    <a:pt x="138" y="11"/>
                  </a:cubicBezTo>
                  <a:cubicBezTo>
                    <a:pt x="136" y="10"/>
                    <a:pt x="134" y="8"/>
                    <a:pt x="134" y="6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94" y="26"/>
                    <a:pt x="94" y="26"/>
                    <a:pt x="94" y="26"/>
                  </a:cubicBezTo>
                  <a:lnTo>
                    <a:pt x="86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29"/>
            <p:cNvSpPr/>
            <p:nvPr/>
          </p:nvSpPr>
          <p:spPr bwMode="auto">
            <a:xfrm>
              <a:off x="4959350" y="2001838"/>
              <a:ext cx="915988" cy="617537"/>
            </a:xfrm>
            <a:custGeom>
              <a:avLst/>
              <a:gdLst>
                <a:gd name="T0" fmla="*/ 47 w 268"/>
                <a:gd name="T1" fmla="*/ 2 h 182"/>
                <a:gd name="T2" fmla="*/ 36 w 268"/>
                <a:gd name="T3" fmla="*/ 5 h 182"/>
                <a:gd name="T4" fmla="*/ 34 w 268"/>
                <a:gd name="T5" fmla="*/ 9 h 182"/>
                <a:gd name="T6" fmla="*/ 29 w 268"/>
                <a:gd name="T7" fmla="*/ 17 h 182"/>
                <a:gd name="T8" fmla="*/ 21 w 268"/>
                <a:gd name="T9" fmla="*/ 23 h 182"/>
                <a:gd name="T10" fmla="*/ 11 w 268"/>
                <a:gd name="T11" fmla="*/ 17 h 182"/>
                <a:gd name="T12" fmla="*/ 0 w 268"/>
                <a:gd name="T13" fmla="*/ 19 h 182"/>
                <a:gd name="T14" fmla="*/ 16 w 268"/>
                <a:gd name="T15" fmla="*/ 30 h 182"/>
                <a:gd name="T16" fmla="*/ 17 w 268"/>
                <a:gd name="T17" fmla="*/ 31 h 182"/>
                <a:gd name="T18" fmla="*/ 18 w 268"/>
                <a:gd name="T19" fmla="*/ 51 h 182"/>
                <a:gd name="T20" fmla="*/ 30 w 268"/>
                <a:gd name="T21" fmla="*/ 75 h 182"/>
                <a:gd name="T22" fmla="*/ 38 w 268"/>
                <a:gd name="T23" fmla="*/ 67 h 182"/>
                <a:gd name="T24" fmla="*/ 49 w 268"/>
                <a:gd name="T25" fmla="*/ 65 h 182"/>
                <a:gd name="T26" fmla="*/ 49 w 268"/>
                <a:gd name="T27" fmla="*/ 65 h 182"/>
                <a:gd name="T28" fmla="*/ 59 w 268"/>
                <a:gd name="T29" fmla="*/ 77 h 182"/>
                <a:gd name="T30" fmla="*/ 63 w 268"/>
                <a:gd name="T31" fmla="*/ 88 h 182"/>
                <a:gd name="T32" fmla="*/ 62 w 268"/>
                <a:gd name="T33" fmla="*/ 97 h 182"/>
                <a:gd name="T34" fmla="*/ 69 w 268"/>
                <a:gd name="T35" fmla="*/ 107 h 182"/>
                <a:gd name="T36" fmla="*/ 79 w 268"/>
                <a:gd name="T37" fmla="*/ 104 h 182"/>
                <a:gd name="T38" fmla="*/ 83 w 268"/>
                <a:gd name="T39" fmla="*/ 108 h 182"/>
                <a:gd name="T40" fmla="*/ 96 w 268"/>
                <a:gd name="T41" fmla="*/ 113 h 182"/>
                <a:gd name="T42" fmla="*/ 105 w 268"/>
                <a:gd name="T43" fmla="*/ 110 h 182"/>
                <a:gd name="T44" fmla="*/ 109 w 268"/>
                <a:gd name="T45" fmla="*/ 105 h 182"/>
                <a:gd name="T46" fmla="*/ 115 w 268"/>
                <a:gd name="T47" fmla="*/ 121 h 182"/>
                <a:gd name="T48" fmla="*/ 131 w 268"/>
                <a:gd name="T49" fmla="*/ 136 h 182"/>
                <a:gd name="T50" fmla="*/ 133 w 268"/>
                <a:gd name="T51" fmla="*/ 161 h 182"/>
                <a:gd name="T52" fmla="*/ 143 w 268"/>
                <a:gd name="T53" fmla="*/ 166 h 182"/>
                <a:gd name="T54" fmla="*/ 149 w 268"/>
                <a:gd name="T55" fmla="*/ 182 h 182"/>
                <a:gd name="T56" fmla="*/ 185 w 268"/>
                <a:gd name="T57" fmla="*/ 151 h 182"/>
                <a:gd name="T58" fmla="*/ 200 w 268"/>
                <a:gd name="T59" fmla="*/ 136 h 182"/>
                <a:gd name="T60" fmla="*/ 226 w 268"/>
                <a:gd name="T61" fmla="*/ 113 h 182"/>
                <a:gd name="T62" fmla="*/ 235 w 268"/>
                <a:gd name="T63" fmla="*/ 105 h 182"/>
                <a:gd name="T64" fmla="*/ 238 w 268"/>
                <a:gd name="T65" fmla="*/ 85 h 182"/>
                <a:gd name="T66" fmla="*/ 247 w 268"/>
                <a:gd name="T67" fmla="*/ 83 h 182"/>
                <a:gd name="T68" fmla="*/ 261 w 268"/>
                <a:gd name="T69" fmla="*/ 99 h 182"/>
                <a:gd name="T70" fmla="*/ 259 w 268"/>
                <a:gd name="T71" fmla="*/ 87 h 182"/>
                <a:gd name="T72" fmla="*/ 268 w 268"/>
                <a:gd name="T73" fmla="*/ 79 h 182"/>
                <a:gd name="T74" fmla="*/ 263 w 268"/>
                <a:gd name="T75" fmla="*/ 63 h 182"/>
                <a:gd name="T76" fmla="*/ 245 w 268"/>
                <a:gd name="T77" fmla="*/ 55 h 182"/>
                <a:gd name="T78" fmla="*/ 240 w 268"/>
                <a:gd name="T79" fmla="*/ 54 h 182"/>
                <a:gd name="T80" fmla="*/ 234 w 268"/>
                <a:gd name="T81" fmla="*/ 55 h 182"/>
                <a:gd name="T82" fmla="*/ 223 w 268"/>
                <a:gd name="T83" fmla="*/ 55 h 182"/>
                <a:gd name="T84" fmla="*/ 222 w 268"/>
                <a:gd name="T85" fmla="*/ 69 h 182"/>
                <a:gd name="T86" fmla="*/ 207 w 268"/>
                <a:gd name="T87" fmla="*/ 71 h 182"/>
                <a:gd name="T88" fmla="*/ 187 w 268"/>
                <a:gd name="T89" fmla="*/ 53 h 182"/>
                <a:gd name="T90" fmla="*/ 183 w 268"/>
                <a:gd name="T91" fmla="*/ 44 h 182"/>
                <a:gd name="T92" fmla="*/ 184 w 268"/>
                <a:gd name="T93" fmla="*/ 49 h 182"/>
                <a:gd name="T94" fmla="*/ 179 w 268"/>
                <a:gd name="T95" fmla="*/ 60 h 182"/>
                <a:gd name="T96" fmla="*/ 167 w 268"/>
                <a:gd name="T97" fmla="*/ 57 h 182"/>
                <a:gd name="T98" fmla="*/ 166 w 268"/>
                <a:gd name="T99" fmla="*/ 47 h 182"/>
                <a:gd name="T100" fmla="*/ 156 w 268"/>
                <a:gd name="T101" fmla="*/ 42 h 182"/>
                <a:gd name="T102" fmla="*/ 144 w 268"/>
                <a:gd name="T103" fmla="*/ 35 h 182"/>
                <a:gd name="T104" fmla="*/ 127 w 268"/>
                <a:gd name="T105" fmla="*/ 29 h 182"/>
                <a:gd name="T106" fmla="*/ 117 w 268"/>
                <a:gd name="T107" fmla="*/ 33 h 182"/>
                <a:gd name="T108" fmla="*/ 112 w 268"/>
                <a:gd name="T109" fmla="*/ 24 h 182"/>
                <a:gd name="T110" fmla="*/ 98 w 268"/>
                <a:gd name="T111" fmla="*/ 23 h 182"/>
                <a:gd name="T112" fmla="*/ 82 w 268"/>
                <a:gd name="T113" fmla="*/ 27 h 182"/>
                <a:gd name="T114" fmla="*/ 67 w 268"/>
                <a:gd name="T115" fmla="*/ 2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8" h="182">
                  <a:moveTo>
                    <a:pt x="52" y="8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5" y="21"/>
                    <a:pt x="11" y="19"/>
                    <a:pt x="11" y="17"/>
                  </a:cubicBezTo>
                  <a:cubicBezTo>
                    <a:pt x="10" y="16"/>
                    <a:pt x="9" y="16"/>
                    <a:pt x="9" y="15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63" y="87"/>
                    <a:pt x="63" y="87"/>
                    <a:pt x="63" y="87"/>
                  </a:cubicBezTo>
                  <a:cubicBezTo>
                    <a:pt x="63" y="87"/>
                    <a:pt x="63" y="87"/>
                    <a:pt x="63" y="87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5" y="103"/>
                    <a:pt x="75" y="103"/>
                    <a:pt x="75" y="103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83" y="108"/>
                    <a:pt x="83" y="108"/>
                    <a:pt x="83" y="108"/>
                  </a:cubicBezTo>
                  <a:cubicBezTo>
                    <a:pt x="89" y="107"/>
                    <a:pt x="89" y="107"/>
                    <a:pt x="89" y="107"/>
                  </a:cubicBezTo>
                  <a:cubicBezTo>
                    <a:pt x="93" y="106"/>
                    <a:pt x="95" y="107"/>
                    <a:pt x="96" y="110"/>
                  </a:cubicBezTo>
                  <a:cubicBezTo>
                    <a:pt x="96" y="113"/>
                    <a:pt x="96" y="113"/>
                    <a:pt x="96" y="113"/>
                  </a:cubicBezTo>
                  <a:cubicBezTo>
                    <a:pt x="97" y="114"/>
                    <a:pt x="97" y="114"/>
                    <a:pt x="97" y="114"/>
                  </a:cubicBezTo>
                  <a:cubicBezTo>
                    <a:pt x="102" y="115"/>
                    <a:pt x="102" y="115"/>
                    <a:pt x="102" y="115"/>
                  </a:cubicBezTo>
                  <a:cubicBezTo>
                    <a:pt x="105" y="110"/>
                    <a:pt x="105" y="110"/>
                    <a:pt x="105" y="110"/>
                  </a:cubicBezTo>
                  <a:cubicBezTo>
                    <a:pt x="105" y="108"/>
                    <a:pt x="105" y="108"/>
                    <a:pt x="105" y="108"/>
                  </a:cubicBezTo>
                  <a:cubicBezTo>
                    <a:pt x="105" y="107"/>
                    <a:pt x="105" y="105"/>
                    <a:pt x="106" y="105"/>
                  </a:cubicBezTo>
                  <a:cubicBezTo>
                    <a:pt x="109" y="105"/>
                    <a:pt x="109" y="105"/>
                    <a:pt x="109" y="105"/>
                  </a:cubicBezTo>
                  <a:cubicBezTo>
                    <a:pt x="114" y="107"/>
                    <a:pt x="116" y="110"/>
                    <a:pt x="116" y="113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21"/>
                    <a:pt x="115" y="121"/>
                    <a:pt x="115" y="121"/>
                  </a:cubicBezTo>
                  <a:cubicBezTo>
                    <a:pt x="120" y="127"/>
                    <a:pt x="120" y="127"/>
                    <a:pt x="120" y="127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7" y="135"/>
                    <a:pt x="129" y="135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3" y="137"/>
                    <a:pt x="133" y="139"/>
                    <a:pt x="133" y="143"/>
                  </a:cubicBezTo>
                  <a:cubicBezTo>
                    <a:pt x="133" y="161"/>
                    <a:pt x="133" y="161"/>
                    <a:pt x="133" y="161"/>
                  </a:cubicBezTo>
                  <a:cubicBezTo>
                    <a:pt x="134" y="163"/>
                    <a:pt x="135" y="164"/>
                    <a:pt x="137" y="165"/>
                  </a:cubicBezTo>
                  <a:cubicBezTo>
                    <a:pt x="137" y="165"/>
                    <a:pt x="137" y="165"/>
                    <a:pt x="137" y="165"/>
                  </a:cubicBezTo>
                  <a:cubicBezTo>
                    <a:pt x="140" y="163"/>
                    <a:pt x="141" y="164"/>
                    <a:pt x="143" y="166"/>
                  </a:cubicBezTo>
                  <a:cubicBezTo>
                    <a:pt x="145" y="167"/>
                    <a:pt x="145" y="167"/>
                    <a:pt x="145" y="167"/>
                  </a:cubicBezTo>
                  <a:cubicBezTo>
                    <a:pt x="147" y="167"/>
                    <a:pt x="148" y="169"/>
                    <a:pt x="149" y="172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53"/>
                    <a:pt x="165" y="147"/>
                    <a:pt x="169" y="146"/>
                  </a:cubicBezTo>
                  <a:cubicBezTo>
                    <a:pt x="173" y="145"/>
                    <a:pt x="178" y="147"/>
                    <a:pt x="185" y="151"/>
                  </a:cubicBezTo>
                  <a:cubicBezTo>
                    <a:pt x="211" y="153"/>
                    <a:pt x="211" y="153"/>
                    <a:pt x="211" y="153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5" y="133"/>
                    <a:pt x="192" y="130"/>
                    <a:pt x="193" y="129"/>
                  </a:cubicBezTo>
                  <a:cubicBezTo>
                    <a:pt x="202" y="129"/>
                    <a:pt x="202" y="129"/>
                    <a:pt x="202" y="129"/>
                  </a:cubicBezTo>
                  <a:cubicBezTo>
                    <a:pt x="211" y="132"/>
                    <a:pt x="219" y="127"/>
                    <a:pt x="226" y="113"/>
                  </a:cubicBezTo>
                  <a:cubicBezTo>
                    <a:pt x="226" y="113"/>
                    <a:pt x="226" y="113"/>
                    <a:pt x="226" y="113"/>
                  </a:cubicBezTo>
                  <a:cubicBezTo>
                    <a:pt x="227" y="113"/>
                    <a:pt x="227" y="113"/>
                    <a:pt x="227" y="113"/>
                  </a:cubicBezTo>
                  <a:cubicBezTo>
                    <a:pt x="235" y="105"/>
                    <a:pt x="235" y="105"/>
                    <a:pt x="235" y="105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5"/>
                    <a:pt x="237" y="85"/>
                    <a:pt x="237" y="85"/>
                  </a:cubicBezTo>
                  <a:cubicBezTo>
                    <a:pt x="238" y="85"/>
                    <a:pt x="238" y="85"/>
                    <a:pt x="238" y="85"/>
                  </a:cubicBezTo>
                  <a:cubicBezTo>
                    <a:pt x="239" y="85"/>
                    <a:pt x="239" y="85"/>
                    <a:pt x="239" y="85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7" y="84"/>
                    <a:pt x="247" y="84"/>
                    <a:pt x="247" y="84"/>
                  </a:cubicBezTo>
                  <a:cubicBezTo>
                    <a:pt x="261" y="99"/>
                    <a:pt x="261" y="99"/>
                    <a:pt x="261" y="99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59" y="87"/>
                    <a:pt x="259" y="87"/>
                    <a:pt x="259" y="87"/>
                  </a:cubicBezTo>
                  <a:cubicBezTo>
                    <a:pt x="257" y="87"/>
                    <a:pt x="257" y="87"/>
                    <a:pt x="257" y="87"/>
                  </a:cubicBezTo>
                  <a:cubicBezTo>
                    <a:pt x="257" y="85"/>
                    <a:pt x="257" y="85"/>
                    <a:pt x="257" y="85"/>
                  </a:cubicBezTo>
                  <a:cubicBezTo>
                    <a:pt x="268" y="79"/>
                    <a:pt x="268" y="79"/>
                    <a:pt x="268" y="79"/>
                  </a:cubicBezTo>
                  <a:cubicBezTo>
                    <a:pt x="267" y="62"/>
                    <a:pt x="267" y="62"/>
                    <a:pt x="267" y="62"/>
                  </a:cubicBezTo>
                  <a:cubicBezTo>
                    <a:pt x="263" y="63"/>
                    <a:pt x="263" y="63"/>
                    <a:pt x="263" y="63"/>
                  </a:cubicBezTo>
                  <a:cubicBezTo>
                    <a:pt x="263" y="63"/>
                    <a:pt x="263" y="63"/>
                    <a:pt x="263" y="63"/>
                  </a:cubicBezTo>
                  <a:cubicBezTo>
                    <a:pt x="262" y="63"/>
                    <a:pt x="262" y="63"/>
                    <a:pt x="262" y="63"/>
                  </a:cubicBezTo>
                  <a:cubicBezTo>
                    <a:pt x="256" y="59"/>
                    <a:pt x="256" y="59"/>
                    <a:pt x="256" y="59"/>
                  </a:cubicBezTo>
                  <a:cubicBezTo>
                    <a:pt x="253" y="59"/>
                    <a:pt x="250" y="57"/>
                    <a:pt x="245" y="55"/>
                  </a:cubicBezTo>
                  <a:cubicBezTo>
                    <a:pt x="243" y="53"/>
                    <a:pt x="241" y="52"/>
                    <a:pt x="241" y="51"/>
                  </a:cubicBezTo>
                  <a:cubicBezTo>
                    <a:pt x="241" y="51"/>
                    <a:pt x="241" y="51"/>
                    <a:pt x="241" y="51"/>
                  </a:cubicBezTo>
                  <a:cubicBezTo>
                    <a:pt x="241" y="53"/>
                    <a:pt x="241" y="53"/>
                    <a:pt x="240" y="54"/>
                  </a:cubicBezTo>
                  <a:cubicBezTo>
                    <a:pt x="239" y="55"/>
                    <a:pt x="237" y="55"/>
                    <a:pt x="235" y="55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28" y="51"/>
                    <a:pt x="228" y="51"/>
                    <a:pt x="228" y="51"/>
                  </a:cubicBezTo>
                  <a:cubicBezTo>
                    <a:pt x="223" y="55"/>
                    <a:pt x="223" y="55"/>
                    <a:pt x="223" y="55"/>
                  </a:cubicBezTo>
                  <a:cubicBezTo>
                    <a:pt x="221" y="57"/>
                    <a:pt x="219" y="58"/>
                    <a:pt x="219" y="60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3" y="67"/>
                    <a:pt x="223" y="67"/>
                    <a:pt x="222" y="69"/>
                  </a:cubicBezTo>
                  <a:cubicBezTo>
                    <a:pt x="221" y="70"/>
                    <a:pt x="219" y="71"/>
                    <a:pt x="217" y="71"/>
                  </a:cubicBezTo>
                  <a:cubicBezTo>
                    <a:pt x="214" y="73"/>
                    <a:pt x="214" y="73"/>
                    <a:pt x="214" y="73"/>
                  </a:cubicBezTo>
                  <a:cubicBezTo>
                    <a:pt x="211" y="73"/>
                    <a:pt x="209" y="73"/>
                    <a:pt x="207" y="71"/>
                  </a:cubicBezTo>
                  <a:cubicBezTo>
                    <a:pt x="207" y="70"/>
                    <a:pt x="207" y="70"/>
                    <a:pt x="207" y="70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1" y="57"/>
                    <a:pt x="189" y="55"/>
                    <a:pt x="187" y="53"/>
                  </a:cubicBezTo>
                  <a:cubicBezTo>
                    <a:pt x="187" y="52"/>
                    <a:pt x="186" y="51"/>
                    <a:pt x="187" y="50"/>
                  </a:cubicBezTo>
                  <a:cubicBezTo>
                    <a:pt x="186" y="46"/>
                    <a:pt x="185" y="44"/>
                    <a:pt x="185" y="43"/>
                  </a:cubicBezTo>
                  <a:cubicBezTo>
                    <a:pt x="183" y="44"/>
                    <a:pt x="183" y="44"/>
                    <a:pt x="183" y="44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2" y="46"/>
                    <a:pt x="183" y="47"/>
                    <a:pt x="184" y="49"/>
                  </a:cubicBezTo>
                  <a:cubicBezTo>
                    <a:pt x="184" y="49"/>
                    <a:pt x="184" y="49"/>
                    <a:pt x="184" y="49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7"/>
                    <a:pt x="167" y="57"/>
                    <a:pt x="167" y="57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8" y="54"/>
                    <a:pt x="168" y="52"/>
                    <a:pt x="167" y="5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9" y="41"/>
                    <a:pt x="159" y="41"/>
                    <a:pt x="159" y="41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6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46" y="41"/>
                    <a:pt x="145" y="41"/>
                    <a:pt x="144" y="39"/>
                  </a:cubicBezTo>
                  <a:cubicBezTo>
                    <a:pt x="143" y="38"/>
                    <a:pt x="143" y="37"/>
                    <a:pt x="144" y="35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8" y="31"/>
                    <a:pt x="127" y="32"/>
                    <a:pt x="127" y="33"/>
                  </a:cubicBezTo>
                  <a:cubicBezTo>
                    <a:pt x="126" y="35"/>
                    <a:pt x="125" y="35"/>
                    <a:pt x="123" y="35"/>
                  </a:cubicBezTo>
                  <a:cubicBezTo>
                    <a:pt x="121" y="36"/>
                    <a:pt x="119" y="35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3" y="29"/>
                    <a:pt x="112" y="26"/>
                    <a:pt x="112" y="24"/>
                  </a:cubicBezTo>
                  <a:cubicBezTo>
                    <a:pt x="109" y="20"/>
                    <a:pt x="109" y="20"/>
                    <a:pt x="109" y="20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2" y="25"/>
                    <a:pt x="99" y="25"/>
                    <a:pt x="98" y="23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79" y="28"/>
                    <a:pt x="77" y="29"/>
                    <a:pt x="76" y="29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1" y="29"/>
                    <a:pt x="68" y="27"/>
                    <a:pt x="67" y="26"/>
                  </a:cubicBezTo>
                  <a:cubicBezTo>
                    <a:pt x="60" y="21"/>
                    <a:pt x="60" y="21"/>
                    <a:pt x="60" y="21"/>
                  </a:cubicBezTo>
                  <a:lnTo>
                    <a:pt x="52" y="8"/>
                  </a:lnTo>
                  <a:close/>
                </a:path>
              </a:pathLst>
            </a:custGeom>
            <a:solidFill>
              <a:srgbClr val="476263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30"/>
            <p:cNvSpPr/>
            <p:nvPr/>
          </p:nvSpPr>
          <p:spPr bwMode="auto">
            <a:xfrm>
              <a:off x="4764088" y="1122363"/>
              <a:ext cx="1231900" cy="1112837"/>
            </a:xfrm>
            <a:custGeom>
              <a:avLst/>
              <a:gdLst>
                <a:gd name="T0" fmla="*/ 353 w 360"/>
                <a:gd name="T1" fmla="*/ 152 h 328"/>
                <a:gd name="T2" fmla="*/ 346 w 360"/>
                <a:gd name="T3" fmla="*/ 119 h 328"/>
                <a:gd name="T4" fmla="*/ 314 w 360"/>
                <a:gd name="T5" fmla="*/ 152 h 328"/>
                <a:gd name="T6" fmla="*/ 308 w 360"/>
                <a:gd name="T7" fmla="*/ 162 h 328"/>
                <a:gd name="T8" fmla="*/ 268 w 360"/>
                <a:gd name="T9" fmla="*/ 169 h 328"/>
                <a:gd name="T10" fmla="*/ 258 w 360"/>
                <a:gd name="T11" fmla="*/ 152 h 328"/>
                <a:gd name="T12" fmla="*/ 248 w 360"/>
                <a:gd name="T13" fmla="*/ 142 h 328"/>
                <a:gd name="T14" fmla="*/ 235 w 360"/>
                <a:gd name="T15" fmla="*/ 131 h 328"/>
                <a:gd name="T16" fmla="*/ 168 w 360"/>
                <a:gd name="T17" fmla="*/ 118 h 328"/>
                <a:gd name="T18" fmla="*/ 128 w 360"/>
                <a:gd name="T19" fmla="*/ 56 h 328"/>
                <a:gd name="T20" fmla="*/ 54 w 360"/>
                <a:gd name="T21" fmla="*/ 8 h 328"/>
                <a:gd name="T22" fmla="*/ 4 w 360"/>
                <a:gd name="T23" fmla="*/ 14 h 328"/>
                <a:gd name="T24" fmla="*/ 4 w 360"/>
                <a:gd name="T25" fmla="*/ 20 h 328"/>
                <a:gd name="T26" fmla="*/ 0 w 360"/>
                <a:gd name="T27" fmla="*/ 28 h 328"/>
                <a:gd name="T28" fmla="*/ 4 w 360"/>
                <a:gd name="T29" fmla="*/ 45 h 328"/>
                <a:gd name="T30" fmla="*/ 20 w 360"/>
                <a:gd name="T31" fmla="*/ 37 h 328"/>
                <a:gd name="T32" fmla="*/ 37 w 360"/>
                <a:gd name="T33" fmla="*/ 49 h 328"/>
                <a:gd name="T34" fmla="*/ 60 w 360"/>
                <a:gd name="T35" fmla="*/ 76 h 328"/>
                <a:gd name="T36" fmla="*/ 74 w 360"/>
                <a:gd name="T37" fmla="*/ 65 h 328"/>
                <a:gd name="T38" fmla="*/ 97 w 360"/>
                <a:gd name="T39" fmla="*/ 51 h 328"/>
                <a:gd name="T40" fmla="*/ 114 w 360"/>
                <a:gd name="T41" fmla="*/ 70 h 328"/>
                <a:gd name="T42" fmla="*/ 119 w 360"/>
                <a:gd name="T43" fmla="*/ 100 h 328"/>
                <a:gd name="T44" fmla="*/ 120 w 360"/>
                <a:gd name="T45" fmla="*/ 131 h 328"/>
                <a:gd name="T46" fmla="*/ 116 w 360"/>
                <a:gd name="T47" fmla="*/ 144 h 328"/>
                <a:gd name="T48" fmla="*/ 112 w 360"/>
                <a:gd name="T49" fmla="*/ 149 h 328"/>
                <a:gd name="T50" fmla="*/ 114 w 360"/>
                <a:gd name="T51" fmla="*/ 167 h 328"/>
                <a:gd name="T52" fmla="*/ 109 w 360"/>
                <a:gd name="T53" fmla="*/ 184 h 328"/>
                <a:gd name="T54" fmla="*/ 95 w 360"/>
                <a:gd name="T55" fmla="*/ 181 h 328"/>
                <a:gd name="T56" fmla="*/ 84 w 360"/>
                <a:gd name="T57" fmla="*/ 204 h 328"/>
                <a:gd name="T58" fmla="*/ 68 w 360"/>
                <a:gd name="T59" fmla="*/ 218 h 328"/>
                <a:gd name="T60" fmla="*/ 80 w 360"/>
                <a:gd name="T61" fmla="*/ 235 h 328"/>
                <a:gd name="T62" fmla="*/ 90 w 360"/>
                <a:gd name="T63" fmla="*/ 248 h 328"/>
                <a:gd name="T64" fmla="*/ 109 w 360"/>
                <a:gd name="T65" fmla="*/ 253 h 328"/>
                <a:gd name="T66" fmla="*/ 118 w 360"/>
                <a:gd name="T67" fmla="*/ 271 h 328"/>
                <a:gd name="T68" fmla="*/ 133 w 360"/>
                <a:gd name="T69" fmla="*/ 283 h 328"/>
                <a:gd name="T70" fmla="*/ 154 w 360"/>
                <a:gd name="T71" fmla="*/ 277 h 328"/>
                <a:gd name="T72" fmla="*/ 167 w 360"/>
                <a:gd name="T73" fmla="*/ 274 h 328"/>
                <a:gd name="T74" fmla="*/ 177 w 360"/>
                <a:gd name="T75" fmla="*/ 289 h 328"/>
                <a:gd name="T76" fmla="*/ 180 w 360"/>
                <a:gd name="T77" fmla="*/ 289 h 328"/>
                <a:gd name="T78" fmla="*/ 200 w 360"/>
                <a:gd name="T79" fmla="*/ 282 h 328"/>
                <a:gd name="T80" fmla="*/ 206 w 360"/>
                <a:gd name="T81" fmla="*/ 291 h 328"/>
                <a:gd name="T82" fmla="*/ 211 w 360"/>
                <a:gd name="T83" fmla="*/ 297 h 328"/>
                <a:gd name="T84" fmla="*/ 229 w 360"/>
                <a:gd name="T85" fmla="*/ 308 h 328"/>
                <a:gd name="T86" fmla="*/ 235 w 360"/>
                <a:gd name="T87" fmla="*/ 303 h 328"/>
                <a:gd name="T88" fmla="*/ 243 w 360"/>
                <a:gd name="T89" fmla="*/ 297 h 328"/>
                <a:gd name="T90" fmla="*/ 255 w 360"/>
                <a:gd name="T91" fmla="*/ 314 h 328"/>
                <a:gd name="T92" fmla="*/ 268 w 360"/>
                <a:gd name="T93" fmla="*/ 328 h 328"/>
                <a:gd name="T94" fmla="*/ 278 w 360"/>
                <a:gd name="T95" fmla="*/ 310 h 328"/>
                <a:gd name="T96" fmla="*/ 296 w 360"/>
                <a:gd name="T97" fmla="*/ 301 h 328"/>
                <a:gd name="T98" fmla="*/ 306 w 360"/>
                <a:gd name="T99" fmla="*/ 304 h 328"/>
                <a:gd name="T100" fmla="*/ 314 w 360"/>
                <a:gd name="T101" fmla="*/ 314 h 328"/>
                <a:gd name="T102" fmla="*/ 318 w 360"/>
                <a:gd name="T103" fmla="*/ 287 h 328"/>
                <a:gd name="T104" fmla="*/ 324 w 360"/>
                <a:gd name="T105" fmla="*/ 243 h 328"/>
                <a:gd name="T106" fmla="*/ 336 w 360"/>
                <a:gd name="T107" fmla="*/ 245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0" h="328">
                  <a:moveTo>
                    <a:pt x="358" y="192"/>
                  </a:moveTo>
                  <a:cubicBezTo>
                    <a:pt x="352" y="153"/>
                    <a:pt x="352" y="153"/>
                    <a:pt x="352" y="153"/>
                  </a:cubicBezTo>
                  <a:cubicBezTo>
                    <a:pt x="352" y="152"/>
                    <a:pt x="352" y="152"/>
                    <a:pt x="352" y="152"/>
                  </a:cubicBezTo>
                  <a:cubicBezTo>
                    <a:pt x="353" y="152"/>
                    <a:pt x="353" y="152"/>
                    <a:pt x="353" y="152"/>
                  </a:cubicBezTo>
                  <a:cubicBezTo>
                    <a:pt x="356" y="148"/>
                    <a:pt x="357" y="144"/>
                    <a:pt x="356" y="141"/>
                  </a:cubicBezTo>
                  <a:cubicBezTo>
                    <a:pt x="355" y="139"/>
                    <a:pt x="355" y="139"/>
                    <a:pt x="355" y="139"/>
                  </a:cubicBezTo>
                  <a:cubicBezTo>
                    <a:pt x="350" y="136"/>
                    <a:pt x="348" y="130"/>
                    <a:pt x="350" y="119"/>
                  </a:cubicBezTo>
                  <a:cubicBezTo>
                    <a:pt x="346" y="119"/>
                    <a:pt x="346" y="119"/>
                    <a:pt x="346" y="119"/>
                  </a:cubicBezTo>
                  <a:cubicBezTo>
                    <a:pt x="343" y="118"/>
                    <a:pt x="340" y="120"/>
                    <a:pt x="337" y="122"/>
                  </a:cubicBezTo>
                  <a:cubicBezTo>
                    <a:pt x="334" y="124"/>
                    <a:pt x="332" y="127"/>
                    <a:pt x="331" y="129"/>
                  </a:cubicBezTo>
                  <a:cubicBezTo>
                    <a:pt x="330" y="134"/>
                    <a:pt x="324" y="137"/>
                    <a:pt x="316" y="140"/>
                  </a:cubicBezTo>
                  <a:cubicBezTo>
                    <a:pt x="314" y="152"/>
                    <a:pt x="314" y="152"/>
                    <a:pt x="314" y="152"/>
                  </a:cubicBezTo>
                  <a:cubicBezTo>
                    <a:pt x="314" y="152"/>
                    <a:pt x="314" y="152"/>
                    <a:pt x="314" y="152"/>
                  </a:cubicBezTo>
                  <a:cubicBezTo>
                    <a:pt x="313" y="153"/>
                    <a:pt x="313" y="153"/>
                    <a:pt x="313" y="153"/>
                  </a:cubicBezTo>
                  <a:cubicBezTo>
                    <a:pt x="309" y="161"/>
                    <a:pt x="309" y="161"/>
                    <a:pt x="309" y="161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268" y="169"/>
                    <a:pt x="268" y="169"/>
                    <a:pt x="268" y="169"/>
                  </a:cubicBezTo>
                  <a:cubicBezTo>
                    <a:pt x="268" y="169"/>
                    <a:pt x="268" y="169"/>
                    <a:pt x="268" y="169"/>
                  </a:cubicBezTo>
                  <a:cubicBezTo>
                    <a:pt x="266" y="169"/>
                    <a:pt x="266" y="169"/>
                    <a:pt x="266" y="169"/>
                  </a:cubicBezTo>
                  <a:cubicBezTo>
                    <a:pt x="266" y="168"/>
                    <a:pt x="266" y="168"/>
                    <a:pt x="266" y="168"/>
                  </a:cubicBezTo>
                  <a:cubicBezTo>
                    <a:pt x="255" y="156"/>
                    <a:pt x="255" y="156"/>
                    <a:pt x="255" y="156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4" y="146"/>
                    <a:pt x="254" y="146"/>
                    <a:pt x="254" y="146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6" y="130"/>
                    <a:pt x="246" y="130"/>
                    <a:pt x="246" y="130"/>
                  </a:cubicBezTo>
                  <a:cubicBezTo>
                    <a:pt x="235" y="131"/>
                    <a:pt x="235" y="131"/>
                    <a:pt x="235" y="131"/>
                  </a:cubicBezTo>
                  <a:cubicBezTo>
                    <a:pt x="234" y="130"/>
                    <a:pt x="234" y="130"/>
                    <a:pt x="234" y="130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68" y="118"/>
                    <a:pt x="168" y="118"/>
                    <a:pt x="168" y="118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6" y="119"/>
                    <a:pt x="165" y="118"/>
                    <a:pt x="164" y="118"/>
                  </a:cubicBezTo>
                  <a:cubicBezTo>
                    <a:pt x="149" y="83"/>
                    <a:pt x="149" y="83"/>
                    <a:pt x="149" y="83"/>
                  </a:cubicBezTo>
                  <a:cubicBezTo>
                    <a:pt x="148" y="80"/>
                    <a:pt x="141" y="72"/>
                    <a:pt x="128" y="56"/>
                  </a:cubicBezTo>
                  <a:cubicBezTo>
                    <a:pt x="116" y="42"/>
                    <a:pt x="110" y="34"/>
                    <a:pt x="108" y="32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0" y="5"/>
                    <a:pt x="46" y="3"/>
                    <a:pt x="40" y="2"/>
                  </a:cubicBezTo>
                  <a:cubicBezTo>
                    <a:pt x="34" y="0"/>
                    <a:pt x="22" y="4"/>
                    <a:pt x="4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6"/>
                    <a:pt x="0" y="40"/>
                    <a:pt x="2" y="43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0"/>
                    <a:pt x="19" y="38"/>
                    <a:pt x="20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60"/>
                    <a:pt x="41" y="65"/>
                    <a:pt x="48" y="72"/>
                  </a:cubicBezTo>
                  <a:cubicBezTo>
                    <a:pt x="52" y="75"/>
                    <a:pt x="55" y="76"/>
                    <a:pt x="58" y="77"/>
                  </a:cubicBezTo>
                  <a:cubicBezTo>
                    <a:pt x="60" y="76"/>
                    <a:pt x="60" y="76"/>
                    <a:pt x="60" y="76"/>
                  </a:cubicBezTo>
                  <a:cubicBezTo>
                    <a:pt x="62" y="76"/>
                    <a:pt x="62" y="76"/>
                    <a:pt x="62" y="76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74" y="66"/>
                    <a:pt x="74" y="66"/>
                    <a:pt x="74" y="66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6" y="57"/>
                    <a:pt x="106" y="57"/>
                    <a:pt x="106" y="57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8" y="80"/>
                    <a:pt x="118" y="80"/>
                    <a:pt x="118" y="8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16" y="92"/>
                    <a:pt x="116" y="92"/>
                    <a:pt x="116" y="92"/>
                  </a:cubicBezTo>
                  <a:cubicBezTo>
                    <a:pt x="119" y="100"/>
                    <a:pt x="119" y="100"/>
                    <a:pt x="119" y="100"/>
                  </a:cubicBezTo>
                  <a:cubicBezTo>
                    <a:pt x="119" y="101"/>
                    <a:pt x="119" y="101"/>
                    <a:pt x="119" y="101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117" y="118"/>
                    <a:pt x="117" y="118"/>
                    <a:pt x="117" y="118"/>
                  </a:cubicBezTo>
                  <a:cubicBezTo>
                    <a:pt x="119" y="125"/>
                    <a:pt x="120" y="130"/>
                    <a:pt x="120" y="131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2" y="149"/>
                    <a:pt x="112" y="149"/>
                    <a:pt x="112" y="149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4" y="168"/>
                    <a:pt x="114" y="168"/>
                    <a:pt x="114" y="168"/>
                  </a:cubicBezTo>
                  <a:cubicBezTo>
                    <a:pt x="114" y="168"/>
                    <a:pt x="114" y="168"/>
                    <a:pt x="114" y="168"/>
                  </a:cubicBezTo>
                  <a:cubicBezTo>
                    <a:pt x="111" y="182"/>
                    <a:pt x="111" y="182"/>
                    <a:pt x="111" y="182"/>
                  </a:cubicBezTo>
                  <a:cubicBezTo>
                    <a:pt x="109" y="184"/>
                    <a:pt x="109" y="184"/>
                    <a:pt x="109" y="184"/>
                  </a:cubicBezTo>
                  <a:cubicBezTo>
                    <a:pt x="108" y="185"/>
                    <a:pt x="106" y="185"/>
                    <a:pt x="103" y="184"/>
                  </a:cubicBezTo>
                  <a:cubicBezTo>
                    <a:pt x="102" y="184"/>
                    <a:pt x="102" y="184"/>
                    <a:pt x="102" y="184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95" y="181"/>
                    <a:pt x="95" y="181"/>
                    <a:pt x="95" y="181"/>
                  </a:cubicBezTo>
                  <a:cubicBezTo>
                    <a:pt x="90" y="186"/>
                    <a:pt x="90" y="186"/>
                    <a:pt x="90" y="186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4" y="204"/>
                    <a:pt x="84" y="204"/>
                    <a:pt x="84" y="204"/>
                  </a:cubicBezTo>
                  <a:cubicBezTo>
                    <a:pt x="78" y="208"/>
                    <a:pt x="78" y="208"/>
                    <a:pt x="78" y="208"/>
                  </a:cubicBezTo>
                  <a:cubicBezTo>
                    <a:pt x="77" y="208"/>
                    <a:pt x="77" y="208"/>
                    <a:pt x="77" y="208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71" y="224"/>
                    <a:pt x="71" y="224"/>
                    <a:pt x="71" y="224"/>
                  </a:cubicBezTo>
                  <a:cubicBezTo>
                    <a:pt x="72" y="225"/>
                    <a:pt x="72" y="225"/>
                    <a:pt x="72" y="225"/>
                  </a:cubicBezTo>
                  <a:cubicBezTo>
                    <a:pt x="80" y="235"/>
                    <a:pt x="80" y="235"/>
                    <a:pt x="80" y="235"/>
                  </a:cubicBezTo>
                  <a:cubicBezTo>
                    <a:pt x="80" y="235"/>
                    <a:pt x="80" y="235"/>
                    <a:pt x="80" y="235"/>
                  </a:cubicBezTo>
                  <a:cubicBezTo>
                    <a:pt x="80" y="238"/>
                    <a:pt x="80" y="238"/>
                    <a:pt x="80" y="238"/>
                  </a:cubicBezTo>
                  <a:cubicBezTo>
                    <a:pt x="88" y="240"/>
                    <a:pt x="88" y="240"/>
                    <a:pt x="88" y="240"/>
                  </a:cubicBezTo>
                  <a:cubicBezTo>
                    <a:pt x="90" y="248"/>
                    <a:pt x="90" y="248"/>
                    <a:pt x="90" y="248"/>
                  </a:cubicBezTo>
                  <a:cubicBezTo>
                    <a:pt x="90" y="248"/>
                    <a:pt x="90" y="248"/>
                    <a:pt x="90" y="248"/>
                  </a:cubicBezTo>
                  <a:cubicBezTo>
                    <a:pt x="91" y="258"/>
                    <a:pt x="91" y="258"/>
                    <a:pt x="91" y="258"/>
                  </a:cubicBezTo>
                  <a:cubicBezTo>
                    <a:pt x="94" y="260"/>
                    <a:pt x="94" y="260"/>
                    <a:pt x="94" y="260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09" y="253"/>
                    <a:pt x="109" y="253"/>
                    <a:pt x="109" y="253"/>
                  </a:cubicBezTo>
                  <a:cubicBezTo>
                    <a:pt x="110" y="252"/>
                    <a:pt x="110" y="252"/>
                    <a:pt x="110" y="252"/>
                  </a:cubicBezTo>
                  <a:cubicBezTo>
                    <a:pt x="113" y="266"/>
                    <a:pt x="113" y="266"/>
                    <a:pt x="113" y="266"/>
                  </a:cubicBezTo>
                  <a:cubicBezTo>
                    <a:pt x="117" y="271"/>
                    <a:pt x="117" y="271"/>
                    <a:pt x="117" y="271"/>
                  </a:cubicBezTo>
                  <a:cubicBezTo>
                    <a:pt x="118" y="271"/>
                    <a:pt x="118" y="271"/>
                    <a:pt x="118" y="271"/>
                  </a:cubicBezTo>
                  <a:cubicBezTo>
                    <a:pt x="120" y="277"/>
                    <a:pt x="120" y="277"/>
                    <a:pt x="120" y="277"/>
                  </a:cubicBezTo>
                  <a:cubicBezTo>
                    <a:pt x="126" y="282"/>
                    <a:pt x="126" y="282"/>
                    <a:pt x="126" y="282"/>
                  </a:cubicBezTo>
                  <a:cubicBezTo>
                    <a:pt x="127" y="283"/>
                    <a:pt x="129" y="283"/>
                    <a:pt x="131" y="283"/>
                  </a:cubicBezTo>
                  <a:cubicBezTo>
                    <a:pt x="133" y="283"/>
                    <a:pt x="133" y="283"/>
                    <a:pt x="133" y="283"/>
                  </a:cubicBezTo>
                  <a:cubicBezTo>
                    <a:pt x="137" y="282"/>
                    <a:pt x="137" y="282"/>
                    <a:pt x="137" y="282"/>
                  </a:cubicBezTo>
                  <a:cubicBezTo>
                    <a:pt x="140" y="280"/>
                    <a:pt x="142" y="279"/>
                    <a:pt x="146" y="279"/>
                  </a:cubicBezTo>
                  <a:cubicBezTo>
                    <a:pt x="148" y="278"/>
                    <a:pt x="148" y="278"/>
                    <a:pt x="148" y="278"/>
                  </a:cubicBezTo>
                  <a:cubicBezTo>
                    <a:pt x="154" y="277"/>
                    <a:pt x="154" y="277"/>
                    <a:pt x="154" y="277"/>
                  </a:cubicBezTo>
                  <a:cubicBezTo>
                    <a:pt x="156" y="277"/>
                    <a:pt x="156" y="278"/>
                    <a:pt x="158" y="279"/>
                  </a:cubicBezTo>
                  <a:cubicBezTo>
                    <a:pt x="166" y="274"/>
                    <a:pt x="166" y="274"/>
                    <a:pt x="166" y="274"/>
                  </a:cubicBezTo>
                  <a:cubicBezTo>
                    <a:pt x="166" y="274"/>
                    <a:pt x="166" y="274"/>
                    <a:pt x="166" y="274"/>
                  </a:cubicBezTo>
                  <a:cubicBezTo>
                    <a:pt x="167" y="274"/>
                    <a:pt x="167" y="274"/>
                    <a:pt x="167" y="274"/>
                  </a:cubicBezTo>
                  <a:cubicBezTo>
                    <a:pt x="168" y="274"/>
                    <a:pt x="168" y="274"/>
                    <a:pt x="168" y="274"/>
                  </a:cubicBezTo>
                  <a:cubicBezTo>
                    <a:pt x="168" y="274"/>
                    <a:pt x="168" y="274"/>
                    <a:pt x="168" y="274"/>
                  </a:cubicBezTo>
                  <a:cubicBezTo>
                    <a:pt x="172" y="278"/>
                    <a:pt x="173" y="281"/>
                    <a:pt x="173" y="283"/>
                  </a:cubicBezTo>
                  <a:cubicBezTo>
                    <a:pt x="177" y="289"/>
                    <a:pt x="177" y="289"/>
                    <a:pt x="177" y="289"/>
                  </a:cubicBezTo>
                  <a:cubicBezTo>
                    <a:pt x="180" y="290"/>
                    <a:pt x="180" y="290"/>
                    <a:pt x="180" y="290"/>
                  </a:cubicBezTo>
                  <a:cubicBezTo>
                    <a:pt x="180" y="290"/>
                    <a:pt x="180" y="290"/>
                    <a:pt x="180" y="290"/>
                  </a:cubicBezTo>
                  <a:cubicBezTo>
                    <a:pt x="180" y="290"/>
                    <a:pt x="180" y="290"/>
                    <a:pt x="180" y="290"/>
                  </a:cubicBezTo>
                  <a:cubicBezTo>
                    <a:pt x="180" y="289"/>
                    <a:pt x="180" y="289"/>
                    <a:pt x="180" y="289"/>
                  </a:cubicBezTo>
                  <a:cubicBezTo>
                    <a:pt x="179" y="287"/>
                    <a:pt x="179" y="286"/>
                    <a:pt x="180" y="285"/>
                  </a:cubicBezTo>
                  <a:cubicBezTo>
                    <a:pt x="180" y="284"/>
                    <a:pt x="182" y="283"/>
                    <a:pt x="184" y="283"/>
                  </a:cubicBezTo>
                  <a:cubicBezTo>
                    <a:pt x="199" y="282"/>
                    <a:pt x="199" y="282"/>
                    <a:pt x="199" y="282"/>
                  </a:cubicBezTo>
                  <a:cubicBezTo>
                    <a:pt x="200" y="282"/>
                    <a:pt x="200" y="282"/>
                    <a:pt x="200" y="282"/>
                  </a:cubicBezTo>
                  <a:cubicBezTo>
                    <a:pt x="200" y="282"/>
                    <a:pt x="200" y="282"/>
                    <a:pt x="200" y="282"/>
                  </a:cubicBezTo>
                  <a:cubicBezTo>
                    <a:pt x="200" y="283"/>
                    <a:pt x="200" y="283"/>
                    <a:pt x="200" y="283"/>
                  </a:cubicBezTo>
                  <a:cubicBezTo>
                    <a:pt x="201" y="283"/>
                    <a:pt x="201" y="283"/>
                    <a:pt x="201" y="283"/>
                  </a:cubicBezTo>
                  <a:cubicBezTo>
                    <a:pt x="206" y="291"/>
                    <a:pt x="206" y="291"/>
                    <a:pt x="206" y="291"/>
                  </a:cubicBezTo>
                  <a:cubicBezTo>
                    <a:pt x="205" y="296"/>
                    <a:pt x="205" y="296"/>
                    <a:pt x="205" y="296"/>
                  </a:cubicBezTo>
                  <a:cubicBezTo>
                    <a:pt x="205" y="296"/>
                    <a:pt x="205" y="296"/>
                    <a:pt x="205" y="296"/>
                  </a:cubicBezTo>
                  <a:cubicBezTo>
                    <a:pt x="210" y="297"/>
                    <a:pt x="210" y="297"/>
                    <a:pt x="210" y="297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0" y="296"/>
                    <a:pt x="210" y="295"/>
                    <a:pt x="211" y="294"/>
                  </a:cubicBezTo>
                  <a:cubicBezTo>
                    <a:pt x="213" y="294"/>
                    <a:pt x="213" y="294"/>
                    <a:pt x="213" y="294"/>
                  </a:cubicBezTo>
                  <a:cubicBezTo>
                    <a:pt x="226" y="303"/>
                    <a:pt x="226" y="303"/>
                    <a:pt x="226" y="303"/>
                  </a:cubicBezTo>
                  <a:cubicBezTo>
                    <a:pt x="228" y="304"/>
                    <a:pt x="228" y="306"/>
                    <a:pt x="229" y="308"/>
                  </a:cubicBezTo>
                  <a:cubicBezTo>
                    <a:pt x="229" y="313"/>
                    <a:pt x="229" y="313"/>
                    <a:pt x="229" y="313"/>
                  </a:cubicBezTo>
                  <a:cubicBezTo>
                    <a:pt x="234" y="314"/>
                    <a:pt x="234" y="314"/>
                    <a:pt x="234" y="314"/>
                  </a:cubicBezTo>
                  <a:cubicBezTo>
                    <a:pt x="236" y="309"/>
                    <a:pt x="236" y="309"/>
                    <a:pt x="236" y="309"/>
                  </a:cubicBezTo>
                  <a:cubicBezTo>
                    <a:pt x="235" y="307"/>
                    <a:pt x="234" y="304"/>
                    <a:pt x="235" y="303"/>
                  </a:cubicBezTo>
                  <a:cubicBezTo>
                    <a:pt x="235" y="301"/>
                    <a:pt x="236" y="300"/>
                    <a:pt x="237" y="299"/>
                  </a:cubicBezTo>
                  <a:cubicBezTo>
                    <a:pt x="238" y="298"/>
                    <a:pt x="238" y="298"/>
                    <a:pt x="238" y="298"/>
                  </a:cubicBezTo>
                  <a:cubicBezTo>
                    <a:pt x="238" y="297"/>
                    <a:pt x="239" y="297"/>
                    <a:pt x="240" y="296"/>
                  </a:cubicBezTo>
                  <a:cubicBezTo>
                    <a:pt x="243" y="297"/>
                    <a:pt x="243" y="297"/>
                    <a:pt x="243" y="297"/>
                  </a:cubicBezTo>
                  <a:cubicBezTo>
                    <a:pt x="245" y="298"/>
                    <a:pt x="247" y="302"/>
                    <a:pt x="248" y="309"/>
                  </a:cubicBezTo>
                  <a:cubicBezTo>
                    <a:pt x="248" y="310"/>
                    <a:pt x="248" y="310"/>
                    <a:pt x="248" y="310"/>
                  </a:cubicBezTo>
                  <a:cubicBezTo>
                    <a:pt x="248" y="310"/>
                    <a:pt x="248" y="310"/>
                    <a:pt x="248" y="310"/>
                  </a:cubicBezTo>
                  <a:cubicBezTo>
                    <a:pt x="249" y="312"/>
                    <a:pt x="251" y="313"/>
                    <a:pt x="255" y="314"/>
                  </a:cubicBezTo>
                  <a:cubicBezTo>
                    <a:pt x="255" y="314"/>
                    <a:pt x="255" y="314"/>
                    <a:pt x="255" y="314"/>
                  </a:cubicBezTo>
                  <a:cubicBezTo>
                    <a:pt x="256" y="314"/>
                    <a:pt x="256" y="314"/>
                    <a:pt x="256" y="314"/>
                  </a:cubicBezTo>
                  <a:cubicBezTo>
                    <a:pt x="268" y="328"/>
                    <a:pt x="268" y="328"/>
                    <a:pt x="268" y="328"/>
                  </a:cubicBezTo>
                  <a:cubicBezTo>
                    <a:pt x="268" y="328"/>
                    <a:pt x="268" y="328"/>
                    <a:pt x="268" y="328"/>
                  </a:cubicBezTo>
                  <a:cubicBezTo>
                    <a:pt x="274" y="326"/>
                    <a:pt x="274" y="326"/>
                    <a:pt x="274" y="326"/>
                  </a:cubicBezTo>
                  <a:cubicBezTo>
                    <a:pt x="274" y="324"/>
                    <a:pt x="274" y="324"/>
                    <a:pt x="274" y="324"/>
                  </a:cubicBezTo>
                  <a:cubicBezTo>
                    <a:pt x="272" y="322"/>
                    <a:pt x="272" y="320"/>
                    <a:pt x="272" y="318"/>
                  </a:cubicBezTo>
                  <a:cubicBezTo>
                    <a:pt x="272" y="316"/>
                    <a:pt x="274" y="313"/>
                    <a:pt x="278" y="310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92" y="310"/>
                    <a:pt x="292" y="310"/>
                    <a:pt x="292" y="310"/>
                  </a:cubicBezTo>
                  <a:cubicBezTo>
                    <a:pt x="294" y="310"/>
                    <a:pt x="294" y="310"/>
                    <a:pt x="294" y="31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299"/>
                    <a:pt x="296" y="299"/>
                    <a:pt x="296" y="299"/>
                  </a:cubicBezTo>
                  <a:cubicBezTo>
                    <a:pt x="297" y="299"/>
                    <a:pt x="297" y="299"/>
                    <a:pt x="297" y="299"/>
                  </a:cubicBezTo>
                  <a:cubicBezTo>
                    <a:pt x="304" y="300"/>
                    <a:pt x="304" y="300"/>
                    <a:pt x="304" y="300"/>
                  </a:cubicBezTo>
                  <a:cubicBezTo>
                    <a:pt x="305" y="301"/>
                    <a:pt x="306" y="302"/>
                    <a:pt x="306" y="304"/>
                  </a:cubicBezTo>
                  <a:cubicBezTo>
                    <a:pt x="306" y="306"/>
                    <a:pt x="304" y="308"/>
                    <a:pt x="303" y="309"/>
                  </a:cubicBezTo>
                  <a:cubicBezTo>
                    <a:pt x="304" y="310"/>
                    <a:pt x="304" y="310"/>
                    <a:pt x="304" y="310"/>
                  </a:cubicBezTo>
                  <a:cubicBezTo>
                    <a:pt x="308" y="312"/>
                    <a:pt x="312" y="314"/>
                    <a:pt x="314" y="314"/>
                  </a:cubicBezTo>
                  <a:cubicBezTo>
                    <a:pt x="314" y="314"/>
                    <a:pt x="314" y="314"/>
                    <a:pt x="314" y="314"/>
                  </a:cubicBezTo>
                  <a:cubicBezTo>
                    <a:pt x="314" y="314"/>
                    <a:pt x="314" y="314"/>
                    <a:pt x="314" y="314"/>
                  </a:cubicBezTo>
                  <a:cubicBezTo>
                    <a:pt x="320" y="317"/>
                    <a:pt x="320" y="317"/>
                    <a:pt x="320" y="317"/>
                  </a:cubicBezTo>
                  <a:cubicBezTo>
                    <a:pt x="324" y="316"/>
                    <a:pt x="324" y="316"/>
                    <a:pt x="324" y="316"/>
                  </a:cubicBezTo>
                  <a:cubicBezTo>
                    <a:pt x="318" y="287"/>
                    <a:pt x="318" y="287"/>
                    <a:pt x="318" y="287"/>
                  </a:cubicBezTo>
                  <a:cubicBezTo>
                    <a:pt x="314" y="285"/>
                    <a:pt x="310" y="280"/>
                    <a:pt x="306" y="274"/>
                  </a:cubicBezTo>
                  <a:cubicBezTo>
                    <a:pt x="304" y="270"/>
                    <a:pt x="305" y="263"/>
                    <a:pt x="312" y="255"/>
                  </a:cubicBezTo>
                  <a:cubicBezTo>
                    <a:pt x="315" y="251"/>
                    <a:pt x="320" y="247"/>
                    <a:pt x="324" y="243"/>
                  </a:cubicBezTo>
                  <a:cubicBezTo>
                    <a:pt x="324" y="243"/>
                    <a:pt x="324" y="243"/>
                    <a:pt x="324" y="243"/>
                  </a:cubicBezTo>
                  <a:cubicBezTo>
                    <a:pt x="325" y="242"/>
                    <a:pt x="325" y="242"/>
                    <a:pt x="325" y="242"/>
                  </a:cubicBezTo>
                  <a:cubicBezTo>
                    <a:pt x="330" y="242"/>
                    <a:pt x="330" y="242"/>
                    <a:pt x="330" y="242"/>
                  </a:cubicBezTo>
                  <a:cubicBezTo>
                    <a:pt x="331" y="243"/>
                    <a:pt x="331" y="243"/>
                    <a:pt x="331" y="243"/>
                  </a:cubicBezTo>
                  <a:cubicBezTo>
                    <a:pt x="336" y="245"/>
                    <a:pt x="336" y="245"/>
                    <a:pt x="336" y="245"/>
                  </a:cubicBezTo>
                  <a:cubicBezTo>
                    <a:pt x="346" y="245"/>
                    <a:pt x="346" y="245"/>
                    <a:pt x="346" y="245"/>
                  </a:cubicBezTo>
                  <a:cubicBezTo>
                    <a:pt x="350" y="243"/>
                    <a:pt x="353" y="237"/>
                    <a:pt x="357" y="227"/>
                  </a:cubicBezTo>
                  <a:cubicBezTo>
                    <a:pt x="360" y="222"/>
                    <a:pt x="360" y="210"/>
                    <a:pt x="358" y="19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Freeform 31"/>
            <p:cNvSpPr/>
            <p:nvPr/>
          </p:nvSpPr>
          <p:spPr bwMode="auto">
            <a:xfrm>
              <a:off x="4518025" y="3111500"/>
              <a:ext cx="746125" cy="461963"/>
            </a:xfrm>
            <a:custGeom>
              <a:avLst/>
              <a:gdLst>
                <a:gd name="T0" fmla="*/ 198 w 218"/>
                <a:gd name="T1" fmla="*/ 4 h 136"/>
                <a:gd name="T2" fmla="*/ 180 w 218"/>
                <a:gd name="T3" fmla="*/ 6 h 136"/>
                <a:gd name="T4" fmla="*/ 136 w 218"/>
                <a:gd name="T5" fmla="*/ 21 h 136"/>
                <a:gd name="T6" fmla="*/ 137 w 218"/>
                <a:gd name="T7" fmla="*/ 31 h 136"/>
                <a:gd name="T8" fmla="*/ 107 w 218"/>
                <a:gd name="T9" fmla="*/ 26 h 136"/>
                <a:gd name="T10" fmla="*/ 85 w 218"/>
                <a:gd name="T11" fmla="*/ 0 h 136"/>
                <a:gd name="T12" fmla="*/ 76 w 218"/>
                <a:gd name="T13" fmla="*/ 10 h 136"/>
                <a:gd name="T14" fmla="*/ 64 w 218"/>
                <a:gd name="T15" fmla="*/ 4 h 136"/>
                <a:gd name="T16" fmla="*/ 60 w 218"/>
                <a:gd name="T17" fmla="*/ 10 h 136"/>
                <a:gd name="T18" fmla="*/ 52 w 218"/>
                <a:gd name="T19" fmla="*/ 13 h 136"/>
                <a:gd name="T20" fmla="*/ 7 w 218"/>
                <a:gd name="T21" fmla="*/ 64 h 136"/>
                <a:gd name="T22" fmla="*/ 12 w 218"/>
                <a:gd name="T23" fmla="*/ 76 h 136"/>
                <a:gd name="T24" fmla="*/ 11 w 218"/>
                <a:gd name="T25" fmla="*/ 76 h 136"/>
                <a:gd name="T26" fmla="*/ 18 w 218"/>
                <a:gd name="T27" fmla="*/ 104 h 136"/>
                <a:gd name="T28" fmla="*/ 0 w 218"/>
                <a:gd name="T29" fmla="*/ 115 h 136"/>
                <a:gd name="T30" fmla="*/ 8 w 218"/>
                <a:gd name="T31" fmla="*/ 122 h 136"/>
                <a:gd name="T32" fmla="*/ 10 w 218"/>
                <a:gd name="T33" fmla="*/ 125 h 136"/>
                <a:gd name="T34" fmla="*/ 33 w 218"/>
                <a:gd name="T35" fmla="*/ 136 h 136"/>
                <a:gd name="T36" fmla="*/ 42 w 218"/>
                <a:gd name="T37" fmla="*/ 127 h 136"/>
                <a:gd name="T38" fmla="*/ 58 w 218"/>
                <a:gd name="T39" fmla="*/ 120 h 136"/>
                <a:gd name="T40" fmla="*/ 60 w 218"/>
                <a:gd name="T41" fmla="*/ 122 h 136"/>
                <a:gd name="T42" fmla="*/ 60 w 218"/>
                <a:gd name="T43" fmla="*/ 122 h 136"/>
                <a:gd name="T44" fmla="*/ 75 w 218"/>
                <a:gd name="T45" fmla="*/ 132 h 136"/>
                <a:gd name="T46" fmla="*/ 93 w 218"/>
                <a:gd name="T47" fmla="*/ 126 h 136"/>
                <a:gd name="T48" fmla="*/ 107 w 218"/>
                <a:gd name="T49" fmla="*/ 125 h 136"/>
                <a:gd name="T50" fmla="*/ 108 w 218"/>
                <a:gd name="T51" fmla="*/ 124 h 136"/>
                <a:gd name="T52" fmla="*/ 120 w 218"/>
                <a:gd name="T53" fmla="*/ 110 h 136"/>
                <a:gd name="T54" fmla="*/ 126 w 218"/>
                <a:gd name="T55" fmla="*/ 107 h 136"/>
                <a:gd name="T56" fmla="*/ 126 w 218"/>
                <a:gd name="T57" fmla="*/ 107 h 136"/>
                <a:gd name="T58" fmla="*/ 130 w 218"/>
                <a:gd name="T59" fmla="*/ 108 h 136"/>
                <a:gd name="T60" fmla="*/ 135 w 218"/>
                <a:gd name="T61" fmla="*/ 88 h 136"/>
                <a:gd name="T62" fmla="*/ 141 w 218"/>
                <a:gd name="T63" fmla="*/ 87 h 136"/>
                <a:gd name="T64" fmla="*/ 149 w 218"/>
                <a:gd name="T65" fmla="*/ 70 h 136"/>
                <a:gd name="T66" fmla="*/ 152 w 218"/>
                <a:gd name="T67" fmla="*/ 60 h 136"/>
                <a:gd name="T68" fmla="*/ 162 w 218"/>
                <a:gd name="T69" fmla="*/ 56 h 136"/>
                <a:gd name="T70" fmla="*/ 162 w 218"/>
                <a:gd name="T71" fmla="*/ 55 h 136"/>
                <a:gd name="T72" fmla="*/ 170 w 218"/>
                <a:gd name="T73" fmla="*/ 48 h 136"/>
                <a:gd name="T74" fmla="*/ 165 w 218"/>
                <a:gd name="T75" fmla="*/ 48 h 136"/>
                <a:gd name="T76" fmla="*/ 165 w 218"/>
                <a:gd name="T77" fmla="*/ 44 h 136"/>
                <a:gd name="T78" fmla="*/ 167 w 218"/>
                <a:gd name="T79" fmla="*/ 44 h 136"/>
                <a:gd name="T80" fmla="*/ 177 w 218"/>
                <a:gd name="T81" fmla="*/ 39 h 136"/>
                <a:gd name="T82" fmla="*/ 203 w 218"/>
                <a:gd name="T83" fmla="*/ 21 h 136"/>
                <a:gd name="T84" fmla="*/ 214 w 218"/>
                <a:gd name="T85" fmla="*/ 24 h 136"/>
                <a:gd name="T86" fmla="*/ 212 w 218"/>
                <a:gd name="T87" fmla="*/ 15 h 136"/>
                <a:gd name="T88" fmla="*/ 213 w 218"/>
                <a:gd name="T89" fmla="*/ 14 h 136"/>
                <a:gd name="T90" fmla="*/ 216 w 218"/>
                <a:gd name="T91" fmla="*/ 6 h 136"/>
                <a:gd name="T92" fmla="*/ 214 w 218"/>
                <a:gd name="T93" fmla="*/ 7 h 136"/>
                <a:gd name="T94" fmla="*/ 205 w 218"/>
                <a:gd name="T95" fmla="*/ 8 h 136"/>
                <a:gd name="T96" fmla="*/ 203 w 218"/>
                <a:gd name="T97" fmla="*/ 8 h 136"/>
                <a:gd name="T98" fmla="*/ 202 w 218"/>
                <a:gd name="T99" fmla="*/ 7 h 136"/>
                <a:gd name="T100" fmla="*/ 199 w 218"/>
                <a:gd name="T101" fmla="*/ 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8" h="136">
                  <a:moveTo>
                    <a:pt x="199" y="4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98" y="6"/>
                    <a:pt x="197" y="8"/>
                    <a:pt x="195" y="8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69" y="4"/>
                    <a:pt x="162" y="2"/>
                    <a:pt x="158" y="0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37" y="30"/>
                    <a:pt x="137" y="30"/>
                    <a:pt x="137" y="30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18" y="34"/>
                    <a:pt x="108" y="32"/>
                    <a:pt x="107" y="26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77" y="18"/>
                    <a:pt x="77" y="18"/>
                    <a:pt x="77" y="18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4"/>
                    <a:pt x="74" y="1"/>
                    <a:pt x="73" y="0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3" y="20"/>
                    <a:pt x="35" y="28"/>
                    <a:pt x="28" y="36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0" y="79"/>
                    <a:pt x="10" y="82"/>
                    <a:pt x="13" y="86"/>
                  </a:cubicBezTo>
                  <a:cubicBezTo>
                    <a:pt x="16" y="92"/>
                    <a:pt x="18" y="97"/>
                    <a:pt x="18" y="104"/>
                  </a:cubicBezTo>
                  <a:cubicBezTo>
                    <a:pt x="18" y="105"/>
                    <a:pt x="18" y="105"/>
                    <a:pt x="18" y="10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9" y="123"/>
                    <a:pt x="10" y="124"/>
                    <a:pt x="10" y="124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9" y="127"/>
                    <a:pt x="12" y="130"/>
                    <a:pt x="18" y="132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6" y="115"/>
                    <a:pt x="46" y="115"/>
                    <a:pt x="46" y="115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58" y="127"/>
                    <a:pt x="59" y="130"/>
                    <a:pt x="62" y="132"/>
                  </a:cubicBezTo>
                  <a:cubicBezTo>
                    <a:pt x="75" y="132"/>
                    <a:pt x="75" y="132"/>
                    <a:pt x="75" y="132"/>
                  </a:cubicBezTo>
                  <a:cubicBezTo>
                    <a:pt x="80" y="132"/>
                    <a:pt x="83" y="130"/>
                    <a:pt x="86" y="128"/>
                  </a:cubicBezTo>
                  <a:cubicBezTo>
                    <a:pt x="87" y="126"/>
                    <a:pt x="90" y="126"/>
                    <a:pt x="93" y="126"/>
                  </a:cubicBezTo>
                  <a:cubicBezTo>
                    <a:pt x="98" y="127"/>
                    <a:pt x="102" y="128"/>
                    <a:pt x="104" y="132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8" y="124"/>
                    <a:pt x="108" y="124"/>
                    <a:pt x="108" y="124"/>
                  </a:cubicBezTo>
                  <a:cubicBezTo>
                    <a:pt x="108" y="124"/>
                    <a:pt x="108" y="124"/>
                    <a:pt x="108" y="124"/>
                  </a:cubicBezTo>
                  <a:cubicBezTo>
                    <a:pt x="110" y="123"/>
                    <a:pt x="112" y="121"/>
                    <a:pt x="113" y="118"/>
                  </a:cubicBezTo>
                  <a:cubicBezTo>
                    <a:pt x="114" y="115"/>
                    <a:pt x="116" y="112"/>
                    <a:pt x="120" y="110"/>
                  </a:cubicBezTo>
                  <a:cubicBezTo>
                    <a:pt x="125" y="107"/>
                    <a:pt x="125" y="107"/>
                    <a:pt x="125" y="107"/>
                  </a:cubicBezTo>
                  <a:cubicBezTo>
                    <a:pt x="126" y="107"/>
                    <a:pt x="126" y="107"/>
                    <a:pt x="126" y="107"/>
                  </a:cubicBezTo>
                  <a:cubicBezTo>
                    <a:pt x="126" y="107"/>
                    <a:pt x="126" y="107"/>
                    <a:pt x="126" y="107"/>
                  </a:cubicBezTo>
                  <a:cubicBezTo>
                    <a:pt x="126" y="107"/>
                    <a:pt x="126" y="107"/>
                    <a:pt x="126" y="107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5" y="88"/>
                    <a:pt x="135" y="88"/>
                    <a:pt x="135" y="88"/>
                  </a:cubicBezTo>
                  <a:cubicBezTo>
                    <a:pt x="135" y="88"/>
                    <a:pt x="135" y="88"/>
                    <a:pt x="135" y="88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8" y="82"/>
                    <a:pt x="151" y="79"/>
                    <a:pt x="150" y="76"/>
                  </a:cubicBezTo>
                  <a:cubicBezTo>
                    <a:pt x="149" y="70"/>
                    <a:pt x="149" y="70"/>
                    <a:pt x="149" y="70"/>
                  </a:cubicBezTo>
                  <a:cubicBezTo>
                    <a:pt x="148" y="66"/>
                    <a:pt x="148" y="63"/>
                    <a:pt x="148" y="62"/>
                  </a:cubicBezTo>
                  <a:cubicBezTo>
                    <a:pt x="150" y="60"/>
                    <a:pt x="150" y="60"/>
                    <a:pt x="152" y="60"/>
                  </a:cubicBezTo>
                  <a:cubicBezTo>
                    <a:pt x="154" y="60"/>
                    <a:pt x="158" y="61"/>
                    <a:pt x="161" y="62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70" y="48"/>
                    <a:pt x="170" y="48"/>
                    <a:pt x="170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6"/>
                    <a:pt x="165" y="46"/>
                    <a:pt x="165" y="46"/>
                  </a:cubicBezTo>
                  <a:cubicBezTo>
                    <a:pt x="165" y="44"/>
                    <a:pt x="165" y="44"/>
                    <a:pt x="165" y="44"/>
                  </a:cubicBezTo>
                  <a:cubicBezTo>
                    <a:pt x="166" y="44"/>
                    <a:pt x="166" y="44"/>
                    <a:pt x="166" y="44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70" y="44"/>
                    <a:pt x="174" y="42"/>
                    <a:pt x="177" y="39"/>
                  </a:cubicBezTo>
                  <a:cubicBezTo>
                    <a:pt x="202" y="21"/>
                    <a:pt x="202" y="21"/>
                    <a:pt x="202" y="21"/>
                  </a:cubicBezTo>
                  <a:cubicBezTo>
                    <a:pt x="203" y="21"/>
                    <a:pt x="203" y="21"/>
                    <a:pt x="203" y="21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4" y="24"/>
                    <a:pt x="214" y="24"/>
                    <a:pt x="214" y="24"/>
                  </a:cubicBezTo>
                  <a:cubicBezTo>
                    <a:pt x="212" y="16"/>
                    <a:pt x="212" y="16"/>
                    <a:pt x="212" y="16"/>
                  </a:cubicBezTo>
                  <a:cubicBezTo>
                    <a:pt x="212" y="15"/>
                    <a:pt x="212" y="15"/>
                    <a:pt x="212" y="15"/>
                  </a:cubicBez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ubicBezTo>
                    <a:pt x="218" y="7"/>
                    <a:pt x="218" y="7"/>
                    <a:pt x="218" y="7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4" y="7"/>
                    <a:pt x="214" y="7"/>
                    <a:pt x="214" y="7"/>
                  </a:cubicBezTo>
                  <a:cubicBezTo>
                    <a:pt x="214" y="7"/>
                    <a:pt x="214" y="7"/>
                    <a:pt x="214" y="7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1" y="4"/>
                    <a:pt x="201" y="4"/>
                    <a:pt x="201" y="4"/>
                  </a:cubicBezTo>
                  <a:lnTo>
                    <a:pt x="199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Freeform 32"/>
            <p:cNvSpPr/>
            <p:nvPr/>
          </p:nvSpPr>
          <p:spPr bwMode="auto">
            <a:xfrm>
              <a:off x="5214938" y="3878263"/>
              <a:ext cx="115887" cy="101600"/>
            </a:xfrm>
            <a:custGeom>
              <a:avLst/>
              <a:gdLst>
                <a:gd name="T0" fmla="*/ 31 w 34"/>
                <a:gd name="T1" fmla="*/ 16 h 30"/>
                <a:gd name="T2" fmla="*/ 34 w 34"/>
                <a:gd name="T3" fmla="*/ 13 h 30"/>
                <a:gd name="T4" fmla="*/ 34 w 34"/>
                <a:gd name="T5" fmla="*/ 13 h 30"/>
                <a:gd name="T6" fmla="*/ 34 w 34"/>
                <a:gd name="T7" fmla="*/ 13 h 30"/>
                <a:gd name="T8" fmla="*/ 34 w 34"/>
                <a:gd name="T9" fmla="*/ 12 h 30"/>
                <a:gd name="T10" fmla="*/ 24 w 34"/>
                <a:gd name="T11" fmla="*/ 4 h 30"/>
                <a:gd name="T12" fmla="*/ 11 w 34"/>
                <a:gd name="T13" fmla="*/ 0 h 30"/>
                <a:gd name="T14" fmla="*/ 6 w 34"/>
                <a:gd name="T15" fmla="*/ 2 h 30"/>
                <a:gd name="T16" fmla="*/ 6 w 34"/>
                <a:gd name="T17" fmla="*/ 10 h 30"/>
                <a:gd name="T18" fmla="*/ 2 w 34"/>
                <a:gd name="T19" fmla="*/ 18 h 30"/>
                <a:gd name="T20" fmla="*/ 0 w 34"/>
                <a:gd name="T21" fmla="*/ 20 h 30"/>
                <a:gd name="T22" fmla="*/ 4 w 34"/>
                <a:gd name="T23" fmla="*/ 25 h 30"/>
                <a:gd name="T24" fmla="*/ 4 w 34"/>
                <a:gd name="T25" fmla="*/ 25 h 30"/>
                <a:gd name="T26" fmla="*/ 6 w 34"/>
                <a:gd name="T27" fmla="*/ 28 h 30"/>
                <a:gd name="T28" fmla="*/ 10 w 34"/>
                <a:gd name="T29" fmla="*/ 30 h 30"/>
                <a:gd name="T30" fmla="*/ 17 w 34"/>
                <a:gd name="T31" fmla="*/ 28 h 30"/>
                <a:gd name="T32" fmla="*/ 26 w 34"/>
                <a:gd name="T33" fmla="*/ 29 h 30"/>
                <a:gd name="T34" fmla="*/ 26 w 34"/>
                <a:gd name="T35" fmla="*/ 26 h 30"/>
                <a:gd name="T36" fmla="*/ 31 w 34"/>
                <a:gd name="T37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" h="30">
                  <a:moveTo>
                    <a:pt x="31" y="16"/>
                  </a:moveTo>
                  <a:cubicBezTo>
                    <a:pt x="34" y="13"/>
                    <a:pt x="34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18" y="1"/>
                    <a:pt x="14" y="0"/>
                    <a:pt x="11" y="0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3"/>
                    <a:pt x="4" y="16"/>
                    <a:pt x="2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3" y="28"/>
                    <a:pt x="15" y="27"/>
                    <a:pt x="17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1"/>
                    <a:pt x="28" y="18"/>
                    <a:pt x="31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33"/>
            <p:cNvSpPr/>
            <p:nvPr/>
          </p:nvSpPr>
          <p:spPr bwMode="auto">
            <a:xfrm>
              <a:off x="4670425" y="3490913"/>
              <a:ext cx="647700" cy="496887"/>
            </a:xfrm>
            <a:custGeom>
              <a:avLst/>
              <a:gdLst>
                <a:gd name="T0" fmla="*/ 120 w 189"/>
                <a:gd name="T1" fmla="*/ 22 h 146"/>
                <a:gd name="T2" fmla="*/ 85 w 189"/>
                <a:gd name="T3" fmla="*/ 8 h 146"/>
                <a:gd name="T4" fmla="*/ 85 w 189"/>
                <a:gd name="T5" fmla="*/ 1 h 146"/>
                <a:gd name="T6" fmla="*/ 81 w 189"/>
                <a:gd name="T7" fmla="*/ 0 h 146"/>
                <a:gd name="T8" fmla="*/ 66 w 189"/>
                <a:gd name="T9" fmla="*/ 16 h 146"/>
                <a:gd name="T10" fmla="*/ 57 w 189"/>
                <a:gd name="T11" fmla="*/ 24 h 146"/>
                <a:gd name="T12" fmla="*/ 47 w 189"/>
                <a:gd name="T13" fmla="*/ 18 h 146"/>
                <a:gd name="T14" fmla="*/ 31 w 189"/>
                <a:gd name="T15" fmla="*/ 25 h 146"/>
                <a:gd name="T16" fmla="*/ 10 w 189"/>
                <a:gd name="T17" fmla="*/ 11 h 146"/>
                <a:gd name="T18" fmla="*/ 1 w 189"/>
                <a:gd name="T19" fmla="*/ 17 h 146"/>
                <a:gd name="T20" fmla="*/ 1 w 189"/>
                <a:gd name="T21" fmla="*/ 17 h 146"/>
                <a:gd name="T22" fmla="*/ 0 w 189"/>
                <a:gd name="T23" fmla="*/ 19 h 146"/>
                <a:gd name="T24" fmla="*/ 4 w 189"/>
                <a:gd name="T25" fmla="*/ 20 h 146"/>
                <a:gd name="T26" fmla="*/ 5 w 189"/>
                <a:gd name="T27" fmla="*/ 21 h 146"/>
                <a:gd name="T28" fmla="*/ 34 w 189"/>
                <a:gd name="T29" fmla="*/ 42 h 146"/>
                <a:gd name="T30" fmla="*/ 62 w 189"/>
                <a:gd name="T31" fmla="*/ 74 h 146"/>
                <a:gd name="T32" fmla="*/ 90 w 189"/>
                <a:gd name="T33" fmla="*/ 72 h 146"/>
                <a:gd name="T34" fmla="*/ 91 w 189"/>
                <a:gd name="T35" fmla="*/ 71 h 146"/>
                <a:gd name="T36" fmla="*/ 99 w 189"/>
                <a:gd name="T37" fmla="*/ 73 h 146"/>
                <a:gd name="T38" fmla="*/ 99 w 189"/>
                <a:gd name="T39" fmla="*/ 74 h 146"/>
                <a:gd name="T40" fmla="*/ 93 w 189"/>
                <a:gd name="T41" fmla="*/ 92 h 146"/>
                <a:gd name="T42" fmla="*/ 83 w 189"/>
                <a:gd name="T43" fmla="*/ 93 h 146"/>
                <a:gd name="T44" fmla="*/ 73 w 189"/>
                <a:gd name="T45" fmla="*/ 116 h 146"/>
                <a:gd name="T46" fmla="*/ 89 w 189"/>
                <a:gd name="T47" fmla="*/ 126 h 146"/>
                <a:gd name="T48" fmla="*/ 93 w 189"/>
                <a:gd name="T49" fmla="*/ 133 h 146"/>
                <a:gd name="T50" fmla="*/ 99 w 189"/>
                <a:gd name="T51" fmla="*/ 132 h 146"/>
                <a:gd name="T52" fmla="*/ 115 w 189"/>
                <a:gd name="T53" fmla="*/ 138 h 146"/>
                <a:gd name="T54" fmla="*/ 118 w 189"/>
                <a:gd name="T55" fmla="*/ 143 h 146"/>
                <a:gd name="T56" fmla="*/ 132 w 189"/>
                <a:gd name="T57" fmla="*/ 143 h 146"/>
                <a:gd name="T58" fmla="*/ 152 w 189"/>
                <a:gd name="T59" fmla="*/ 142 h 146"/>
                <a:gd name="T60" fmla="*/ 159 w 189"/>
                <a:gd name="T61" fmla="*/ 138 h 146"/>
                <a:gd name="T62" fmla="*/ 158 w 189"/>
                <a:gd name="T63" fmla="*/ 130 h 146"/>
                <a:gd name="T64" fmla="*/ 162 w 189"/>
                <a:gd name="T65" fmla="*/ 119 h 146"/>
                <a:gd name="T66" fmla="*/ 169 w 189"/>
                <a:gd name="T67" fmla="*/ 111 h 146"/>
                <a:gd name="T68" fmla="*/ 186 w 189"/>
                <a:gd name="T69" fmla="*/ 111 h 146"/>
                <a:gd name="T70" fmla="*/ 181 w 189"/>
                <a:gd name="T71" fmla="*/ 98 h 146"/>
                <a:gd name="T72" fmla="*/ 173 w 189"/>
                <a:gd name="T73" fmla="*/ 96 h 146"/>
                <a:gd name="T74" fmla="*/ 173 w 189"/>
                <a:gd name="T75" fmla="*/ 96 h 146"/>
                <a:gd name="T76" fmla="*/ 155 w 189"/>
                <a:gd name="T77" fmla="*/ 86 h 146"/>
                <a:gd name="T78" fmla="*/ 147 w 189"/>
                <a:gd name="T79" fmla="*/ 82 h 146"/>
                <a:gd name="T80" fmla="*/ 132 w 189"/>
                <a:gd name="T81" fmla="*/ 42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9" h="146">
                  <a:moveTo>
                    <a:pt x="132" y="42"/>
                  </a:moveTo>
                  <a:cubicBezTo>
                    <a:pt x="127" y="38"/>
                    <a:pt x="124" y="32"/>
                    <a:pt x="120" y="22"/>
                  </a:cubicBezTo>
                  <a:cubicBezTo>
                    <a:pt x="109" y="22"/>
                    <a:pt x="102" y="20"/>
                    <a:pt x="99" y="16"/>
                  </a:cubicBezTo>
                  <a:cubicBezTo>
                    <a:pt x="96" y="12"/>
                    <a:pt x="91" y="10"/>
                    <a:pt x="85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77" y="2"/>
                    <a:pt x="73" y="4"/>
                    <a:pt x="72" y="8"/>
                  </a:cubicBezTo>
                  <a:cubicBezTo>
                    <a:pt x="71" y="11"/>
                    <a:pt x="69" y="14"/>
                    <a:pt x="66" y="16"/>
                  </a:cubicBezTo>
                  <a:cubicBezTo>
                    <a:pt x="64" y="22"/>
                    <a:pt x="62" y="25"/>
                    <a:pt x="60" y="25"/>
                  </a:cubicBezTo>
                  <a:cubicBezTo>
                    <a:pt x="59" y="26"/>
                    <a:pt x="58" y="25"/>
                    <a:pt x="57" y="24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2" y="20"/>
                    <a:pt x="49" y="18"/>
                    <a:pt x="47" y="18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1" y="22"/>
                    <a:pt x="37" y="24"/>
                    <a:pt x="31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1" y="22"/>
                    <a:pt x="9" y="17"/>
                    <a:pt x="10" y="11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1" y="30"/>
                    <a:pt x="17" y="36"/>
                    <a:pt x="19" y="38"/>
                  </a:cubicBezTo>
                  <a:cubicBezTo>
                    <a:pt x="21" y="38"/>
                    <a:pt x="26" y="40"/>
                    <a:pt x="34" y="42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3" y="50"/>
                    <a:pt x="57" y="58"/>
                    <a:pt x="62" y="74"/>
                  </a:cubicBezTo>
                  <a:cubicBezTo>
                    <a:pt x="69" y="78"/>
                    <a:pt x="73" y="80"/>
                    <a:pt x="75" y="80"/>
                  </a:cubicBezTo>
                  <a:cubicBezTo>
                    <a:pt x="78" y="79"/>
                    <a:pt x="83" y="76"/>
                    <a:pt x="90" y="72"/>
                  </a:cubicBezTo>
                  <a:cubicBezTo>
                    <a:pt x="90" y="71"/>
                    <a:pt x="90" y="71"/>
                    <a:pt x="90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99" y="74"/>
                    <a:pt x="99" y="74"/>
                    <a:pt x="99" y="74"/>
                  </a:cubicBezTo>
                  <a:cubicBezTo>
                    <a:pt x="99" y="75"/>
                    <a:pt x="99" y="75"/>
                    <a:pt x="99" y="75"/>
                  </a:cubicBezTo>
                  <a:cubicBezTo>
                    <a:pt x="97" y="85"/>
                    <a:pt x="95" y="90"/>
                    <a:pt x="93" y="92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3" y="93"/>
                    <a:pt x="83" y="93"/>
                    <a:pt x="83" y="93"/>
                  </a:cubicBezTo>
                  <a:cubicBezTo>
                    <a:pt x="83" y="97"/>
                    <a:pt x="81" y="103"/>
                    <a:pt x="75" y="110"/>
                  </a:cubicBezTo>
                  <a:cubicBezTo>
                    <a:pt x="74" y="113"/>
                    <a:pt x="73" y="115"/>
                    <a:pt x="73" y="116"/>
                  </a:cubicBezTo>
                  <a:cubicBezTo>
                    <a:pt x="83" y="122"/>
                    <a:pt x="83" y="122"/>
                    <a:pt x="83" y="122"/>
                  </a:cubicBezTo>
                  <a:cubicBezTo>
                    <a:pt x="85" y="125"/>
                    <a:pt x="87" y="126"/>
                    <a:pt x="89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3" y="133"/>
                    <a:pt x="93" y="133"/>
                    <a:pt x="93" y="133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9" y="132"/>
                    <a:pt x="99" y="132"/>
                    <a:pt x="99" y="132"/>
                  </a:cubicBezTo>
                  <a:cubicBezTo>
                    <a:pt x="101" y="131"/>
                    <a:pt x="102" y="130"/>
                    <a:pt x="103" y="130"/>
                  </a:cubicBezTo>
                  <a:cubicBezTo>
                    <a:pt x="107" y="130"/>
                    <a:pt x="111" y="133"/>
                    <a:pt x="115" y="138"/>
                  </a:cubicBezTo>
                  <a:cubicBezTo>
                    <a:pt x="115" y="138"/>
                    <a:pt x="115" y="138"/>
                    <a:pt x="115" y="138"/>
                  </a:cubicBezTo>
                  <a:cubicBezTo>
                    <a:pt x="118" y="143"/>
                    <a:pt x="118" y="143"/>
                    <a:pt x="118" y="143"/>
                  </a:cubicBezTo>
                  <a:cubicBezTo>
                    <a:pt x="119" y="142"/>
                    <a:pt x="119" y="142"/>
                    <a:pt x="119" y="142"/>
                  </a:cubicBezTo>
                  <a:cubicBezTo>
                    <a:pt x="121" y="141"/>
                    <a:pt x="125" y="141"/>
                    <a:pt x="132" y="143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5" y="134"/>
                    <a:pt x="156" y="132"/>
                    <a:pt x="158" y="130"/>
                  </a:cubicBezTo>
                  <a:cubicBezTo>
                    <a:pt x="161" y="128"/>
                    <a:pt x="162" y="126"/>
                    <a:pt x="162" y="124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1" y="116"/>
                    <a:pt x="162" y="115"/>
                    <a:pt x="163" y="114"/>
                  </a:cubicBezTo>
                  <a:cubicBezTo>
                    <a:pt x="163" y="112"/>
                    <a:pt x="166" y="112"/>
                    <a:pt x="169" y="111"/>
                  </a:cubicBezTo>
                  <a:cubicBezTo>
                    <a:pt x="175" y="110"/>
                    <a:pt x="181" y="112"/>
                    <a:pt x="189" y="119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1" y="105"/>
                    <a:pt x="181" y="105"/>
                    <a:pt x="181" y="105"/>
                  </a:cubicBezTo>
                  <a:cubicBezTo>
                    <a:pt x="181" y="98"/>
                    <a:pt x="181" y="98"/>
                    <a:pt x="181" y="98"/>
                  </a:cubicBezTo>
                  <a:cubicBezTo>
                    <a:pt x="174" y="96"/>
                    <a:pt x="174" y="96"/>
                    <a:pt x="174" y="96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47" y="84"/>
                    <a:pt x="147" y="84"/>
                    <a:pt x="147" y="84"/>
                  </a:cubicBezTo>
                  <a:cubicBezTo>
                    <a:pt x="147" y="82"/>
                    <a:pt x="147" y="82"/>
                    <a:pt x="147" y="82"/>
                  </a:cubicBezTo>
                  <a:cubicBezTo>
                    <a:pt x="146" y="73"/>
                    <a:pt x="146" y="73"/>
                    <a:pt x="146" y="73"/>
                  </a:cubicBezTo>
                  <a:cubicBezTo>
                    <a:pt x="140" y="56"/>
                    <a:pt x="135" y="46"/>
                    <a:pt x="132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Freeform 34"/>
            <p:cNvSpPr/>
            <p:nvPr/>
          </p:nvSpPr>
          <p:spPr bwMode="auto">
            <a:xfrm>
              <a:off x="4332288" y="2541588"/>
              <a:ext cx="601662" cy="850900"/>
            </a:xfrm>
            <a:custGeom>
              <a:avLst/>
              <a:gdLst>
                <a:gd name="T0" fmla="*/ 158 w 176"/>
                <a:gd name="T1" fmla="*/ 74 h 251"/>
                <a:gd name="T2" fmla="*/ 140 w 176"/>
                <a:gd name="T3" fmla="*/ 70 h 251"/>
                <a:gd name="T4" fmla="*/ 139 w 176"/>
                <a:gd name="T5" fmla="*/ 52 h 251"/>
                <a:gd name="T6" fmla="*/ 134 w 176"/>
                <a:gd name="T7" fmla="*/ 46 h 251"/>
                <a:gd name="T8" fmla="*/ 116 w 176"/>
                <a:gd name="T9" fmla="*/ 38 h 251"/>
                <a:gd name="T10" fmla="*/ 117 w 176"/>
                <a:gd name="T11" fmla="*/ 24 h 251"/>
                <a:gd name="T12" fmla="*/ 113 w 176"/>
                <a:gd name="T13" fmla="*/ 20 h 251"/>
                <a:gd name="T14" fmla="*/ 104 w 176"/>
                <a:gd name="T15" fmla="*/ 15 h 251"/>
                <a:gd name="T16" fmla="*/ 100 w 176"/>
                <a:gd name="T17" fmla="*/ 0 h 251"/>
                <a:gd name="T18" fmla="*/ 89 w 176"/>
                <a:gd name="T19" fmla="*/ 8 h 251"/>
                <a:gd name="T20" fmla="*/ 78 w 176"/>
                <a:gd name="T21" fmla="*/ 24 h 251"/>
                <a:gd name="T22" fmla="*/ 71 w 176"/>
                <a:gd name="T23" fmla="*/ 34 h 251"/>
                <a:gd name="T24" fmla="*/ 58 w 176"/>
                <a:gd name="T25" fmla="*/ 40 h 251"/>
                <a:gd name="T26" fmla="*/ 44 w 176"/>
                <a:gd name="T27" fmla="*/ 40 h 251"/>
                <a:gd name="T28" fmla="*/ 32 w 176"/>
                <a:gd name="T29" fmla="*/ 50 h 251"/>
                <a:gd name="T30" fmla="*/ 24 w 176"/>
                <a:gd name="T31" fmla="*/ 46 h 251"/>
                <a:gd name="T32" fmla="*/ 16 w 176"/>
                <a:gd name="T33" fmla="*/ 32 h 251"/>
                <a:gd name="T34" fmla="*/ 8 w 176"/>
                <a:gd name="T35" fmla="*/ 48 h 251"/>
                <a:gd name="T36" fmla="*/ 7 w 176"/>
                <a:gd name="T37" fmla="*/ 49 h 251"/>
                <a:gd name="T38" fmla="*/ 14 w 176"/>
                <a:gd name="T39" fmla="*/ 84 h 251"/>
                <a:gd name="T40" fmla="*/ 18 w 176"/>
                <a:gd name="T41" fmla="*/ 94 h 251"/>
                <a:gd name="T42" fmla="*/ 6 w 176"/>
                <a:gd name="T43" fmla="*/ 100 h 251"/>
                <a:gd name="T44" fmla="*/ 24 w 176"/>
                <a:gd name="T45" fmla="*/ 120 h 251"/>
                <a:gd name="T46" fmla="*/ 24 w 176"/>
                <a:gd name="T47" fmla="*/ 121 h 251"/>
                <a:gd name="T48" fmla="*/ 18 w 176"/>
                <a:gd name="T49" fmla="*/ 141 h 251"/>
                <a:gd name="T50" fmla="*/ 8 w 176"/>
                <a:gd name="T51" fmla="*/ 148 h 251"/>
                <a:gd name="T52" fmla="*/ 18 w 176"/>
                <a:gd name="T53" fmla="*/ 180 h 251"/>
                <a:gd name="T54" fmla="*/ 24 w 176"/>
                <a:gd name="T55" fmla="*/ 190 h 251"/>
                <a:gd name="T56" fmla="*/ 16 w 176"/>
                <a:gd name="T57" fmla="*/ 208 h 251"/>
                <a:gd name="T58" fmla="*/ 10 w 176"/>
                <a:gd name="T59" fmla="*/ 226 h 251"/>
                <a:gd name="T60" fmla="*/ 10 w 176"/>
                <a:gd name="T61" fmla="*/ 238 h 251"/>
                <a:gd name="T62" fmla="*/ 13 w 176"/>
                <a:gd name="T63" fmla="*/ 241 h 251"/>
                <a:gd name="T64" fmla="*/ 14 w 176"/>
                <a:gd name="T65" fmla="*/ 244 h 251"/>
                <a:gd name="T66" fmla="*/ 14 w 176"/>
                <a:gd name="T67" fmla="*/ 244 h 251"/>
                <a:gd name="T68" fmla="*/ 46 w 176"/>
                <a:gd name="T69" fmla="*/ 248 h 251"/>
                <a:gd name="T70" fmla="*/ 56 w 176"/>
                <a:gd name="T71" fmla="*/ 232 h 251"/>
                <a:gd name="T72" fmla="*/ 104 w 176"/>
                <a:gd name="T73" fmla="*/ 177 h 251"/>
                <a:gd name="T74" fmla="*/ 125 w 176"/>
                <a:gd name="T75" fmla="*/ 164 h 251"/>
                <a:gd name="T76" fmla="*/ 117 w 176"/>
                <a:gd name="T77" fmla="*/ 156 h 251"/>
                <a:gd name="T78" fmla="*/ 114 w 176"/>
                <a:gd name="T79" fmla="*/ 148 h 251"/>
                <a:gd name="T80" fmla="*/ 87 w 176"/>
                <a:gd name="T81" fmla="*/ 120 h 251"/>
                <a:gd name="T82" fmla="*/ 61 w 176"/>
                <a:gd name="T83" fmla="*/ 114 h 251"/>
                <a:gd name="T84" fmla="*/ 50 w 176"/>
                <a:gd name="T85" fmla="*/ 100 h 251"/>
                <a:gd name="T86" fmla="*/ 66 w 176"/>
                <a:gd name="T87" fmla="*/ 74 h 251"/>
                <a:gd name="T88" fmla="*/ 70 w 176"/>
                <a:gd name="T89" fmla="*/ 62 h 251"/>
                <a:gd name="T90" fmla="*/ 104 w 176"/>
                <a:gd name="T91" fmla="*/ 67 h 251"/>
                <a:gd name="T92" fmla="*/ 101 w 176"/>
                <a:gd name="T93" fmla="*/ 80 h 251"/>
                <a:gd name="T94" fmla="*/ 120 w 176"/>
                <a:gd name="T95" fmla="*/ 96 h 251"/>
                <a:gd name="T96" fmla="*/ 150 w 176"/>
                <a:gd name="T97" fmla="*/ 122 h 251"/>
                <a:gd name="T98" fmla="*/ 166 w 176"/>
                <a:gd name="T99" fmla="*/ 102 h 251"/>
                <a:gd name="T100" fmla="*/ 168 w 176"/>
                <a:gd name="T101" fmla="*/ 93 h 251"/>
                <a:gd name="T102" fmla="*/ 175 w 176"/>
                <a:gd name="T103" fmla="*/ 88 h 251"/>
                <a:gd name="T104" fmla="*/ 162 w 176"/>
                <a:gd name="T105" fmla="*/ 78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6" h="251">
                  <a:moveTo>
                    <a:pt x="162" y="76"/>
                  </a:moveTo>
                  <a:cubicBezTo>
                    <a:pt x="158" y="74"/>
                    <a:pt x="158" y="74"/>
                    <a:pt x="158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2" y="69"/>
                    <a:pt x="142" y="69"/>
                    <a:pt x="142" y="69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6" y="61"/>
                    <a:pt x="136" y="61"/>
                    <a:pt x="136" y="61"/>
                  </a:cubicBezTo>
                  <a:cubicBezTo>
                    <a:pt x="139" y="57"/>
                    <a:pt x="139" y="57"/>
                    <a:pt x="139" y="57"/>
                  </a:cubicBezTo>
                  <a:cubicBezTo>
                    <a:pt x="139" y="52"/>
                    <a:pt x="139" y="52"/>
                    <a:pt x="139" y="52"/>
                  </a:cubicBezTo>
                  <a:cubicBezTo>
                    <a:pt x="139" y="51"/>
                    <a:pt x="139" y="51"/>
                    <a:pt x="139" y="51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16" y="38"/>
                    <a:pt x="116" y="38"/>
                    <a:pt x="116" y="38"/>
                  </a:cubicBezTo>
                  <a:cubicBezTo>
                    <a:pt x="116" y="38"/>
                    <a:pt x="116" y="38"/>
                    <a:pt x="116" y="38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2" y="34"/>
                    <a:pt x="72" y="34"/>
                    <a:pt x="72" y="34"/>
                  </a:cubicBezTo>
                  <a:cubicBezTo>
                    <a:pt x="71" y="34"/>
                    <a:pt x="71" y="34"/>
                    <a:pt x="71" y="34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39" y="50"/>
                    <a:pt x="38" y="50"/>
                    <a:pt x="36" y="51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6"/>
                    <a:pt x="2" y="58"/>
                    <a:pt x="0" y="62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8" y="92"/>
                    <a:pt x="18" y="92"/>
                    <a:pt x="18" y="92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1"/>
                    <a:pt x="24" y="121"/>
                    <a:pt x="24" y="121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2" y="135"/>
                    <a:pt x="22" y="135"/>
                    <a:pt x="22" y="135"/>
                  </a:cubicBezTo>
                  <a:cubicBezTo>
                    <a:pt x="18" y="141"/>
                    <a:pt x="18" y="141"/>
                    <a:pt x="18" y="141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4" y="166"/>
                    <a:pt x="4" y="166"/>
                    <a:pt x="4" y="166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24" y="189"/>
                    <a:pt x="24" y="189"/>
                    <a:pt x="24" y="189"/>
                  </a:cubicBezTo>
                  <a:cubicBezTo>
                    <a:pt x="24" y="189"/>
                    <a:pt x="24" y="189"/>
                    <a:pt x="24" y="189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17" y="204"/>
                    <a:pt x="17" y="204"/>
                    <a:pt x="17" y="204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10" y="225"/>
                    <a:pt x="10" y="225"/>
                    <a:pt x="10" y="225"/>
                  </a:cubicBezTo>
                  <a:cubicBezTo>
                    <a:pt x="10" y="226"/>
                    <a:pt x="10" y="226"/>
                    <a:pt x="10" y="226"/>
                  </a:cubicBezTo>
                  <a:cubicBezTo>
                    <a:pt x="8" y="227"/>
                    <a:pt x="6" y="229"/>
                    <a:pt x="6" y="231"/>
                  </a:cubicBezTo>
                  <a:cubicBezTo>
                    <a:pt x="5" y="232"/>
                    <a:pt x="5" y="233"/>
                    <a:pt x="6" y="234"/>
                  </a:cubicBezTo>
                  <a:cubicBezTo>
                    <a:pt x="6" y="234"/>
                    <a:pt x="6" y="234"/>
                    <a:pt x="6" y="234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4" y="243"/>
                    <a:pt x="14" y="243"/>
                    <a:pt x="14" y="243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7"/>
                    <a:pt x="14" y="247"/>
                    <a:pt x="14" y="247"/>
                  </a:cubicBezTo>
                  <a:cubicBezTo>
                    <a:pt x="18" y="248"/>
                    <a:pt x="18" y="248"/>
                    <a:pt x="18" y="248"/>
                  </a:cubicBezTo>
                  <a:cubicBezTo>
                    <a:pt x="32" y="251"/>
                    <a:pt x="32" y="251"/>
                    <a:pt x="32" y="251"/>
                  </a:cubicBezTo>
                  <a:cubicBezTo>
                    <a:pt x="37" y="251"/>
                    <a:pt x="42" y="250"/>
                    <a:pt x="46" y="248"/>
                  </a:cubicBezTo>
                  <a:cubicBezTo>
                    <a:pt x="51" y="246"/>
                    <a:pt x="56" y="246"/>
                    <a:pt x="60" y="246"/>
                  </a:cubicBezTo>
                  <a:cubicBezTo>
                    <a:pt x="61" y="244"/>
                    <a:pt x="61" y="244"/>
                    <a:pt x="61" y="244"/>
                  </a:cubicBezTo>
                  <a:cubicBezTo>
                    <a:pt x="56" y="233"/>
                    <a:pt x="56" y="233"/>
                    <a:pt x="56" y="233"/>
                  </a:cubicBezTo>
                  <a:cubicBezTo>
                    <a:pt x="56" y="232"/>
                    <a:pt x="56" y="232"/>
                    <a:pt x="56" y="232"/>
                  </a:cubicBezTo>
                  <a:cubicBezTo>
                    <a:pt x="56" y="232"/>
                    <a:pt x="56" y="232"/>
                    <a:pt x="56" y="232"/>
                  </a:cubicBezTo>
                  <a:cubicBezTo>
                    <a:pt x="79" y="200"/>
                    <a:pt x="79" y="200"/>
                    <a:pt x="79" y="200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12" y="174"/>
                    <a:pt x="112" y="174"/>
                    <a:pt x="112" y="174"/>
                  </a:cubicBezTo>
                  <a:cubicBezTo>
                    <a:pt x="116" y="170"/>
                    <a:pt x="116" y="170"/>
                    <a:pt x="116" y="170"/>
                  </a:cubicBezTo>
                  <a:cubicBezTo>
                    <a:pt x="116" y="169"/>
                    <a:pt x="116" y="169"/>
                    <a:pt x="116" y="169"/>
                  </a:cubicBezTo>
                  <a:cubicBezTo>
                    <a:pt x="119" y="167"/>
                    <a:pt x="122" y="165"/>
                    <a:pt x="125" y="164"/>
                  </a:cubicBezTo>
                  <a:cubicBezTo>
                    <a:pt x="122" y="162"/>
                    <a:pt x="122" y="162"/>
                    <a:pt x="122" y="162"/>
                  </a:cubicBezTo>
                  <a:cubicBezTo>
                    <a:pt x="117" y="157"/>
                    <a:pt x="117" y="157"/>
                    <a:pt x="117" y="157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3" y="152"/>
                    <a:pt x="113" y="152"/>
                    <a:pt x="113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98" y="146"/>
                    <a:pt x="98" y="146"/>
                    <a:pt x="98" y="146"/>
                  </a:cubicBezTo>
                  <a:cubicBezTo>
                    <a:pt x="94" y="144"/>
                    <a:pt x="91" y="142"/>
                    <a:pt x="90" y="139"/>
                  </a:cubicBezTo>
                  <a:cubicBezTo>
                    <a:pt x="88" y="132"/>
                    <a:pt x="87" y="125"/>
                    <a:pt x="87" y="120"/>
                  </a:cubicBezTo>
                  <a:cubicBezTo>
                    <a:pt x="86" y="122"/>
                    <a:pt x="84" y="122"/>
                    <a:pt x="82" y="122"/>
                  </a:cubicBezTo>
                  <a:cubicBezTo>
                    <a:pt x="73" y="120"/>
                    <a:pt x="73" y="120"/>
                    <a:pt x="73" y="120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1" y="114"/>
                    <a:pt x="61" y="114"/>
                    <a:pt x="61" y="114"/>
                  </a:cubicBezTo>
                  <a:cubicBezTo>
                    <a:pt x="58" y="114"/>
                    <a:pt x="58" y="114"/>
                    <a:pt x="58" y="114"/>
                  </a:cubicBezTo>
                  <a:cubicBezTo>
                    <a:pt x="56" y="114"/>
                    <a:pt x="53" y="114"/>
                    <a:pt x="52" y="112"/>
                  </a:cubicBezTo>
                  <a:cubicBezTo>
                    <a:pt x="49" y="110"/>
                    <a:pt x="48" y="109"/>
                    <a:pt x="48" y="107"/>
                  </a:cubicBezTo>
                  <a:cubicBezTo>
                    <a:pt x="47" y="104"/>
                    <a:pt x="48" y="102"/>
                    <a:pt x="50" y="100"/>
                  </a:cubicBezTo>
                  <a:cubicBezTo>
                    <a:pt x="53" y="98"/>
                    <a:pt x="56" y="95"/>
                    <a:pt x="59" y="91"/>
                  </a:cubicBezTo>
                  <a:cubicBezTo>
                    <a:pt x="56" y="87"/>
                    <a:pt x="55" y="84"/>
                    <a:pt x="56" y="80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57" y="78"/>
                    <a:pt x="60" y="76"/>
                    <a:pt x="66" y="74"/>
                  </a:cubicBezTo>
                  <a:cubicBezTo>
                    <a:pt x="67" y="72"/>
                    <a:pt x="68" y="71"/>
                    <a:pt x="68" y="70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4" y="70"/>
                    <a:pt x="74" y="70"/>
                    <a:pt x="74" y="70"/>
                  </a:cubicBezTo>
                  <a:cubicBezTo>
                    <a:pt x="70" y="68"/>
                    <a:pt x="68" y="65"/>
                    <a:pt x="70" y="62"/>
                  </a:cubicBezTo>
                  <a:cubicBezTo>
                    <a:pt x="74" y="59"/>
                    <a:pt x="74" y="59"/>
                    <a:pt x="74" y="59"/>
                  </a:cubicBezTo>
                  <a:cubicBezTo>
                    <a:pt x="77" y="58"/>
                    <a:pt x="82" y="58"/>
                    <a:pt x="86" y="61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7" y="73"/>
                    <a:pt x="107" y="73"/>
                    <a:pt x="107" y="73"/>
                  </a:cubicBezTo>
                  <a:cubicBezTo>
                    <a:pt x="107" y="75"/>
                    <a:pt x="106" y="76"/>
                    <a:pt x="104" y="76"/>
                  </a:cubicBezTo>
                  <a:cubicBezTo>
                    <a:pt x="102" y="76"/>
                    <a:pt x="102" y="78"/>
                    <a:pt x="101" y="80"/>
                  </a:cubicBezTo>
                  <a:cubicBezTo>
                    <a:pt x="105" y="90"/>
                    <a:pt x="105" y="90"/>
                    <a:pt x="105" y="90"/>
                  </a:cubicBezTo>
                  <a:cubicBezTo>
                    <a:pt x="108" y="86"/>
                    <a:pt x="110" y="84"/>
                    <a:pt x="112" y="84"/>
                  </a:cubicBezTo>
                  <a:cubicBezTo>
                    <a:pt x="114" y="84"/>
                    <a:pt x="115" y="85"/>
                    <a:pt x="116" y="86"/>
                  </a:cubicBezTo>
                  <a:cubicBezTo>
                    <a:pt x="118" y="88"/>
                    <a:pt x="119" y="92"/>
                    <a:pt x="120" y="96"/>
                  </a:cubicBezTo>
                  <a:cubicBezTo>
                    <a:pt x="120" y="100"/>
                    <a:pt x="121" y="104"/>
                    <a:pt x="122" y="106"/>
                  </a:cubicBezTo>
                  <a:cubicBezTo>
                    <a:pt x="126" y="110"/>
                    <a:pt x="126" y="110"/>
                    <a:pt x="126" y="110"/>
                  </a:cubicBezTo>
                  <a:cubicBezTo>
                    <a:pt x="130" y="116"/>
                    <a:pt x="133" y="120"/>
                    <a:pt x="134" y="124"/>
                  </a:cubicBezTo>
                  <a:cubicBezTo>
                    <a:pt x="150" y="122"/>
                    <a:pt x="150" y="122"/>
                    <a:pt x="150" y="122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6" y="103"/>
                    <a:pt x="166" y="103"/>
                    <a:pt x="166" y="103"/>
                  </a:cubicBezTo>
                  <a:cubicBezTo>
                    <a:pt x="166" y="102"/>
                    <a:pt x="166" y="102"/>
                    <a:pt x="166" y="102"/>
                  </a:cubicBezTo>
                  <a:cubicBezTo>
                    <a:pt x="166" y="102"/>
                    <a:pt x="166" y="102"/>
                    <a:pt x="166" y="102"/>
                  </a:cubicBezTo>
                  <a:cubicBezTo>
                    <a:pt x="168" y="94"/>
                    <a:pt x="168" y="94"/>
                    <a:pt x="168" y="94"/>
                  </a:cubicBezTo>
                  <a:cubicBezTo>
                    <a:pt x="168" y="94"/>
                    <a:pt x="168" y="94"/>
                    <a:pt x="168" y="94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5" y="88"/>
                    <a:pt x="175" y="88"/>
                    <a:pt x="175" y="88"/>
                  </a:cubicBezTo>
                  <a:cubicBezTo>
                    <a:pt x="165" y="84"/>
                    <a:pt x="165" y="84"/>
                    <a:pt x="165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2" y="78"/>
                    <a:pt x="162" y="78"/>
                    <a:pt x="162" y="78"/>
                  </a:cubicBezTo>
                  <a:lnTo>
                    <a:pt x="162" y="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Freeform 35"/>
            <p:cNvSpPr/>
            <p:nvPr/>
          </p:nvSpPr>
          <p:spPr bwMode="auto">
            <a:xfrm>
              <a:off x="4056063" y="3359150"/>
              <a:ext cx="636587" cy="620713"/>
            </a:xfrm>
            <a:custGeom>
              <a:avLst/>
              <a:gdLst>
                <a:gd name="T0" fmla="*/ 41 w 186"/>
                <a:gd name="T1" fmla="*/ 61 h 183"/>
                <a:gd name="T2" fmla="*/ 1 w 186"/>
                <a:gd name="T3" fmla="*/ 82 h 183"/>
                <a:gd name="T4" fmla="*/ 15 w 186"/>
                <a:gd name="T5" fmla="*/ 111 h 183"/>
                <a:gd name="T6" fmla="*/ 15 w 186"/>
                <a:gd name="T7" fmla="*/ 112 h 183"/>
                <a:gd name="T8" fmla="*/ 33 w 186"/>
                <a:gd name="T9" fmla="*/ 143 h 183"/>
                <a:gd name="T10" fmla="*/ 43 w 186"/>
                <a:gd name="T11" fmla="*/ 145 h 183"/>
                <a:gd name="T12" fmla="*/ 53 w 186"/>
                <a:gd name="T13" fmla="*/ 151 h 183"/>
                <a:gd name="T14" fmla="*/ 106 w 186"/>
                <a:gd name="T15" fmla="*/ 155 h 183"/>
                <a:gd name="T16" fmla="*/ 109 w 186"/>
                <a:gd name="T17" fmla="*/ 173 h 183"/>
                <a:gd name="T18" fmla="*/ 130 w 186"/>
                <a:gd name="T19" fmla="*/ 171 h 183"/>
                <a:gd name="T20" fmla="*/ 142 w 186"/>
                <a:gd name="T21" fmla="*/ 183 h 183"/>
                <a:gd name="T22" fmla="*/ 151 w 186"/>
                <a:gd name="T23" fmla="*/ 175 h 183"/>
                <a:gd name="T24" fmla="*/ 163 w 186"/>
                <a:gd name="T25" fmla="*/ 175 h 183"/>
                <a:gd name="T26" fmla="*/ 173 w 186"/>
                <a:gd name="T27" fmla="*/ 166 h 183"/>
                <a:gd name="T28" fmla="*/ 172 w 186"/>
                <a:gd name="T29" fmla="*/ 163 h 183"/>
                <a:gd name="T30" fmla="*/ 173 w 186"/>
                <a:gd name="T31" fmla="*/ 153 h 183"/>
                <a:gd name="T32" fmla="*/ 152 w 186"/>
                <a:gd name="T33" fmla="*/ 147 h 183"/>
                <a:gd name="T34" fmla="*/ 142 w 186"/>
                <a:gd name="T35" fmla="*/ 131 h 183"/>
                <a:gd name="T36" fmla="*/ 138 w 186"/>
                <a:gd name="T37" fmla="*/ 119 h 183"/>
                <a:gd name="T38" fmla="*/ 149 w 186"/>
                <a:gd name="T39" fmla="*/ 114 h 183"/>
                <a:gd name="T40" fmla="*/ 155 w 186"/>
                <a:gd name="T41" fmla="*/ 102 h 183"/>
                <a:gd name="T42" fmla="*/ 160 w 186"/>
                <a:gd name="T43" fmla="*/ 99 h 183"/>
                <a:gd name="T44" fmla="*/ 159 w 186"/>
                <a:gd name="T45" fmla="*/ 81 h 183"/>
                <a:gd name="T46" fmla="*/ 170 w 186"/>
                <a:gd name="T47" fmla="*/ 83 h 183"/>
                <a:gd name="T48" fmla="*/ 171 w 186"/>
                <a:gd name="T49" fmla="*/ 85 h 183"/>
                <a:gd name="T50" fmla="*/ 186 w 186"/>
                <a:gd name="T51" fmla="*/ 81 h 183"/>
                <a:gd name="T52" fmla="*/ 169 w 186"/>
                <a:gd name="T53" fmla="*/ 69 h 183"/>
                <a:gd name="T54" fmla="*/ 152 w 186"/>
                <a:gd name="T55" fmla="*/ 64 h 183"/>
                <a:gd name="T56" fmla="*/ 151 w 186"/>
                <a:gd name="T57" fmla="*/ 63 h 183"/>
                <a:gd name="T58" fmla="*/ 131 w 186"/>
                <a:gd name="T59" fmla="*/ 49 h 183"/>
                <a:gd name="T60" fmla="*/ 148 w 186"/>
                <a:gd name="T61" fmla="*/ 29 h 183"/>
                <a:gd name="T62" fmla="*/ 141 w 186"/>
                <a:gd name="T63" fmla="*/ 10 h 183"/>
                <a:gd name="T64" fmla="*/ 113 w 186"/>
                <a:gd name="T65" fmla="*/ 15 h 183"/>
                <a:gd name="T66" fmla="*/ 101 w 186"/>
                <a:gd name="T67" fmla="*/ 7 h 183"/>
                <a:gd name="T68" fmla="*/ 95 w 186"/>
                <a:gd name="T69" fmla="*/ 6 h 183"/>
                <a:gd name="T70" fmla="*/ 95 w 186"/>
                <a:gd name="T71" fmla="*/ 3 h 183"/>
                <a:gd name="T72" fmla="*/ 95 w 186"/>
                <a:gd name="T73" fmla="*/ 3 h 183"/>
                <a:gd name="T74" fmla="*/ 94 w 186"/>
                <a:gd name="T75" fmla="*/ 2 h 183"/>
                <a:gd name="T76" fmla="*/ 94 w 186"/>
                <a:gd name="T77" fmla="*/ 0 h 183"/>
                <a:gd name="T78" fmla="*/ 93 w 186"/>
                <a:gd name="T79" fmla="*/ 11 h 183"/>
                <a:gd name="T80" fmla="*/ 91 w 186"/>
                <a:gd name="T81" fmla="*/ 19 h 183"/>
                <a:gd name="T82" fmla="*/ 93 w 186"/>
                <a:gd name="T83" fmla="*/ 34 h 183"/>
                <a:gd name="T84" fmla="*/ 91 w 186"/>
                <a:gd name="T85" fmla="*/ 35 h 183"/>
                <a:gd name="T86" fmla="*/ 87 w 186"/>
                <a:gd name="T87" fmla="*/ 49 h 183"/>
                <a:gd name="T88" fmla="*/ 67 w 186"/>
                <a:gd name="T89" fmla="*/ 55 h 183"/>
                <a:gd name="T90" fmla="*/ 42 w 186"/>
                <a:gd name="T91" fmla="*/ 61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6" h="183">
                  <a:moveTo>
                    <a:pt x="41" y="61"/>
                  </a:moveTo>
                  <a:cubicBezTo>
                    <a:pt x="41" y="61"/>
                    <a:pt x="41" y="61"/>
                    <a:pt x="41" y="6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" y="82"/>
                    <a:pt x="1" y="82"/>
                    <a:pt x="1" y="82"/>
                  </a:cubicBezTo>
                  <a:cubicBezTo>
                    <a:pt x="0" y="95"/>
                    <a:pt x="1" y="103"/>
                    <a:pt x="6" y="106"/>
                  </a:cubicBezTo>
                  <a:cubicBezTo>
                    <a:pt x="15" y="111"/>
                    <a:pt x="15" y="111"/>
                    <a:pt x="15" y="111"/>
                  </a:cubicBezTo>
                  <a:cubicBezTo>
                    <a:pt x="15" y="111"/>
                    <a:pt x="15" y="111"/>
                    <a:pt x="15" y="111"/>
                  </a:cubicBezTo>
                  <a:cubicBezTo>
                    <a:pt x="15" y="112"/>
                    <a:pt x="15" y="112"/>
                    <a:pt x="15" y="112"/>
                  </a:cubicBezTo>
                  <a:cubicBezTo>
                    <a:pt x="18" y="127"/>
                    <a:pt x="18" y="127"/>
                    <a:pt x="18" y="127"/>
                  </a:cubicBezTo>
                  <a:cubicBezTo>
                    <a:pt x="25" y="137"/>
                    <a:pt x="31" y="142"/>
                    <a:pt x="33" y="143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5" y="147"/>
                    <a:pt x="47" y="149"/>
                    <a:pt x="53" y="151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94" y="152"/>
                    <a:pt x="104" y="153"/>
                    <a:pt x="106" y="155"/>
                  </a:cubicBezTo>
                  <a:cubicBezTo>
                    <a:pt x="108" y="157"/>
                    <a:pt x="109" y="161"/>
                    <a:pt x="108" y="167"/>
                  </a:cubicBezTo>
                  <a:cubicBezTo>
                    <a:pt x="108" y="171"/>
                    <a:pt x="108" y="173"/>
                    <a:pt x="109" y="173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24" y="169"/>
                    <a:pt x="128" y="169"/>
                    <a:pt x="130" y="171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8" y="181"/>
                    <a:pt x="141" y="183"/>
                    <a:pt x="142" y="183"/>
                  </a:cubicBezTo>
                  <a:cubicBezTo>
                    <a:pt x="145" y="182"/>
                    <a:pt x="147" y="180"/>
                    <a:pt x="150" y="176"/>
                  </a:cubicBezTo>
                  <a:cubicBezTo>
                    <a:pt x="151" y="175"/>
                    <a:pt x="151" y="175"/>
                    <a:pt x="151" y="175"/>
                  </a:cubicBezTo>
                  <a:cubicBezTo>
                    <a:pt x="158" y="179"/>
                    <a:pt x="158" y="179"/>
                    <a:pt x="158" y="179"/>
                  </a:cubicBezTo>
                  <a:cubicBezTo>
                    <a:pt x="163" y="175"/>
                    <a:pt x="163" y="175"/>
                    <a:pt x="163" y="175"/>
                  </a:cubicBezTo>
                  <a:cubicBezTo>
                    <a:pt x="164" y="170"/>
                    <a:pt x="167" y="167"/>
                    <a:pt x="171" y="167"/>
                  </a:cubicBezTo>
                  <a:cubicBezTo>
                    <a:pt x="173" y="166"/>
                    <a:pt x="173" y="166"/>
                    <a:pt x="173" y="166"/>
                  </a:cubicBezTo>
                  <a:cubicBezTo>
                    <a:pt x="173" y="164"/>
                    <a:pt x="173" y="164"/>
                    <a:pt x="173" y="164"/>
                  </a:cubicBezTo>
                  <a:cubicBezTo>
                    <a:pt x="172" y="163"/>
                    <a:pt x="172" y="163"/>
                    <a:pt x="172" y="163"/>
                  </a:cubicBezTo>
                  <a:cubicBezTo>
                    <a:pt x="172" y="163"/>
                    <a:pt x="172" y="163"/>
                    <a:pt x="172" y="163"/>
                  </a:cubicBezTo>
                  <a:cubicBezTo>
                    <a:pt x="173" y="153"/>
                    <a:pt x="173" y="153"/>
                    <a:pt x="173" y="153"/>
                  </a:cubicBezTo>
                  <a:cubicBezTo>
                    <a:pt x="169" y="148"/>
                    <a:pt x="165" y="147"/>
                    <a:pt x="161" y="147"/>
                  </a:cubicBezTo>
                  <a:cubicBezTo>
                    <a:pt x="157" y="149"/>
                    <a:pt x="153" y="149"/>
                    <a:pt x="152" y="147"/>
                  </a:cubicBezTo>
                  <a:cubicBezTo>
                    <a:pt x="151" y="146"/>
                    <a:pt x="151" y="145"/>
                    <a:pt x="151" y="143"/>
                  </a:cubicBezTo>
                  <a:cubicBezTo>
                    <a:pt x="149" y="139"/>
                    <a:pt x="146" y="135"/>
                    <a:pt x="142" y="131"/>
                  </a:cubicBezTo>
                  <a:cubicBezTo>
                    <a:pt x="137" y="127"/>
                    <a:pt x="136" y="123"/>
                    <a:pt x="137" y="120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8" y="110"/>
                    <a:pt x="149" y="107"/>
                    <a:pt x="151" y="105"/>
                  </a:cubicBezTo>
                  <a:cubicBezTo>
                    <a:pt x="151" y="103"/>
                    <a:pt x="153" y="103"/>
                    <a:pt x="155" y="102"/>
                  </a:cubicBezTo>
                  <a:cubicBezTo>
                    <a:pt x="160" y="101"/>
                    <a:pt x="160" y="101"/>
                    <a:pt x="160" y="101"/>
                  </a:cubicBezTo>
                  <a:cubicBezTo>
                    <a:pt x="160" y="99"/>
                    <a:pt x="160" y="99"/>
                    <a:pt x="160" y="99"/>
                  </a:cubicBezTo>
                  <a:cubicBezTo>
                    <a:pt x="157" y="91"/>
                    <a:pt x="155" y="85"/>
                    <a:pt x="157" y="83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61" y="81"/>
                    <a:pt x="165" y="81"/>
                    <a:pt x="170" y="83"/>
                  </a:cubicBezTo>
                  <a:cubicBezTo>
                    <a:pt x="170" y="83"/>
                    <a:pt x="170" y="83"/>
                    <a:pt x="170" y="83"/>
                  </a:cubicBezTo>
                  <a:cubicBezTo>
                    <a:pt x="171" y="84"/>
                    <a:pt x="171" y="84"/>
                    <a:pt x="171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5" y="90"/>
                    <a:pt x="177" y="93"/>
                    <a:pt x="179" y="94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79" y="73"/>
                    <a:pt x="176" y="67"/>
                    <a:pt x="175" y="65"/>
                  </a:cubicBezTo>
                  <a:cubicBezTo>
                    <a:pt x="169" y="69"/>
                    <a:pt x="169" y="69"/>
                    <a:pt x="169" y="69"/>
                  </a:cubicBezTo>
                  <a:cubicBezTo>
                    <a:pt x="168" y="68"/>
                    <a:pt x="168" y="68"/>
                    <a:pt x="168" y="68"/>
                  </a:cubicBezTo>
                  <a:cubicBezTo>
                    <a:pt x="152" y="64"/>
                    <a:pt x="152" y="64"/>
                    <a:pt x="152" y="64"/>
                  </a:cubicBezTo>
                  <a:cubicBezTo>
                    <a:pt x="151" y="64"/>
                    <a:pt x="151" y="64"/>
                    <a:pt x="151" y="64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45" y="60"/>
                    <a:pt x="141" y="57"/>
                    <a:pt x="140" y="53"/>
                  </a:cubicBezTo>
                  <a:cubicBezTo>
                    <a:pt x="131" y="49"/>
                    <a:pt x="131" y="49"/>
                    <a:pt x="131" y="49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7" y="24"/>
                    <a:pt x="146" y="19"/>
                    <a:pt x="144" y="15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29" y="11"/>
                    <a:pt x="129" y="11"/>
                    <a:pt x="129" y="11"/>
                  </a:cubicBezTo>
                  <a:cubicBezTo>
                    <a:pt x="124" y="13"/>
                    <a:pt x="119" y="15"/>
                    <a:pt x="113" y="15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91" y="17"/>
                    <a:pt x="91" y="18"/>
                    <a:pt x="91" y="19"/>
                  </a:cubicBezTo>
                  <a:cubicBezTo>
                    <a:pt x="93" y="21"/>
                    <a:pt x="93" y="25"/>
                    <a:pt x="91" y="27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1" y="35"/>
                    <a:pt x="91" y="35"/>
                    <a:pt x="91" y="35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77" y="53"/>
                    <a:pt x="71" y="55"/>
                    <a:pt x="67" y="55"/>
                  </a:cubicBezTo>
                  <a:cubicBezTo>
                    <a:pt x="49" y="54"/>
                    <a:pt x="49" y="54"/>
                    <a:pt x="49" y="54"/>
                  </a:cubicBezTo>
                  <a:cubicBezTo>
                    <a:pt x="42" y="61"/>
                    <a:pt x="42" y="61"/>
                    <a:pt x="42" y="61"/>
                  </a:cubicBezTo>
                  <a:lnTo>
                    <a:pt x="41" y="6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36"/>
            <p:cNvSpPr/>
            <p:nvPr/>
          </p:nvSpPr>
          <p:spPr bwMode="auto">
            <a:xfrm>
              <a:off x="5249863" y="4686300"/>
              <a:ext cx="177800" cy="434975"/>
            </a:xfrm>
            <a:custGeom>
              <a:avLst/>
              <a:gdLst>
                <a:gd name="T0" fmla="*/ 40 w 52"/>
                <a:gd name="T1" fmla="*/ 0 h 128"/>
                <a:gd name="T2" fmla="*/ 12 w 52"/>
                <a:gd name="T3" fmla="*/ 35 h 128"/>
                <a:gd name="T4" fmla="*/ 0 w 52"/>
                <a:gd name="T5" fmla="*/ 55 h 128"/>
                <a:gd name="T6" fmla="*/ 2 w 52"/>
                <a:gd name="T7" fmla="*/ 77 h 128"/>
                <a:gd name="T8" fmla="*/ 2 w 52"/>
                <a:gd name="T9" fmla="*/ 77 h 128"/>
                <a:gd name="T10" fmla="*/ 2 w 52"/>
                <a:gd name="T11" fmla="*/ 77 h 128"/>
                <a:gd name="T12" fmla="*/ 0 w 52"/>
                <a:gd name="T13" fmla="*/ 92 h 128"/>
                <a:gd name="T14" fmla="*/ 2 w 52"/>
                <a:gd name="T15" fmla="*/ 101 h 128"/>
                <a:gd name="T16" fmla="*/ 18 w 52"/>
                <a:gd name="T17" fmla="*/ 112 h 128"/>
                <a:gd name="T18" fmla="*/ 18 w 52"/>
                <a:gd name="T19" fmla="*/ 112 h 128"/>
                <a:gd name="T20" fmla="*/ 18 w 52"/>
                <a:gd name="T21" fmla="*/ 112 h 128"/>
                <a:gd name="T22" fmla="*/ 19 w 52"/>
                <a:gd name="T23" fmla="*/ 113 h 128"/>
                <a:gd name="T24" fmla="*/ 19 w 52"/>
                <a:gd name="T25" fmla="*/ 113 h 128"/>
                <a:gd name="T26" fmla="*/ 25 w 52"/>
                <a:gd name="T27" fmla="*/ 124 h 128"/>
                <a:gd name="T28" fmla="*/ 30 w 52"/>
                <a:gd name="T29" fmla="*/ 128 h 128"/>
                <a:gd name="T30" fmla="*/ 33 w 52"/>
                <a:gd name="T31" fmla="*/ 102 h 128"/>
                <a:gd name="T32" fmla="*/ 33 w 52"/>
                <a:gd name="T33" fmla="*/ 101 h 128"/>
                <a:gd name="T34" fmla="*/ 44 w 52"/>
                <a:gd name="T35" fmla="*/ 73 h 128"/>
                <a:gd name="T36" fmla="*/ 48 w 52"/>
                <a:gd name="T37" fmla="*/ 40 h 128"/>
                <a:gd name="T38" fmla="*/ 48 w 52"/>
                <a:gd name="T39" fmla="*/ 40 h 128"/>
                <a:gd name="T40" fmla="*/ 49 w 52"/>
                <a:gd name="T41" fmla="*/ 39 h 128"/>
                <a:gd name="T42" fmla="*/ 52 w 52"/>
                <a:gd name="T43" fmla="*/ 30 h 128"/>
                <a:gd name="T44" fmla="*/ 50 w 52"/>
                <a:gd name="T45" fmla="*/ 23 h 128"/>
                <a:gd name="T46" fmla="*/ 50 w 52"/>
                <a:gd name="T47" fmla="*/ 22 h 128"/>
                <a:gd name="T48" fmla="*/ 49 w 52"/>
                <a:gd name="T49" fmla="*/ 22 h 128"/>
                <a:gd name="T50" fmla="*/ 48 w 52"/>
                <a:gd name="T51" fmla="*/ 12 h 128"/>
                <a:gd name="T52" fmla="*/ 49 w 52"/>
                <a:gd name="T53" fmla="*/ 12 h 128"/>
                <a:gd name="T54" fmla="*/ 49 w 52"/>
                <a:gd name="T55" fmla="*/ 11 h 128"/>
                <a:gd name="T56" fmla="*/ 51 w 52"/>
                <a:gd name="T57" fmla="*/ 9 h 128"/>
                <a:gd name="T58" fmla="*/ 52 w 52"/>
                <a:gd name="T59" fmla="*/ 6 h 128"/>
                <a:gd name="T60" fmla="*/ 40 w 52"/>
                <a:gd name="T61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2" h="128">
                  <a:moveTo>
                    <a:pt x="40" y="0"/>
                  </a:moveTo>
                  <a:cubicBezTo>
                    <a:pt x="27" y="10"/>
                    <a:pt x="18" y="21"/>
                    <a:pt x="12" y="35"/>
                  </a:cubicBezTo>
                  <a:cubicBezTo>
                    <a:pt x="6" y="47"/>
                    <a:pt x="2" y="53"/>
                    <a:pt x="0" y="55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7"/>
                    <a:pt x="0" y="100"/>
                    <a:pt x="2" y="101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9" y="113"/>
                    <a:pt x="19" y="113"/>
                    <a:pt x="19" y="113"/>
                  </a:cubicBezTo>
                  <a:cubicBezTo>
                    <a:pt x="19" y="113"/>
                    <a:pt x="19" y="113"/>
                    <a:pt x="19" y="113"/>
                  </a:cubicBezTo>
                  <a:cubicBezTo>
                    <a:pt x="20" y="117"/>
                    <a:pt x="22" y="120"/>
                    <a:pt x="25" y="124"/>
                  </a:cubicBezTo>
                  <a:cubicBezTo>
                    <a:pt x="27" y="126"/>
                    <a:pt x="29" y="128"/>
                    <a:pt x="30" y="128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3" y="101"/>
                    <a:pt x="33" y="101"/>
                    <a:pt x="33" y="101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6"/>
                    <a:pt x="52" y="6"/>
                    <a:pt x="52" y="6"/>
                  </a:cubicBezTo>
                  <a:lnTo>
                    <a:pt x="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Freeform 37"/>
            <p:cNvSpPr/>
            <p:nvPr/>
          </p:nvSpPr>
          <p:spPr bwMode="auto">
            <a:xfrm>
              <a:off x="3908425" y="5461000"/>
              <a:ext cx="279400" cy="233363"/>
            </a:xfrm>
            <a:custGeom>
              <a:avLst/>
              <a:gdLst>
                <a:gd name="T0" fmla="*/ 38 w 82"/>
                <a:gd name="T1" fmla="*/ 6 h 69"/>
                <a:gd name="T2" fmla="*/ 36 w 82"/>
                <a:gd name="T3" fmla="*/ 8 h 69"/>
                <a:gd name="T4" fmla="*/ 36 w 82"/>
                <a:gd name="T5" fmla="*/ 9 h 69"/>
                <a:gd name="T6" fmla="*/ 36 w 82"/>
                <a:gd name="T7" fmla="*/ 10 h 69"/>
                <a:gd name="T8" fmla="*/ 20 w 82"/>
                <a:gd name="T9" fmla="*/ 14 h 69"/>
                <a:gd name="T10" fmla="*/ 20 w 82"/>
                <a:gd name="T11" fmla="*/ 16 h 69"/>
                <a:gd name="T12" fmla="*/ 26 w 82"/>
                <a:gd name="T13" fmla="*/ 22 h 69"/>
                <a:gd name="T14" fmla="*/ 24 w 82"/>
                <a:gd name="T15" fmla="*/ 22 h 69"/>
                <a:gd name="T16" fmla="*/ 16 w 82"/>
                <a:gd name="T17" fmla="*/ 26 h 69"/>
                <a:gd name="T18" fmla="*/ 4 w 82"/>
                <a:gd name="T19" fmla="*/ 35 h 69"/>
                <a:gd name="T20" fmla="*/ 7 w 82"/>
                <a:gd name="T21" fmla="*/ 62 h 69"/>
                <a:gd name="T22" fmla="*/ 19 w 82"/>
                <a:gd name="T23" fmla="*/ 63 h 69"/>
                <a:gd name="T24" fmla="*/ 20 w 82"/>
                <a:gd name="T25" fmla="*/ 63 h 69"/>
                <a:gd name="T26" fmla="*/ 20 w 82"/>
                <a:gd name="T27" fmla="*/ 64 h 69"/>
                <a:gd name="T28" fmla="*/ 32 w 82"/>
                <a:gd name="T29" fmla="*/ 69 h 69"/>
                <a:gd name="T30" fmla="*/ 44 w 82"/>
                <a:gd name="T31" fmla="*/ 67 h 69"/>
                <a:gd name="T32" fmla="*/ 63 w 82"/>
                <a:gd name="T33" fmla="*/ 52 h 69"/>
                <a:gd name="T34" fmla="*/ 64 w 82"/>
                <a:gd name="T35" fmla="*/ 52 h 69"/>
                <a:gd name="T36" fmla="*/ 64 w 82"/>
                <a:gd name="T37" fmla="*/ 51 h 69"/>
                <a:gd name="T38" fmla="*/ 70 w 82"/>
                <a:gd name="T39" fmla="*/ 50 h 69"/>
                <a:gd name="T40" fmla="*/ 68 w 82"/>
                <a:gd name="T41" fmla="*/ 33 h 69"/>
                <a:gd name="T42" fmla="*/ 68 w 82"/>
                <a:gd name="T43" fmla="*/ 32 h 69"/>
                <a:gd name="T44" fmla="*/ 76 w 82"/>
                <a:gd name="T45" fmla="*/ 22 h 69"/>
                <a:gd name="T46" fmla="*/ 76 w 82"/>
                <a:gd name="T47" fmla="*/ 21 h 69"/>
                <a:gd name="T48" fmla="*/ 76 w 82"/>
                <a:gd name="T49" fmla="*/ 21 h 69"/>
                <a:gd name="T50" fmla="*/ 82 w 82"/>
                <a:gd name="T51" fmla="*/ 17 h 69"/>
                <a:gd name="T52" fmla="*/ 80 w 82"/>
                <a:gd name="T53" fmla="*/ 4 h 69"/>
                <a:gd name="T54" fmla="*/ 74 w 82"/>
                <a:gd name="T55" fmla="*/ 0 h 69"/>
                <a:gd name="T56" fmla="*/ 75 w 82"/>
                <a:gd name="T57" fmla="*/ 6 h 69"/>
                <a:gd name="T58" fmla="*/ 64 w 82"/>
                <a:gd name="T59" fmla="*/ 4 h 69"/>
                <a:gd name="T60" fmla="*/ 60 w 82"/>
                <a:gd name="T61" fmla="*/ 6 h 69"/>
                <a:gd name="T62" fmla="*/ 59 w 82"/>
                <a:gd name="T63" fmla="*/ 6 h 69"/>
                <a:gd name="T64" fmla="*/ 59 w 82"/>
                <a:gd name="T65" fmla="*/ 6 h 69"/>
                <a:gd name="T66" fmla="*/ 38 w 82"/>
                <a:gd name="T67" fmla="*/ 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69">
                  <a:moveTo>
                    <a:pt x="38" y="6"/>
                  </a:moveTo>
                  <a:cubicBezTo>
                    <a:pt x="36" y="8"/>
                    <a:pt x="36" y="8"/>
                    <a:pt x="36" y="8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5" y="22"/>
                    <a:pt x="24" y="22"/>
                    <a:pt x="24" y="22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40"/>
                    <a:pt x="1" y="49"/>
                    <a:pt x="7" y="62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44" y="67"/>
                    <a:pt x="44" y="67"/>
                    <a:pt x="44" y="67"/>
                  </a:cubicBezTo>
                  <a:cubicBezTo>
                    <a:pt x="50" y="66"/>
                    <a:pt x="56" y="61"/>
                    <a:pt x="63" y="52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4" y="51"/>
                    <a:pt x="64" y="51"/>
                    <a:pt x="64" y="51"/>
                  </a:cubicBezTo>
                  <a:cubicBezTo>
                    <a:pt x="70" y="50"/>
                    <a:pt x="70" y="50"/>
                    <a:pt x="70" y="50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2"/>
                    <a:pt x="82" y="8"/>
                    <a:pt x="80" y="4"/>
                  </a:cubicBezTo>
                  <a:cubicBezTo>
                    <a:pt x="78" y="1"/>
                    <a:pt x="76" y="0"/>
                    <a:pt x="74" y="0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lnTo>
                    <a:pt x="38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337" name="Group 30"/>
          <p:cNvGrpSpPr/>
          <p:nvPr/>
        </p:nvGrpSpPr>
        <p:grpSpPr>
          <a:xfrm>
            <a:off x="6647180" y="1583055"/>
            <a:ext cx="3034030" cy="3451408"/>
            <a:chOff x="5943326" y="1823873"/>
            <a:chExt cx="2248681" cy="2620331"/>
          </a:xfrm>
        </p:grpSpPr>
        <p:sp>
          <p:nvSpPr>
            <p:cNvPr id="338" name="Rectangle 11"/>
            <p:cNvSpPr/>
            <p:nvPr/>
          </p:nvSpPr>
          <p:spPr>
            <a:xfrm>
              <a:off x="5943327" y="2129661"/>
              <a:ext cx="2248680" cy="2314543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lnSpc>
                  <a:spcPct val="130000"/>
                </a:lnSpc>
              </a:pPr>
              <a:r>
                <a:rPr lang="zh-CN" altLang="en-US" sz="1400" b="1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定义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：跨域是浏览器产生，因为安全考虑不让随便拿数据，是由浏览器限制的一类请求场景，浏览器从一个域名的网页去请求另一个域名的资源是，协议、域名、子域名、端口号任意不同都是跨域。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400" b="1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同源策略</a:t>
              </a: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：浏览器产生的同源策略，同源：协议、域名、子域名、端口号都一样，是WEB浏览器最基本的安全核心。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b="0" i="0" dirty="0">
                  <a:solidFill>
                    <a:schemeClr val="bg1">
                      <a:lumMod val="50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如果一旦协议、域名、子域名、端口号有一个不一样则违反了同源策略，产生跨域问题，不让访问数据。</a:t>
              </a:r>
              <a:endParaRPr lang="zh-CN" altLang="en-US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9" name="TextBox 12"/>
            <p:cNvSpPr txBox="1"/>
            <p:nvPr/>
          </p:nvSpPr>
          <p:spPr>
            <a:xfrm>
              <a:off x="5943326" y="1823873"/>
              <a:ext cx="2147958" cy="349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跨域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10">
        <p15:prstTrans prst="pageCurlDoubl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05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跨域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77240" y="2051050"/>
            <a:ext cx="4320540" cy="3903980"/>
            <a:chOff x="1224" y="3230"/>
            <a:chExt cx="6804" cy="6148"/>
          </a:xfrm>
        </p:grpSpPr>
        <p:grpSp>
          <p:nvGrpSpPr>
            <p:cNvPr id="4" name="组合 3"/>
            <p:cNvGrpSpPr/>
            <p:nvPr/>
          </p:nvGrpSpPr>
          <p:grpSpPr>
            <a:xfrm>
              <a:off x="1224" y="3230"/>
              <a:ext cx="6804" cy="6148"/>
              <a:chOff x="1810" y="2598"/>
              <a:chExt cx="7664" cy="6925"/>
            </a:xfrm>
          </p:grpSpPr>
          <p:sp>
            <p:nvSpPr>
              <p:cNvPr id="32" name="Line 20"/>
              <p:cNvSpPr>
                <a:spLocks noChangeShapeType="1"/>
              </p:cNvSpPr>
              <p:nvPr/>
            </p:nvSpPr>
            <p:spPr bwMode="auto">
              <a:xfrm flipH="1" flipV="1">
                <a:off x="5472" y="8014"/>
                <a:ext cx="4003" cy="0"/>
              </a:xfrm>
              <a:prstGeom prst="line">
                <a:avLst/>
              </a:prstGeom>
              <a:noFill/>
              <a:ln w="9525" cap="rnd">
                <a:solidFill>
                  <a:srgbClr val="476263"/>
                </a:solidFill>
                <a:prstDash val="sysDot"/>
                <a:round/>
                <a:headEnd type="diamond" w="lg" len="lg"/>
                <a:tailEnd type="oval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defTabSz="687070">
                  <a:defRPr/>
                </a:pPr>
                <a:endParaRPr lang="zh-CN" altLang="en-US" sz="1355" b="1" kern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3" name="Line 21"/>
              <p:cNvSpPr>
                <a:spLocks noChangeShapeType="1"/>
              </p:cNvSpPr>
              <p:nvPr/>
            </p:nvSpPr>
            <p:spPr bwMode="auto">
              <a:xfrm flipH="1" flipV="1">
                <a:off x="5000" y="3814"/>
                <a:ext cx="4475" cy="0"/>
              </a:xfrm>
              <a:prstGeom prst="line">
                <a:avLst/>
              </a:prstGeom>
              <a:noFill/>
              <a:ln w="9525" cap="rnd">
                <a:solidFill>
                  <a:srgbClr val="476263"/>
                </a:solidFill>
                <a:prstDash val="sysDot"/>
                <a:round/>
                <a:headEnd type="diamond" w="lg" len="lg"/>
                <a:tailEnd type="oval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defTabSz="687070">
                  <a:defRPr/>
                </a:pPr>
                <a:endParaRPr lang="zh-CN" altLang="en-US" sz="1355" b="1" kern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4" name="Line 22"/>
              <p:cNvSpPr>
                <a:spLocks noChangeShapeType="1"/>
              </p:cNvSpPr>
              <p:nvPr/>
            </p:nvSpPr>
            <p:spPr bwMode="auto">
              <a:xfrm flipH="1" flipV="1">
                <a:off x="4588" y="5977"/>
                <a:ext cx="4886" cy="0"/>
              </a:xfrm>
              <a:prstGeom prst="line">
                <a:avLst/>
              </a:prstGeom>
              <a:noFill/>
              <a:ln w="9525" cap="rnd">
                <a:solidFill>
                  <a:srgbClr val="476263"/>
                </a:solidFill>
                <a:prstDash val="sysDot"/>
                <a:round/>
                <a:headEnd type="diamond" w="lg" len="lg"/>
                <a:tailEnd type="oval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defTabSz="687070">
                  <a:defRPr/>
                </a:pPr>
                <a:endParaRPr lang="zh-CN" altLang="en-US" sz="1355" b="1" kern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grpSp>
            <p:nvGrpSpPr>
              <p:cNvPr id="41" name="Group 4"/>
              <p:cNvGrpSpPr/>
              <p:nvPr/>
            </p:nvGrpSpPr>
            <p:grpSpPr>
              <a:xfrm>
                <a:off x="1810" y="6387"/>
                <a:ext cx="6124" cy="3136"/>
                <a:chOff x="1047907" y="3811318"/>
                <a:chExt cx="3673475" cy="1881188"/>
              </a:xfrm>
              <a:effectLst>
                <a:outerShdw blurRad="152400" dist="317500" dir="5400000" sx="90000" sy="-19000" rotWithShape="0">
                  <a:prstClr val="black">
                    <a:alpha val="15000"/>
                  </a:prstClr>
                </a:outerShdw>
              </a:effectLst>
            </p:grpSpPr>
            <p:grpSp>
              <p:nvGrpSpPr>
                <p:cNvPr id="42" name="Group 5"/>
                <p:cNvGrpSpPr/>
                <p:nvPr/>
              </p:nvGrpSpPr>
              <p:grpSpPr bwMode="auto">
                <a:xfrm>
                  <a:off x="1047907" y="3965306"/>
                  <a:ext cx="3673475" cy="1727200"/>
                  <a:chOff x="1728" y="3024"/>
                  <a:chExt cx="2304" cy="1080"/>
                </a:xfrm>
              </p:grpSpPr>
              <p:sp>
                <p:nvSpPr>
                  <p:cNvPr id="44" name="Freeform 5"/>
                  <p:cNvSpPr/>
                  <p:nvPr/>
                </p:nvSpPr>
                <p:spPr bwMode="auto">
                  <a:xfrm>
                    <a:off x="1728" y="3024"/>
                    <a:ext cx="2304" cy="1080"/>
                  </a:xfrm>
                  <a:custGeom>
                    <a:avLst/>
                    <a:gdLst>
                      <a:gd name="T0" fmla="*/ 2304 w 2304"/>
                      <a:gd name="T1" fmla="*/ 792 h 1080"/>
                      <a:gd name="T2" fmla="*/ 2302 w 2304"/>
                      <a:gd name="T3" fmla="*/ 806 h 1080"/>
                      <a:gd name="T4" fmla="*/ 2290 w 2304"/>
                      <a:gd name="T5" fmla="*/ 836 h 1080"/>
                      <a:gd name="T6" fmla="*/ 2268 w 2304"/>
                      <a:gd name="T7" fmla="*/ 864 h 1080"/>
                      <a:gd name="T8" fmla="*/ 2234 w 2304"/>
                      <a:gd name="T9" fmla="*/ 892 h 1080"/>
                      <a:gd name="T10" fmla="*/ 2190 w 2304"/>
                      <a:gd name="T11" fmla="*/ 916 h 1080"/>
                      <a:gd name="T12" fmla="*/ 2108 w 2304"/>
                      <a:gd name="T13" fmla="*/ 954 h 1080"/>
                      <a:gd name="T14" fmla="*/ 1966 w 2304"/>
                      <a:gd name="T15" fmla="*/ 996 h 1080"/>
                      <a:gd name="T16" fmla="*/ 1796 w 2304"/>
                      <a:gd name="T17" fmla="*/ 1030 h 1080"/>
                      <a:gd name="T18" fmla="*/ 1600 w 2304"/>
                      <a:gd name="T19" fmla="*/ 1058 h 1080"/>
                      <a:gd name="T20" fmla="*/ 1384 w 2304"/>
                      <a:gd name="T21" fmla="*/ 1074 h 1080"/>
                      <a:gd name="T22" fmla="*/ 1152 w 2304"/>
                      <a:gd name="T23" fmla="*/ 1080 h 1080"/>
                      <a:gd name="T24" fmla="*/ 1034 w 2304"/>
                      <a:gd name="T25" fmla="*/ 1078 h 1080"/>
                      <a:gd name="T26" fmla="*/ 810 w 2304"/>
                      <a:gd name="T27" fmla="*/ 1068 h 1080"/>
                      <a:gd name="T28" fmla="*/ 602 w 2304"/>
                      <a:gd name="T29" fmla="*/ 1046 h 1080"/>
                      <a:gd name="T30" fmla="*/ 420 w 2304"/>
                      <a:gd name="T31" fmla="*/ 1014 h 1080"/>
                      <a:gd name="T32" fmla="*/ 264 w 2304"/>
                      <a:gd name="T33" fmla="*/ 976 h 1080"/>
                      <a:gd name="T34" fmla="*/ 140 w 2304"/>
                      <a:gd name="T35" fmla="*/ 930 h 1080"/>
                      <a:gd name="T36" fmla="*/ 90 w 2304"/>
                      <a:gd name="T37" fmla="*/ 904 h 1080"/>
                      <a:gd name="T38" fmla="*/ 52 w 2304"/>
                      <a:gd name="T39" fmla="*/ 878 h 1080"/>
                      <a:gd name="T40" fmla="*/ 24 w 2304"/>
                      <a:gd name="T41" fmla="*/ 850 h 1080"/>
                      <a:gd name="T42" fmla="*/ 6 w 2304"/>
                      <a:gd name="T43" fmla="*/ 822 h 1080"/>
                      <a:gd name="T44" fmla="*/ 0 w 2304"/>
                      <a:gd name="T45" fmla="*/ 792 h 1080"/>
                      <a:gd name="T46" fmla="*/ 288 w 2304"/>
                      <a:gd name="T47" fmla="*/ 216 h 1080"/>
                      <a:gd name="T48" fmla="*/ 292 w 2304"/>
                      <a:gd name="T49" fmla="*/ 194 h 1080"/>
                      <a:gd name="T50" fmla="*/ 306 w 2304"/>
                      <a:gd name="T51" fmla="*/ 172 h 1080"/>
                      <a:gd name="T52" fmla="*/ 326 w 2304"/>
                      <a:gd name="T53" fmla="*/ 152 h 1080"/>
                      <a:gd name="T54" fmla="*/ 356 w 2304"/>
                      <a:gd name="T55" fmla="*/ 132 h 1080"/>
                      <a:gd name="T56" fmla="*/ 436 w 2304"/>
                      <a:gd name="T57" fmla="*/ 96 h 1080"/>
                      <a:gd name="T58" fmla="*/ 542 w 2304"/>
                      <a:gd name="T59" fmla="*/ 64 h 1080"/>
                      <a:gd name="T60" fmla="*/ 668 w 2304"/>
                      <a:gd name="T61" fmla="*/ 36 h 1080"/>
                      <a:gd name="T62" fmla="*/ 816 w 2304"/>
                      <a:gd name="T63" fmla="*/ 16 h 1080"/>
                      <a:gd name="T64" fmla="*/ 978 w 2304"/>
                      <a:gd name="T65" fmla="*/ 4 h 1080"/>
                      <a:gd name="T66" fmla="*/ 1152 w 2304"/>
                      <a:gd name="T67" fmla="*/ 0 h 1080"/>
                      <a:gd name="T68" fmla="*/ 1240 w 2304"/>
                      <a:gd name="T69" fmla="*/ 2 h 1080"/>
                      <a:gd name="T70" fmla="*/ 1408 w 2304"/>
                      <a:gd name="T71" fmla="*/ 10 h 1080"/>
                      <a:gd name="T72" fmla="*/ 1564 w 2304"/>
                      <a:gd name="T73" fmla="*/ 26 h 1080"/>
                      <a:gd name="T74" fmla="*/ 1702 w 2304"/>
                      <a:gd name="T75" fmla="*/ 50 h 1080"/>
                      <a:gd name="T76" fmla="*/ 1818 w 2304"/>
                      <a:gd name="T77" fmla="*/ 78 h 1080"/>
                      <a:gd name="T78" fmla="*/ 1912 w 2304"/>
                      <a:gd name="T79" fmla="*/ 114 h 1080"/>
                      <a:gd name="T80" fmla="*/ 1964 w 2304"/>
                      <a:gd name="T81" fmla="*/ 142 h 1080"/>
                      <a:gd name="T82" fmla="*/ 1988 w 2304"/>
                      <a:gd name="T83" fmla="*/ 162 h 1080"/>
                      <a:gd name="T84" fmla="*/ 2006 w 2304"/>
                      <a:gd name="T85" fmla="*/ 184 h 1080"/>
                      <a:gd name="T86" fmla="*/ 2014 w 2304"/>
                      <a:gd name="T87" fmla="*/ 204 h 1080"/>
                      <a:gd name="T88" fmla="*/ 2016 w 2304"/>
                      <a:gd name="T89" fmla="*/ 216 h 1080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w 2304"/>
                      <a:gd name="T136" fmla="*/ 0 h 1080"/>
                      <a:gd name="T137" fmla="*/ 2304 w 2304"/>
                      <a:gd name="T138" fmla="*/ 1080 h 1080"/>
                    </a:gdLst>
                    <a:ahLst/>
                    <a:cxnLst>
                      <a:cxn ang="T90">
                        <a:pos x="T0" y="T1"/>
                      </a:cxn>
                      <a:cxn ang="T91">
                        <a:pos x="T2" y="T3"/>
                      </a:cxn>
                      <a:cxn ang="T92">
                        <a:pos x="T4" y="T5"/>
                      </a:cxn>
                      <a:cxn ang="T93">
                        <a:pos x="T6" y="T7"/>
                      </a:cxn>
                      <a:cxn ang="T94">
                        <a:pos x="T8" y="T9"/>
                      </a:cxn>
                      <a:cxn ang="T95">
                        <a:pos x="T10" y="T11"/>
                      </a:cxn>
                      <a:cxn ang="T96">
                        <a:pos x="T12" y="T13"/>
                      </a:cxn>
                      <a:cxn ang="T97">
                        <a:pos x="T14" y="T15"/>
                      </a:cxn>
                      <a:cxn ang="T98">
                        <a:pos x="T16" y="T17"/>
                      </a:cxn>
                      <a:cxn ang="T99">
                        <a:pos x="T18" y="T19"/>
                      </a:cxn>
                      <a:cxn ang="T100">
                        <a:pos x="T20" y="T21"/>
                      </a:cxn>
                      <a:cxn ang="T101">
                        <a:pos x="T22" y="T23"/>
                      </a:cxn>
                      <a:cxn ang="T102">
                        <a:pos x="T24" y="T25"/>
                      </a:cxn>
                      <a:cxn ang="T103">
                        <a:pos x="T26" y="T27"/>
                      </a:cxn>
                      <a:cxn ang="T104">
                        <a:pos x="T28" y="T29"/>
                      </a:cxn>
                      <a:cxn ang="T105">
                        <a:pos x="T30" y="T31"/>
                      </a:cxn>
                      <a:cxn ang="T106">
                        <a:pos x="T32" y="T33"/>
                      </a:cxn>
                      <a:cxn ang="T107">
                        <a:pos x="T34" y="T35"/>
                      </a:cxn>
                      <a:cxn ang="T108">
                        <a:pos x="T36" y="T37"/>
                      </a:cxn>
                      <a:cxn ang="T109">
                        <a:pos x="T38" y="T39"/>
                      </a:cxn>
                      <a:cxn ang="T110">
                        <a:pos x="T40" y="T41"/>
                      </a:cxn>
                      <a:cxn ang="T111">
                        <a:pos x="T42" y="T43"/>
                      </a:cxn>
                      <a:cxn ang="T112">
                        <a:pos x="T44" y="T45"/>
                      </a:cxn>
                      <a:cxn ang="T113">
                        <a:pos x="T46" y="T47"/>
                      </a:cxn>
                      <a:cxn ang="T114">
                        <a:pos x="T48" y="T49"/>
                      </a:cxn>
                      <a:cxn ang="T115">
                        <a:pos x="T50" y="T51"/>
                      </a:cxn>
                      <a:cxn ang="T116">
                        <a:pos x="T52" y="T53"/>
                      </a:cxn>
                      <a:cxn ang="T117">
                        <a:pos x="T54" y="T55"/>
                      </a:cxn>
                      <a:cxn ang="T118">
                        <a:pos x="T56" y="T57"/>
                      </a:cxn>
                      <a:cxn ang="T119">
                        <a:pos x="T58" y="T59"/>
                      </a:cxn>
                      <a:cxn ang="T120">
                        <a:pos x="T60" y="T61"/>
                      </a:cxn>
                      <a:cxn ang="T121">
                        <a:pos x="T62" y="T63"/>
                      </a:cxn>
                      <a:cxn ang="T122">
                        <a:pos x="T64" y="T65"/>
                      </a:cxn>
                      <a:cxn ang="T123">
                        <a:pos x="T66" y="T67"/>
                      </a:cxn>
                      <a:cxn ang="T124">
                        <a:pos x="T68" y="T69"/>
                      </a:cxn>
                      <a:cxn ang="T125">
                        <a:pos x="T70" y="T71"/>
                      </a:cxn>
                      <a:cxn ang="T126">
                        <a:pos x="T72" y="T73"/>
                      </a:cxn>
                      <a:cxn ang="T127">
                        <a:pos x="T74" y="T75"/>
                      </a:cxn>
                      <a:cxn ang="T128">
                        <a:pos x="T76" y="T77"/>
                      </a:cxn>
                      <a:cxn ang="T129">
                        <a:pos x="T78" y="T79"/>
                      </a:cxn>
                      <a:cxn ang="T130">
                        <a:pos x="T80" y="T81"/>
                      </a:cxn>
                      <a:cxn ang="T131">
                        <a:pos x="T82" y="T83"/>
                      </a:cxn>
                      <a:cxn ang="T132">
                        <a:pos x="T84" y="T85"/>
                      </a:cxn>
                      <a:cxn ang="T133">
                        <a:pos x="T86" y="T87"/>
                      </a:cxn>
                      <a:cxn ang="T134">
                        <a:pos x="T88" y="T89"/>
                      </a:cxn>
                    </a:cxnLst>
                    <a:rect l="T135" t="T136" r="T137" b="T138"/>
                    <a:pathLst>
                      <a:path w="2304" h="1080">
                        <a:moveTo>
                          <a:pt x="2016" y="216"/>
                        </a:moveTo>
                        <a:lnTo>
                          <a:pt x="2304" y="792"/>
                        </a:lnTo>
                        <a:lnTo>
                          <a:pt x="2302" y="806"/>
                        </a:lnTo>
                        <a:lnTo>
                          <a:pt x="2298" y="822"/>
                        </a:lnTo>
                        <a:lnTo>
                          <a:pt x="2290" y="836"/>
                        </a:lnTo>
                        <a:lnTo>
                          <a:pt x="2280" y="850"/>
                        </a:lnTo>
                        <a:lnTo>
                          <a:pt x="2268" y="864"/>
                        </a:lnTo>
                        <a:lnTo>
                          <a:pt x="2252" y="878"/>
                        </a:lnTo>
                        <a:lnTo>
                          <a:pt x="2234" y="892"/>
                        </a:lnTo>
                        <a:lnTo>
                          <a:pt x="2214" y="904"/>
                        </a:lnTo>
                        <a:lnTo>
                          <a:pt x="2190" y="916"/>
                        </a:lnTo>
                        <a:lnTo>
                          <a:pt x="2164" y="930"/>
                        </a:lnTo>
                        <a:lnTo>
                          <a:pt x="2108" y="954"/>
                        </a:lnTo>
                        <a:lnTo>
                          <a:pt x="2040" y="976"/>
                        </a:lnTo>
                        <a:lnTo>
                          <a:pt x="1966" y="996"/>
                        </a:lnTo>
                        <a:lnTo>
                          <a:pt x="1884" y="1014"/>
                        </a:lnTo>
                        <a:lnTo>
                          <a:pt x="1796" y="1030"/>
                        </a:lnTo>
                        <a:lnTo>
                          <a:pt x="1702" y="1046"/>
                        </a:lnTo>
                        <a:lnTo>
                          <a:pt x="1600" y="1058"/>
                        </a:lnTo>
                        <a:lnTo>
                          <a:pt x="1494" y="1068"/>
                        </a:lnTo>
                        <a:lnTo>
                          <a:pt x="1384" y="1074"/>
                        </a:lnTo>
                        <a:lnTo>
                          <a:pt x="1270" y="1078"/>
                        </a:lnTo>
                        <a:lnTo>
                          <a:pt x="1152" y="1080"/>
                        </a:lnTo>
                        <a:lnTo>
                          <a:pt x="1034" y="1078"/>
                        </a:lnTo>
                        <a:lnTo>
                          <a:pt x="920" y="1074"/>
                        </a:lnTo>
                        <a:lnTo>
                          <a:pt x="810" y="1068"/>
                        </a:lnTo>
                        <a:lnTo>
                          <a:pt x="704" y="1058"/>
                        </a:lnTo>
                        <a:lnTo>
                          <a:pt x="602" y="1046"/>
                        </a:lnTo>
                        <a:lnTo>
                          <a:pt x="508" y="1030"/>
                        </a:lnTo>
                        <a:lnTo>
                          <a:pt x="420" y="1014"/>
                        </a:lnTo>
                        <a:lnTo>
                          <a:pt x="338" y="996"/>
                        </a:lnTo>
                        <a:lnTo>
                          <a:pt x="264" y="976"/>
                        </a:lnTo>
                        <a:lnTo>
                          <a:pt x="196" y="954"/>
                        </a:lnTo>
                        <a:lnTo>
                          <a:pt x="140" y="930"/>
                        </a:lnTo>
                        <a:lnTo>
                          <a:pt x="114" y="916"/>
                        </a:lnTo>
                        <a:lnTo>
                          <a:pt x="90" y="904"/>
                        </a:lnTo>
                        <a:lnTo>
                          <a:pt x="70" y="892"/>
                        </a:lnTo>
                        <a:lnTo>
                          <a:pt x="52" y="878"/>
                        </a:lnTo>
                        <a:lnTo>
                          <a:pt x="36" y="864"/>
                        </a:lnTo>
                        <a:lnTo>
                          <a:pt x="24" y="850"/>
                        </a:lnTo>
                        <a:lnTo>
                          <a:pt x="14" y="836"/>
                        </a:lnTo>
                        <a:lnTo>
                          <a:pt x="6" y="822"/>
                        </a:lnTo>
                        <a:lnTo>
                          <a:pt x="2" y="806"/>
                        </a:lnTo>
                        <a:lnTo>
                          <a:pt x="0" y="792"/>
                        </a:lnTo>
                        <a:lnTo>
                          <a:pt x="288" y="216"/>
                        </a:lnTo>
                        <a:lnTo>
                          <a:pt x="290" y="204"/>
                        </a:lnTo>
                        <a:lnTo>
                          <a:pt x="292" y="194"/>
                        </a:lnTo>
                        <a:lnTo>
                          <a:pt x="298" y="184"/>
                        </a:lnTo>
                        <a:lnTo>
                          <a:pt x="306" y="172"/>
                        </a:lnTo>
                        <a:lnTo>
                          <a:pt x="316" y="162"/>
                        </a:lnTo>
                        <a:lnTo>
                          <a:pt x="326" y="152"/>
                        </a:lnTo>
                        <a:lnTo>
                          <a:pt x="340" y="142"/>
                        </a:lnTo>
                        <a:lnTo>
                          <a:pt x="356" y="132"/>
                        </a:lnTo>
                        <a:lnTo>
                          <a:pt x="392" y="114"/>
                        </a:lnTo>
                        <a:lnTo>
                          <a:pt x="436" y="96"/>
                        </a:lnTo>
                        <a:lnTo>
                          <a:pt x="486" y="78"/>
                        </a:lnTo>
                        <a:lnTo>
                          <a:pt x="542" y="64"/>
                        </a:lnTo>
                        <a:lnTo>
                          <a:pt x="602" y="50"/>
                        </a:lnTo>
                        <a:lnTo>
                          <a:pt x="668" y="36"/>
                        </a:lnTo>
                        <a:lnTo>
                          <a:pt x="740" y="26"/>
                        </a:lnTo>
                        <a:lnTo>
                          <a:pt x="816" y="16"/>
                        </a:lnTo>
                        <a:lnTo>
                          <a:pt x="896" y="10"/>
                        </a:lnTo>
                        <a:lnTo>
                          <a:pt x="978" y="4"/>
                        </a:lnTo>
                        <a:lnTo>
                          <a:pt x="1064" y="2"/>
                        </a:lnTo>
                        <a:lnTo>
                          <a:pt x="1152" y="0"/>
                        </a:lnTo>
                        <a:lnTo>
                          <a:pt x="1240" y="2"/>
                        </a:lnTo>
                        <a:lnTo>
                          <a:pt x="1326" y="4"/>
                        </a:lnTo>
                        <a:lnTo>
                          <a:pt x="1408" y="10"/>
                        </a:lnTo>
                        <a:lnTo>
                          <a:pt x="1488" y="16"/>
                        </a:lnTo>
                        <a:lnTo>
                          <a:pt x="1564" y="26"/>
                        </a:lnTo>
                        <a:lnTo>
                          <a:pt x="1636" y="36"/>
                        </a:lnTo>
                        <a:lnTo>
                          <a:pt x="1702" y="50"/>
                        </a:lnTo>
                        <a:lnTo>
                          <a:pt x="1762" y="64"/>
                        </a:lnTo>
                        <a:lnTo>
                          <a:pt x="1818" y="78"/>
                        </a:lnTo>
                        <a:lnTo>
                          <a:pt x="1868" y="96"/>
                        </a:lnTo>
                        <a:lnTo>
                          <a:pt x="1912" y="114"/>
                        </a:lnTo>
                        <a:lnTo>
                          <a:pt x="1948" y="132"/>
                        </a:lnTo>
                        <a:lnTo>
                          <a:pt x="1964" y="142"/>
                        </a:lnTo>
                        <a:lnTo>
                          <a:pt x="1978" y="152"/>
                        </a:lnTo>
                        <a:lnTo>
                          <a:pt x="1988" y="162"/>
                        </a:lnTo>
                        <a:lnTo>
                          <a:pt x="1998" y="172"/>
                        </a:lnTo>
                        <a:lnTo>
                          <a:pt x="2006" y="184"/>
                        </a:lnTo>
                        <a:lnTo>
                          <a:pt x="2012" y="194"/>
                        </a:lnTo>
                        <a:lnTo>
                          <a:pt x="2014" y="204"/>
                        </a:lnTo>
                        <a:lnTo>
                          <a:pt x="2016" y="216"/>
                        </a:lnTo>
                        <a:close/>
                      </a:path>
                    </a:pathLst>
                  </a:custGeom>
                  <a:solidFill>
                    <a:srgbClr val="97B9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algn="just">
                      <a:lnSpc>
                        <a:spcPct val="120000"/>
                      </a:lnSpc>
                    </a:pPr>
                    <a:endParaRPr lang="zh-CN" altLang="en-US" sz="585" b="1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5" name="Freeform 6"/>
                  <p:cNvSpPr/>
                  <p:nvPr/>
                </p:nvSpPr>
                <p:spPr bwMode="auto">
                  <a:xfrm>
                    <a:off x="2016" y="3024"/>
                    <a:ext cx="1728" cy="432"/>
                  </a:xfrm>
                  <a:custGeom>
                    <a:avLst/>
                    <a:gdLst>
                      <a:gd name="T0" fmla="*/ 1728 w 1728"/>
                      <a:gd name="T1" fmla="*/ 216 h 432"/>
                      <a:gd name="T2" fmla="*/ 1724 w 1728"/>
                      <a:gd name="T3" fmla="*/ 238 h 432"/>
                      <a:gd name="T4" fmla="*/ 1710 w 1728"/>
                      <a:gd name="T5" fmla="*/ 260 h 432"/>
                      <a:gd name="T6" fmla="*/ 1690 w 1728"/>
                      <a:gd name="T7" fmla="*/ 280 h 432"/>
                      <a:gd name="T8" fmla="*/ 1660 w 1728"/>
                      <a:gd name="T9" fmla="*/ 300 h 432"/>
                      <a:gd name="T10" fmla="*/ 1580 w 1728"/>
                      <a:gd name="T11" fmla="*/ 336 h 432"/>
                      <a:gd name="T12" fmla="*/ 1474 w 1728"/>
                      <a:gd name="T13" fmla="*/ 368 h 432"/>
                      <a:gd name="T14" fmla="*/ 1348 w 1728"/>
                      <a:gd name="T15" fmla="*/ 396 h 432"/>
                      <a:gd name="T16" fmla="*/ 1200 w 1728"/>
                      <a:gd name="T17" fmla="*/ 416 h 432"/>
                      <a:gd name="T18" fmla="*/ 1038 w 1728"/>
                      <a:gd name="T19" fmla="*/ 428 h 432"/>
                      <a:gd name="T20" fmla="*/ 864 w 1728"/>
                      <a:gd name="T21" fmla="*/ 432 h 432"/>
                      <a:gd name="T22" fmla="*/ 776 w 1728"/>
                      <a:gd name="T23" fmla="*/ 430 h 432"/>
                      <a:gd name="T24" fmla="*/ 608 w 1728"/>
                      <a:gd name="T25" fmla="*/ 422 h 432"/>
                      <a:gd name="T26" fmla="*/ 452 w 1728"/>
                      <a:gd name="T27" fmla="*/ 406 h 432"/>
                      <a:gd name="T28" fmla="*/ 314 w 1728"/>
                      <a:gd name="T29" fmla="*/ 382 h 432"/>
                      <a:gd name="T30" fmla="*/ 198 w 1728"/>
                      <a:gd name="T31" fmla="*/ 354 h 432"/>
                      <a:gd name="T32" fmla="*/ 104 w 1728"/>
                      <a:gd name="T33" fmla="*/ 318 h 432"/>
                      <a:gd name="T34" fmla="*/ 52 w 1728"/>
                      <a:gd name="T35" fmla="*/ 290 h 432"/>
                      <a:gd name="T36" fmla="*/ 28 w 1728"/>
                      <a:gd name="T37" fmla="*/ 270 h 432"/>
                      <a:gd name="T38" fmla="*/ 10 w 1728"/>
                      <a:gd name="T39" fmla="*/ 248 h 432"/>
                      <a:gd name="T40" fmla="*/ 2 w 1728"/>
                      <a:gd name="T41" fmla="*/ 228 h 432"/>
                      <a:gd name="T42" fmla="*/ 0 w 1728"/>
                      <a:gd name="T43" fmla="*/ 216 h 432"/>
                      <a:gd name="T44" fmla="*/ 4 w 1728"/>
                      <a:gd name="T45" fmla="*/ 194 h 432"/>
                      <a:gd name="T46" fmla="*/ 18 w 1728"/>
                      <a:gd name="T47" fmla="*/ 172 h 432"/>
                      <a:gd name="T48" fmla="*/ 38 w 1728"/>
                      <a:gd name="T49" fmla="*/ 152 h 432"/>
                      <a:gd name="T50" fmla="*/ 68 w 1728"/>
                      <a:gd name="T51" fmla="*/ 132 h 432"/>
                      <a:gd name="T52" fmla="*/ 148 w 1728"/>
                      <a:gd name="T53" fmla="*/ 96 h 432"/>
                      <a:gd name="T54" fmla="*/ 254 w 1728"/>
                      <a:gd name="T55" fmla="*/ 64 h 432"/>
                      <a:gd name="T56" fmla="*/ 380 w 1728"/>
                      <a:gd name="T57" fmla="*/ 36 h 432"/>
                      <a:gd name="T58" fmla="*/ 528 w 1728"/>
                      <a:gd name="T59" fmla="*/ 16 h 432"/>
                      <a:gd name="T60" fmla="*/ 690 w 1728"/>
                      <a:gd name="T61" fmla="*/ 4 h 432"/>
                      <a:gd name="T62" fmla="*/ 864 w 1728"/>
                      <a:gd name="T63" fmla="*/ 0 h 432"/>
                      <a:gd name="T64" fmla="*/ 952 w 1728"/>
                      <a:gd name="T65" fmla="*/ 2 h 432"/>
                      <a:gd name="T66" fmla="*/ 1120 w 1728"/>
                      <a:gd name="T67" fmla="*/ 10 h 432"/>
                      <a:gd name="T68" fmla="*/ 1276 w 1728"/>
                      <a:gd name="T69" fmla="*/ 26 h 432"/>
                      <a:gd name="T70" fmla="*/ 1414 w 1728"/>
                      <a:gd name="T71" fmla="*/ 50 h 432"/>
                      <a:gd name="T72" fmla="*/ 1530 w 1728"/>
                      <a:gd name="T73" fmla="*/ 78 h 432"/>
                      <a:gd name="T74" fmla="*/ 1624 w 1728"/>
                      <a:gd name="T75" fmla="*/ 114 h 432"/>
                      <a:gd name="T76" fmla="*/ 1676 w 1728"/>
                      <a:gd name="T77" fmla="*/ 142 h 432"/>
                      <a:gd name="T78" fmla="*/ 1700 w 1728"/>
                      <a:gd name="T79" fmla="*/ 162 h 432"/>
                      <a:gd name="T80" fmla="*/ 1718 w 1728"/>
                      <a:gd name="T81" fmla="*/ 184 h 432"/>
                      <a:gd name="T82" fmla="*/ 1726 w 1728"/>
                      <a:gd name="T83" fmla="*/ 204 h 432"/>
                      <a:gd name="T84" fmla="*/ 1728 w 1728"/>
                      <a:gd name="T85" fmla="*/ 216 h 432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w 1728"/>
                      <a:gd name="T130" fmla="*/ 0 h 432"/>
                      <a:gd name="T131" fmla="*/ 1728 w 1728"/>
                      <a:gd name="T132" fmla="*/ 432 h 432"/>
                    </a:gdLst>
                    <a:ahLst/>
                    <a:cxnLst>
                      <a:cxn ang="T86">
                        <a:pos x="T0" y="T1"/>
                      </a:cxn>
                      <a:cxn ang="T87">
                        <a:pos x="T2" y="T3"/>
                      </a:cxn>
                      <a:cxn ang="T88">
                        <a:pos x="T4" y="T5"/>
                      </a:cxn>
                      <a:cxn ang="T89">
                        <a:pos x="T6" y="T7"/>
                      </a:cxn>
                      <a:cxn ang="T90">
                        <a:pos x="T8" y="T9"/>
                      </a:cxn>
                      <a:cxn ang="T91">
                        <a:pos x="T10" y="T11"/>
                      </a:cxn>
                      <a:cxn ang="T92">
                        <a:pos x="T12" y="T13"/>
                      </a:cxn>
                      <a:cxn ang="T93">
                        <a:pos x="T14" y="T15"/>
                      </a:cxn>
                      <a:cxn ang="T94">
                        <a:pos x="T16" y="T17"/>
                      </a:cxn>
                      <a:cxn ang="T95">
                        <a:pos x="T18" y="T19"/>
                      </a:cxn>
                      <a:cxn ang="T96">
                        <a:pos x="T20" y="T21"/>
                      </a:cxn>
                      <a:cxn ang="T97">
                        <a:pos x="T22" y="T23"/>
                      </a:cxn>
                      <a:cxn ang="T98">
                        <a:pos x="T24" y="T25"/>
                      </a:cxn>
                      <a:cxn ang="T99">
                        <a:pos x="T26" y="T27"/>
                      </a:cxn>
                      <a:cxn ang="T100">
                        <a:pos x="T28" y="T29"/>
                      </a:cxn>
                      <a:cxn ang="T101">
                        <a:pos x="T30" y="T31"/>
                      </a:cxn>
                      <a:cxn ang="T102">
                        <a:pos x="T32" y="T33"/>
                      </a:cxn>
                      <a:cxn ang="T103">
                        <a:pos x="T34" y="T35"/>
                      </a:cxn>
                      <a:cxn ang="T104">
                        <a:pos x="T36" y="T37"/>
                      </a:cxn>
                      <a:cxn ang="T105">
                        <a:pos x="T38" y="T39"/>
                      </a:cxn>
                      <a:cxn ang="T106">
                        <a:pos x="T40" y="T41"/>
                      </a:cxn>
                      <a:cxn ang="T107">
                        <a:pos x="T42" y="T43"/>
                      </a:cxn>
                      <a:cxn ang="T108">
                        <a:pos x="T44" y="T45"/>
                      </a:cxn>
                      <a:cxn ang="T109">
                        <a:pos x="T46" y="T47"/>
                      </a:cxn>
                      <a:cxn ang="T110">
                        <a:pos x="T48" y="T49"/>
                      </a:cxn>
                      <a:cxn ang="T111">
                        <a:pos x="T50" y="T51"/>
                      </a:cxn>
                      <a:cxn ang="T112">
                        <a:pos x="T52" y="T53"/>
                      </a:cxn>
                      <a:cxn ang="T113">
                        <a:pos x="T54" y="T55"/>
                      </a:cxn>
                      <a:cxn ang="T114">
                        <a:pos x="T56" y="T57"/>
                      </a:cxn>
                      <a:cxn ang="T115">
                        <a:pos x="T58" y="T59"/>
                      </a:cxn>
                      <a:cxn ang="T116">
                        <a:pos x="T60" y="T61"/>
                      </a:cxn>
                      <a:cxn ang="T117">
                        <a:pos x="T62" y="T63"/>
                      </a:cxn>
                      <a:cxn ang="T118">
                        <a:pos x="T64" y="T65"/>
                      </a:cxn>
                      <a:cxn ang="T119">
                        <a:pos x="T66" y="T67"/>
                      </a:cxn>
                      <a:cxn ang="T120">
                        <a:pos x="T68" y="T69"/>
                      </a:cxn>
                      <a:cxn ang="T121">
                        <a:pos x="T70" y="T71"/>
                      </a:cxn>
                      <a:cxn ang="T122">
                        <a:pos x="T72" y="T73"/>
                      </a:cxn>
                      <a:cxn ang="T123">
                        <a:pos x="T74" y="T75"/>
                      </a:cxn>
                      <a:cxn ang="T124">
                        <a:pos x="T76" y="T77"/>
                      </a:cxn>
                      <a:cxn ang="T125">
                        <a:pos x="T78" y="T79"/>
                      </a:cxn>
                      <a:cxn ang="T126">
                        <a:pos x="T80" y="T81"/>
                      </a:cxn>
                      <a:cxn ang="T127">
                        <a:pos x="T82" y="T83"/>
                      </a:cxn>
                      <a:cxn ang="T128">
                        <a:pos x="T84" y="T85"/>
                      </a:cxn>
                    </a:cxnLst>
                    <a:rect l="T129" t="T130" r="T131" b="T132"/>
                    <a:pathLst>
                      <a:path w="1728" h="432">
                        <a:moveTo>
                          <a:pt x="1728" y="216"/>
                        </a:moveTo>
                        <a:lnTo>
                          <a:pt x="1728" y="216"/>
                        </a:lnTo>
                        <a:lnTo>
                          <a:pt x="1726" y="228"/>
                        </a:lnTo>
                        <a:lnTo>
                          <a:pt x="1724" y="238"/>
                        </a:lnTo>
                        <a:lnTo>
                          <a:pt x="1718" y="248"/>
                        </a:lnTo>
                        <a:lnTo>
                          <a:pt x="1710" y="260"/>
                        </a:lnTo>
                        <a:lnTo>
                          <a:pt x="1700" y="270"/>
                        </a:lnTo>
                        <a:lnTo>
                          <a:pt x="1690" y="280"/>
                        </a:lnTo>
                        <a:lnTo>
                          <a:pt x="1676" y="290"/>
                        </a:lnTo>
                        <a:lnTo>
                          <a:pt x="1660" y="300"/>
                        </a:lnTo>
                        <a:lnTo>
                          <a:pt x="1624" y="318"/>
                        </a:lnTo>
                        <a:lnTo>
                          <a:pt x="1580" y="336"/>
                        </a:lnTo>
                        <a:lnTo>
                          <a:pt x="1530" y="354"/>
                        </a:lnTo>
                        <a:lnTo>
                          <a:pt x="1474" y="368"/>
                        </a:lnTo>
                        <a:lnTo>
                          <a:pt x="1414" y="382"/>
                        </a:lnTo>
                        <a:lnTo>
                          <a:pt x="1348" y="396"/>
                        </a:lnTo>
                        <a:lnTo>
                          <a:pt x="1276" y="406"/>
                        </a:lnTo>
                        <a:lnTo>
                          <a:pt x="1200" y="416"/>
                        </a:lnTo>
                        <a:lnTo>
                          <a:pt x="1120" y="422"/>
                        </a:lnTo>
                        <a:lnTo>
                          <a:pt x="1038" y="428"/>
                        </a:lnTo>
                        <a:lnTo>
                          <a:pt x="952" y="430"/>
                        </a:lnTo>
                        <a:lnTo>
                          <a:pt x="864" y="432"/>
                        </a:lnTo>
                        <a:lnTo>
                          <a:pt x="776" y="430"/>
                        </a:lnTo>
                        <a:lnTo>
                          <a:pt x="690" y="428"/>
                        </a:lnTo>
                        <a:lnTo>
                          <a:pt x="608" y="422"/>
                        </a:lnTo>
                        <a:lnTo>
                          <a:pt x="528" y="416"/>
                        </a:lnTo>
                        <a:lnTo>
                          <a:pt x="452" y="406"/>
                        </a:lnTo>
                        <a:lnTo>
                          <a:pt x="380" y="396"/>
                        </a:lnTo>
                        <a:lnTo>
                          <a:pt x="314" y="382"/>
                        </a:lnTo>
                        <a:lnTo>
                          <a:pt x="254" y="368"/>
                        </a:lnTo>
                        <a:lnTo>
                          <a:pt x="198" y="354"/>
                        </a:lnTo>
                        <a:lnTo>
                          <a:pt x="148" y="336"/>
                        </a:lnTo>
                        <a:lnTo>
                          <a:pt x="104" y="318"/>
                        </a:lnTo>
                        <a:lnTo>
                          <a:pt x="68" y="300"/>
                        </a:lnTo>
                        <a:lnTo>
                          <a:pt x="52" y="290"/>
                        </a:lnTo>
                        <a:lnTo>
                          <a:pt x="38" y="280"/>
                        </a:lnTo>
                        <a:lnTo>
                          <a:pt x="28" y="270"/>
                        </a:lnTo>
                        <a:lnTo>
                          <a:pt x="18" y="260"/>
                        </a:lnTo>
                        <a:lnTo>
                          <a:pt x="10" y="248"/>
                        </a:lnTo>
                        <a:lnTo>
                          <a:pt x="4" y="238"/>
                        </a:lnTo>
                        <a:lnTo>
                          <a:pt x="2" y="228"/>
                        </a:lnTo>
                        <a:lnTo>
                          <a:pt x="0" y="216"/>
                        </a:lnTo>
                        <a:lnTo>
                          <a:pt x="2" y="204"/>
                        </a:lnTo>
                        <a:lnTo>
                          <a:pt x="4" y="194"/>
                        </a:lnTo>
                        <a:lnTo>
                          <a:pt x="10" y="184"/>
                        </a:lnTo>
                        <a:lnTo>
                          <a:pt x="18" y="172"/>
                        </a:lnTo>
                        <a:lnTo>
                          <a:pt x="28" y="162"/>
                        </a:lnTo>
                        <a:lnTo>
                          <a:pt x="38" y="152"/>
                        </a:lnTo>
                        <a:lnTo>
                          <a:pt x="52" y="142"/>
                        </a:lnTo>
                        <a:lnTo>
                          <a:pt x="68" y="132"/>
                        </a:lnTo>
                        <a:lnTo>
                          <a:pt x="104" y="114"/>
                        </a:lnTo>
                        <a:lnTo>
                          <a:pt x="148" y="96"/>
                        </a:lnTo>
                        <a:lnTo>
                          <a:pt x="198" y="78"/>
                        </a:lnTo>
                        <a:lnTo>
                          <a:pt x="254" y="64"/>
                        </a:lnTo>
                        <a:lnTo>
                          <a:pt x="314" y="50"/>
                        </a:lnTo>
                        <a:lnTo>
                          <a:pt x="380" y="36"/>
                        </a:lnTo>
                        <a:lnTo>
                          <a:pt x="452" y="26"/>
                        </a:lnTo>
                        <a:lnTo>
                          <a:pt x="528" y="16"/>
                        </a:lnTo>
                        <a:lnTo>
                          <a:pt x="608" y="10"/>
                        </a:lnTo>
                        <a:lnTo>
                          <a:pt x="690" y="4"/>
                        </a:lnTo>
                        <a:lnTo>
                          <a:pt x="776" y="2"/>
                        </a:lnTo>
                        <a:lnTo>
                          <a:pt x="864" y="0"/>
                        </a:lnTo>
                        <a:lnTo>
                          <a:pt x="952" y="2"/>
                        </a:lnTo>
                        <a:lnTo>
                          <a:pt x="1038" y="4"/>
                        </a:lnTo>
                        <a:lnTo>
                          <a:pt x="1120" y="10"/>
                        </a:lnTo>
                        <a:lnTo>
                          <a:pt x="1200" y="16"/>
                        </a:lnTo>
                        <a:lnTo>
                          <a:pt x="1276" y="26"/>
                        </a:lnTo>
                        <a:lnTo>
                          <a:pt x="1348" y="36"/>
                        </a:lnTo>
                        <a:lnTo>
                          <a:pt x="1414" y="50"/>
                        </a:lnTo>
                        <a:lnTo>
                          <a:pt x="1474" y="64"/>
                        </a:lnTo>
                        <a:lnTo>
                          <a:pt x="1530" y="78"/>
                        </a:lnTo>
                        <a:lnTo>
                          <a:pt x="1580" y="96"/>
                        </a:lnTo>
                        <a:lnTo>
                          <a:pt x="1624" y="114"/>
                        </a:lnTo>
                        <a:lnTo>
                          <a:pt x="1660" y="132"/>
                        </a:lnTo>
                        <a:lnTo>
                          <a:pt x="1676" y="142"/>
                        </a:lnTo>
                        <a:lnTo>
                          <a:pt x="1690" y="152"/>
                        </a:lnTo>
                        <a:lnTo>
                          <a:pt x="1700" y="162"/>
                        </a:lnTo>
                        <a:lnTo>
                          <a:pt x="1710" y="172"/>
                        </a:lnTo>
                        <a:lnTo>
                          <a:pt x="1718" y="184"/>
                        </a:lnTo>
                        <a:lnTo>
                          <a:pt x="1724" y="194"/>
                        </a:lnTo>
                        <a:lnTo>
                          <a:pt x="1726" y="204"/>
                        </a:lnTo>
                        <a:lnTo>
                          <a:pt x="1728" y="216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767676">
                          <a:alpha val="0"/>
                        </a:srgbClr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endParaRPr lang="zh-CN" altLang="en-US" sz="585" b="1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43" name="Oval 7"/>
                <p:cNvSpPr>
                  <a:spLocks noChangeArrowheads="1"/>
                </p:cNvSpPr>
                <p:nvPr/>
              </p:nvSpPr>
              <p:spPr bwMode="auto">
                <a:xfrm>
                  <a:off x="1467007" y="3811318"/>
                  <a:ext cx="2832099" cy="920750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000000">
                        <a:alpha val="50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2000" b="1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2pPr>
                  <a:lvl3pPr marL="11430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3pPr>
                  <a:lvl4pPr marL="16002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4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4pPr>
                  <a:lvl5pPr marL="20574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5pPr>
                  <a:lvl6pPr marL="25146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6pPr>
                  <a:lvl7pPr marL="29718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7pPr>
                  <a:lvl8pPr marL="34290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8pPr>
                  <a:lvl9pPr marL="38862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9pPr>
                </a:lstStyle>
                <a:p>
                  <a:pPr algn="just" defTabSz="687070" eaLnBrk="1" fontAlgn="base" hangingPunct="1">
                    <a:spcBef>
                      <a:spcPts val="0"/>
                    </a:spcBef>
                    <a:buClrTx/>
                    <a:buSzTx/>
                    <a:buNone/>
                    <a:defRPr/>
                  </a:pPr>
                  <a:endParaRPr lang="zh-CN" altLang="en-US" sz="585" b="0" kern="0">
                    <a:solidFill>
                      <a:srgbClr val="000000"/>
                    </a:solidFill>
                    <a:latin typeface="Arial" panose="020B0604020202020204" pitchFamily="34" charset="0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46" name="Group 9"/>
              <p:cNvGrpSpPr/>
              <p:nvPr/>
            </p:nvGrpSpPr>
            <p:grpSpPr>
              <a:xfrm>
                <a:off x="2801" y="4552"/>
                <a:ext cx="4142" cy="2570"/>
                <a:chOff x="1659095" y="2788969"/>
                <a:chExt cx="2484437" cy="1541462"/>
              </a:xfrm>
            </p:grpSpPr>
            <p:grpSp>
              <p:nvGrpSpPr>
                <p:cNvPr id="47" name="Group 8"/>
                <p:cNvGrpSpPr/>
                <p:nvPr/>
              </p:nvGrpSpPr>
              <p:grpSpPr bwMode="auto">
                <a:xfrm>
                  <a:off x="1659095" y="2957244"/>
                  <a:ext cx="2484437" cy="1373187"/>
                  <a:chOff x="2016" y="1944"/>
                  <a:chExt cx="1728" cy="936"/>
                </a:xfrm>
              </p:grpSpPr>
              <p:sp>
                <p:nvSpPr>
                  <p:cNvPr id="49" name="Freeform 9"/>
                  <p:cNvSpPr/>
                  <p:nvPr/>
                </p:nvSpPr>
                <p:spPr bwMode="auto">
                  <a:xfrm>
                    <a:off x="2016" y="1944"/>
                    <a:ext cx="1728" cy="936"/>
                  </a:xfrm>
                  <a:custGeom>
                    <a:avLst/>
                    <a:gdLst>
                      <a:gd name="T0" fmla="*/ 1728 w 1728"/>
                      <a:gd name="T1" fmla="*/ 720 h 936"/>
                      <a:gd name="T2" fmla="*/ 1726 w 1728"/>
                      <a:gd name="T3" fmla="*/ 732 h 936"/>
                      <a:gd name="T4" fmla="*/ 1718 w 1728"/>
                      <a:gd name="T5" fmla="*/ 752 h 936"/>
                      <a:gd name="T6" fmla="*/ 1700 w 1728"/>
                      <a:gd name="T7" fmla="*/ 774 h 936"/>
                      <a:gd name="T8" fmla="*/ 1676 w 1728"/>
                      <a:gd name="T9" fmla="*/ 794 h 936"/>
                      <a:gd name="T10" fmla="*/ 1624 w 1728"/>
                      <a:gd name="T11" fmla="*/ 822 h 936"/>
                      <a:gd name="T12" fmla="*/ 1530 w 1728"/>
                      <a:gd name="T13" fmla="*/ 858 h 936"/>
                      <a:gd name="T14" fmla="*/ 1414 w 1728"/>
                      <a:gd name="T15" fmla="*/ 886 h 936"/>
                      <a:gd name="T16" fmla="*/ 1276 w 1728"/>
                      <a:gd name="T17" fmla="*/ 910 h 936"/>
                      <a:gd name="T18" fmla="*/ 1120 w 1728"/>
                      <a:gd name="T19" fmla="*/ 926 h 936"/>
                      <a:gd name="T20" fmla="*/ 952 w 1728"/>
                      <a:gd name="T21" fmla="*/ 934 h 936"/>
                      <a:gd name="T22" fmla="*/ 864 w 1728"/>
                      <a:gd name="T23" fmla="*/ 936 h 936"/>
                      <a:gd name="T24" fmla="*/ 690 w 1728"/>
                      <a:gd name="T25" fmla="*/ 932 h 936"/>
                      <a:gd name="T26" fmla="*/ 528 w 1728"/>
                      <a:gd name="T27" fmla="*/ 920 h 936"/>
                      <a:gd name="T28" fmla="*/ 380 w 1728"/>
                      <a:gd name="T29" fmla="*/ 900 h 936"/>
                      <a:gd name="T30" fmla="*/ 254 w 1728"/>
                      <a:gd name="T31" fmla="*/ 872 h 936"/>
                      <a:gd name="T32" fmla="*/ 148 w 1728"/>
                      <a:gd name="T33" fmla="*/ 840 h 936"/>
                      <a:gd name="T34" fmla="*/ 68 w 1728"/>
                      <a:gd name="T35" fmla="*/ 804 h 936"/>
                      <a:gd name="T36" fmla="*/ 38 w 1728"/>
                      <a:gd name="T37" fmla="*/ 784 h 936"/>
                      <a:gd name="T38" fmla="*/ 18 w 1728"/>
                      <a:gd name="T39" fmla="*/ 764 h 936"/>
                      <a:gd name="T40" fmla="*/ 4 w 1728"/>
                      <a:gd name="T41" fmla="*/ 742 h 936"/>
                      <a:gd name="T42" fmla="*/ 0 w 1728"/>
                      <a:gd name="T43" fmla="*/ 720 h 936"/>
                      <a:gd name="T44" fmla="*/ 288 w 1728"/>
                      <a:gd name="T45" fmla="*/ 144 h 936"/>
                      <a:gd name="T46" fmla="*/ 290 w 1728"/>
                      <a:gd name="T47" fmla="*/ 130 h 936"/>
                      <a:gd name="T48" fmla="*/ 300 w 1728"/>
                      <a:gd name="T49" fmla="*/ 114 h 936"/>
                      <a:gd name="T50" fmla="*/ 334 w 1728"/>
                      <a:gd name="T51" fmla="*/ 88 h 936"/>
                      <a:gd name="T52" fmla="*/ 386 w 1728"/>
                      <a:gd name="T53" fmla="*/ 64 h 936"/>
                      <a:gd name="T54" fmla="*/ 456 w 1728"/>
                      <a:gd name="T55" fmla="*/ 42 h 936"/>
                      <a:gd name="T56" fmla="*/ 542 w 1728"/>
                      <a:gd name="T57" fmla="*/ 24 h 936"/>
                      <a:gd name="T58" fmla="*/ 640 w 1728"/>
                      <a:gd name="T59" fmla="*/ 12 h 936"/>
                      <a:gd name="T60" fmla="*/ 748 w 1728"/>
                      <a:gd name="T61" fmla="*/ 2 h 936"/>
                      <a:gd name="T62" fmla="*/ 864 w 1728"/>
                      <a:gd name="T63" fmla="*/ 0 h 936"/>
                      <a:gd name="T64" fmla="*/ 922 w 1728"/>
                      <a:gd name="T65" fmla="*/ 0 h 936"/>
                      <a:gd name="T66" fmla="*/ 1036 w 1728"/>
                      <a:gd name="T67" fmla="*/ 6 h 936"/>
                      <a:gd name="T68" fmla="*/ 1138 w 1728"/>
                      <a:gd name="T69" fmla="*/ 18 h 936"/>
                      <a:gd name="T70" fmla="*/ 1230 w 1728"/>
                      <a:gd name="T71" fmla="*/ 32 h 936"/>
                      <a:gd name="T72" fmla="*/ 1308 w 1728"/>
                      <a:gd name="T73" fmla="*/ 52 h 936"/>
                      <a:gd name="T74" fmla="*/ 1370 w 1728"/>
                      <a:gd name="T75" fmla="*/ 76 h 936"/>
                      <a:gd name="T76" fmla="*/ 1414 w 1728"/>
                      <a:gd name="T77" fmla="*/ 102 h 936"/>
                      <a:gd name="T78" fmla="*/ 1434 w 1728"/>
                      <a:gd name="T79" fmla="*/ 122 h 936"/>
                      <a:gd name="T80" fmla="*/ 1440 w 1728"/>
                      <a:gd name="T81" fmla="*/ 136 h 936"/>
                      <a:gd name="T82" fmla="*/ 1440 w 1728"/>
                      <a:gd name="T83" fmla="*/ 144 h 9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w 1728"/>
                      <a:gd name="T127" fmla="*/ 0 h 936"/>
                      <a:gd name="T128" fmla="*/ 1728 w 1728"/>
                      <a:gd name="T129" fmla="*/ 936 h 936"/>
                    </a:gdLst>
                    <a:ahLst/>
                    <a:cxnLst>
                      <a:cxn ang="T84">
                        <a:pos x="T0" y="T1"/>
                      </a:cxn>
                      <a:cxn ang="T85">
                        <a:pos x="T2" y="T3"/>
                      </a:cxn>
                      <a:cxn ang="T86">
                        <a:pos x="T4" y="T5"/>
                      </a:cxn>
                      <a:cxn ang="T87">
                        <a:pos x="T6" y="T7"/>
                      </a:cxn>
                      <a:cxn ang="T88">
                        <a:pos x="T8" y="T9"/>
                      </a:cxn>
                      <a:cxn ang="T89">
                        <a:pos x="T10" y="T11"/>
                      </a:cxn>
                      <a:cxn ang="T90">
                        <a:pos x="T12" y="T13"/>
                      </a:cxn>
                      <a:cxn ang="T91">
                        <a:pos x="T14" y="T15"/>
                      </a:cxn>
                      <a:cxn ang="T92">
                        <a:pos x="T16" y="T17"/>
                      </a:cxn>
                      <a:cxn ang="T93">
                        <a:pos x="T18" y="T19"/>
                      </a:cxn>
                      <a:cxn ang="T94">
                        <a:pos x="T20" y="T21"/>
                      </a:cxn>
                      <a:cxn ang="T95">
                        <a:pos x="T22" y="T23"/>
                      </a:cxn>
                      <a:cxn ang="T96">
                        <a:pos x="T24" y="T25"/>
                      </a:cxn>
                      <a:cxn ang="T97">
                        <a:pos x="T26" y="T27"/>
                      </a:cxn>
                      <a:cxn ang="T98">
                        <a:pos x="T28" y="T29"/>
                      </a:cxn>
                      <a:cxn ang="T99">
                        <a:pos x="T30" y="T31"/>
                      </a:cxn>
                      <a:cxn ang="T100">
                        <a:pos x="T32" y="T33"/>
                      </a:cxn>
                      <a:cxn ang="T101">
                        <a:pos x="T34" y="T35"/>
                      </a:cxn>
                      <a:cxn ang="T102">
                        <a:pos x="T36" y="T37"/>
                      </a:cxn>
                      <a:cxn ang="T103">
                        <a:pos x="T38" y="T39"/>
                      </a:cxn>
                      <a:cxn ang="T104">
                        <a:pos x="T40" y="T41"/>
                      </a:cxn>
                      <a:cxn ang="T105">
                        <a:pos x="T42" y="T43"/>
                      </a:cxn>
                      <a:cxn ang="T106">
                        <a:pos x="T44" y="T45"/>
                      </a:cxn>
                      <a:cxn ang="T107">
                        <a:pos x="T46" y="T47"/>
                      </a:cxn>
                      <a:cxn ang="T108">
                        <a:pos x="T48" y="T49"/>
                      </a:cxn>
                      <a:cxn ang="T109">
                        <a:pos x="T50" y="T51"/>
                      </a:cxn>
                      <a:cxn ang="T110">
                        <a:pos x="T52" y="T53"/>
                      </a:cxn>
                      <a:cxn ang="T111">
                        <a:pos x="T54" y="T55"/>
                      </a:cxn>
                      <a:cxn ang="T112">
                        <a:pos x="T56" y="T57"/>
                      </a:cxn>
                      <a:cxn ang="T113">
                        <a:pos x="T58" y="T59"/>
                      </a:cxn>
                      <a:cxn ang="T114">
                        <a:pos x="T60" y="T61"/>
                      </a:cxn>
                      <a:cxn ang="T115">
                        <a:pos x="T62" y="T63"/>
                      </a:cxn>
                      <a:cxn ang="T116">
                        <a:pos x="T64" y="T65"/>
                      </a:cxn>
                      <a:cxn ang="T117">
                        <a:pos x="T66" y="T67"/>
                      </a:cxn>
                      <a:cxn ang="T118">
                        <a:pos x="T68" y="T69"/>
                      </a:cxn>
                      <a:cxn ang="T119">
                        <a:pos x="T70" y="T71"/>
                      </a:cxn>
                      <a:cxn ang="T120">
                        <a:pos x="T72" y="T73"/>
                      </a:cxn>
                      <a:cxn ang="T121">
                        <a:pos x="T74" y="T75"/>
                      </a:cxn>
                      <a:cxn ang="T122">
                        <a:pos x="T76" y="T77"/>
                      </a:cxn>
                      <a:cxn ang="T123">
                        <a:pos x="T78" y="T79"/>
                      </a:cxn>
                      <a:cxn ang="T124">
                        <a:pos x="T80" y="T81"/>
                      </a:cxn>
                      <a:cxn ang="T125">
                        <a:pos x="T82" y="T83"/>
                      </a:cxn>
                    </a:cxnLst>
                    <a:rect l="T126" t="T127" r="T128" b="T129"/>
                    <a:pathLst>
                      <a:path w="1728" h="936">
                        <a:moveTo>
                          <a:pt x="1440" y="144"/>
                        </a:moveTo>
                        <a:lnTo>
                          <a:pt x="1728" y="720"/>
                        </a:lnTo>
                        <a:lnTo>
                          <a:pt x="1726" y="732"/>
                        </a:lnTo>
                        <a:lnTo>
                          <a:pt x="1724" y="742"/>
                        </a:lnTo>
                        <a:lnTo>
                          <a:pt x="1718" y="752"/>
                        </a:lnTo>
                        <a:lnTo>
                          <a:pt x="1710" y="764"/>
                        </a:lnTo>
                        <a:lnTo>
                          <a:pt x="1700" y="774"/>
                        </a:lnTo>
                        <a:lnTo>
                          <a:pt x="1690" y="784"/>
                        </a:lnTo>
                        <a:lnTo>
                          <a:pt x="1676" y="794"/>
                        </a:lnTo>
                        <a:lnTo>
                          <a:pt x="1660" y="804"/>
                        </a:lnTo>
                        <a:lnTo>
                          <a:pt x="1624" y="822"/>
                        </a:lnTo>
                        <a:lnTo>
                          <a:pt x="1580" y="840"/>
                        </a:lnTo>
                        <a:lnTo>
                          <a:pt x="1530" y="858"/>
                        </a:lnTo>
                        <a:lnTo>
                          <a:pt x="1474" y="872"/>
                        </a:lnTo>
                        <a:lnTo>
                          <a:pt x="1414" y="886"/>
                        </a:lnTo>
                        <a:lnTo>
                          <a:pt x="1348" y="900"/>
                        </a:lnTo>
                        <a:lnTo>
                          <a:pt x="1276" y="910"/>
                        </a:lnTo>
                        <a:lnTo>
                          <a:pt x="1200" y="920"/>
                        </a:lnTo>
                        <a:lnTo>
                          <a:pt x="1120" y="926"/>
                        </a:lnTo>
                        <a:lnTo>
                          <a:pt x="1038" y="932"/>
                        </a:lnTo>
                        <a:lnTo>
                          <a:pt x="952" y="934"/>
                        </a:lnTo>
                        <a:lnTo>
                          <a:pt x="864" y="936"/>
                        </a:lnTo>
                        <a:lnTo>
                          <a:pt x="776" y="934"/>
                        </a:lnTo>
                        <a:lnTo>
                          <a:pt x="690" y="932"/>
                        </a:lnTo>
                        <a:lnTo>
                          <a:pt x="608" y="926"/>
                        </a:lnTo>
                        <a:lnTo>
                          <a:pt x="528" y="920"/>
                        </a:lnTo>
                        <a:lnTo>
                          <a:pt x="452" y="910"/>
                        </a:lnTo>
                        <a:lnTo>
                          <a:pt x="380" y="900"/>
                        </a:lnTo>
                        <a:lnTo>
                          <a:pt x="314" y="886"/>
                        </a:lnTo>
                        <a:lnTo>
                          <a:pt x="254" y="872"/>
                        </a:lnTo>
                        <a:lnTo>
                          <a:pt x="198" y="858"/>
                        </a:lnTo>
                        <a:lnTo>
                          <a:pt x="148" y="840"/>
                        </a:lnTo>
                        <a:lnTo>
                          <a:pt x="104" y="822"/>
                        </a:lnTo>
                        <a:lnTo>
                          <a:pt x="68" y="804"/>
                        </a:lnTo>
                        <a:lnTo>
                          <a:pt x="52" y="794"/>
                        </a:lnTo>
                        <a:lnTo>
                          <a:pt x="38" y="784"/>
                        </a:lnTo>
                        <a:lnTo>
                          <a:pt x="28" y="774"/>
                        </a:lnTo>
                        <a:lnTo>
                          <a:pt x="18" y="764"/>
                        </a:lnTo>
                        <a:lnTo>
                          <a:pt x="10" y="752"/>
                        </a:lnTo>
                        <a:lnTo>
                          <a:pt x="4" y="742"/>
                        </a:lnTo>
                        <a:lnTo>
                          <a:pt x="2" y="732"/>
                        </a:lnTo>
                        <a:lnTo>
                          <a:pt x="0" y="720"/>
                        </a:lnTo>
                        <a:lnTo>
                          <a:pt x="288" y="144"/>
                        </a:lnTo>
                        <a:lnTo>
                          <a:pt x="288" y="136"/>
                        </a:lnTo>
                        <a:lnTo>
                          <a:pt x="290" y="130"/>
                        </a:lnTo>
                        <a:lnTo>
                          <a:pt x="294" y="122"/>
                        </a:lnTo>
                        <a:lnTo>
                          <a:pt x="300" y="114"/>
                        </a:lnTo>
                        <a:lnTo>
                          <a:pt x="314" y="102"/>
                        </a:lnTo>
                        <a:lnTo>
                          <a:pt x="334" y="88"/>
                        </a:lnTo>
                        <a:lnTo>
                          <a:pt x="358" y="76"/>
                        </a:lnTo>
                        <a:lnTo>
                          <a:pt x="386" y="64"/>
                        </a:lnTo>
                        <a:lnTo>
                          <a:pt x="420" y="52"/>
                        </a:lnTo>
                        <a:lnTo>
                          <a:pt x="456" y="42"/>
                        </a:lnTo>
                        <a:lnTo>
                          <a:pt x="498" y="32"/>
                        </a:lnTo>
                        <a:lnTo>
                          <a:pt x="542" y="24"/>
                        </a:lnTo>
                        <a:lnTo>
                          <a:pt x="590" y="18"/>
                        </a:lnTo>
                        <a:lnTo>
                          <a:pt x="640" y="12"/>
                        </a:lnTo>
                        <a:lnTo>
                          <a:pt x="692" y="6"/>
                        </a:lnTo>
                        <a:lnTo>
                          <a:pt x="748" y="2"/>
                        </a:lnTo>
                        <a:lnTo>
                          <a:pt x="806" y="0"/>
                        </a:lnTo>
                        <a:lnTo>
                          <a:pt x="864" y="0"/>
                        </a:lnTo>
                        <a:lnTo>
                          <a:pt x="922" y="0"/>
                        </a:lnTo>
                        <a:lnTo>
                          <a:pt x="980" y="2"/>
                        </a:lnTo>
                        <a:lnTo>
                          <a:pt x="1036" y="6"/>
                        </a:lnTo>
                        <a:lnTo>
                          <a:pt x="1088" y="12"/>
                        </a:lnTo>
                        <a:lnTo>
                          <a:pt x="1138" y="18"/>
                        </a:lnTo>
                        <a:lnTo>
                          <a:pt x="1186" y="24"/>
                        </a:lnTo>
                        <a:lnTo>
                          <a:pt x="1230" y="32"/>
                        </a:lnTo>
                        <a:lnTo>
                          <a:pt x="1272" y="42"/>
                        </a:lnTo>
                        <a:lnTo>
                          <a:pt x="1308" y="52"/>
                        </a:lnTo>
                        <a:lnTo>
                          <a:pt x="1342" y="64"/>
                        </a:lnTo>
                        <a:lnTo>
                          <a:pt x="1370" y="76"/>
                        </a:lnTo>
                        <a:lnTo>
                          <a:pt x="1394" y="88"/>
                        </a:lnTo>
                        <a:lnTo>
                          <a:pt x="1414" y="102"/>
                        </a:lnTo>
                        <a:lnTo>
                          <a:pt x="1428" y="114"/>
                        </a:lnTo>
                        <a:lnTo>
                          <a:pt x="1434" y="122"/>
                        </a:lnTo>
                        <a:lnTo>
                          <a:pt x="1438" y="130"/>
                        </a:lnTo>
                        <a:lnTo>
                          <a:pt x="1440" y="136"/>
                        </a:lnTo>
                        <a:lnTo>
                          <a:pt x="1440" y="144"/>
                        </a:lnTo>
                        <a:close/>
                      </a:path>
                    </a:pathLst>
                  </a:custGeom>
                  <a:solidFill>
                    <a:srgbClr val="4762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pPr algn="just">
                      <a:lnSpc>
                        <a:spcPct val="120000"/>
                      </a:lnSpc>
                    </a:pPr>
                    <a:endParaRPr lang="zh-CN" altLang="en-US" sz="585" b="1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50" name="Freeform 10"/>
                  <p:cNvSpPr/>
                  <p:nvPr/>
                </p:nvSpPr>
                <p:spPr bwMode="auto">
                  <a:xfrm>
                    <a:off x="2304" y="1944"/>
                    <a:ext cx="1152" cy="288"/>
                  </a:xfrm>
                  <a:custGeom>
                    <a:avLst/>
                    <a:gdLst>
                      <a:gd name="T0" fmla="*/ 1152 w 1152"/>
                      <a:gd name="T1" fmla="*/ 144 h 288"/>
                      <a:gd name="T2" fmla="*/ 1150 w 1152"/>
                      <a:gd name="T3" fmla="*/ 158 h 288"/>
                      <a:gd name="T4" fmla="*/ 1140 w 1152"/>
                      <a:gd name="T5" fmla="*/ 174 h 288"/>
                      <a:gd name="T6" fmla="*/ 1106 w 1152"/>
                      <a:gd name="T7" fmla="*/ 200 h 288"/>
                      <a:gd name="T8" fmla="*/ 1054 w 1152"/>
                      <a:gd name="T9" fmla="*/ 224 h 288"/>
                      <a:gd name="T10" fmla="*/ 984 w 1152"/>
                      <a:gd name="T11" fmla="*/ 246 h 288"/>
                      <a:gd name="T12" fmla="*/ 898 w 1152"/>
                      <a:gd name="T13" fmla="*/ 264 h 288"/>
                      <a:gd name="T14" fmla="*/ 800 w 1152"/>
                      <a:gd name="T15" fmla="*/ 276 h 288"/>
                      <a:gd name="T16" fmla="*/ 692 w 1152"/>
                      <a:gd name="T17" fmla="*/ 286 h 288"/>
                      <a:gd name="T18" fmla="*/ 576 w 1152"/>
                      <a:gd name="T19" fmla="*/ 288 h 288"/>
                      <a:gd name="T20" fmla="*/ 518 w 1152"/>
                      <a:gd name="T21" fmla="*/ 288 h 288"/>
                      <a:gd name="T22" fmla="*/ 404 w 1152"/>
                      <a:gd name="T23" fmla="*/ 282 h 288"/>
                      <a:gd name="T24" fmla="*/ 302 w 1152"/>
                      <a:gd name="T25" fmla="*/ 270 h 288"/>
                      <a:gd name="T26" fmla="*/ 210 w 1152"/>
                      <a:gd name="T27" fmla="*/ 256 h 288"/>
                      <a:gd name="T28" fmla="*/ 132 w 1152"/>
                      <a:gd name="T29" fmla="*/ 236 h 288"/>
                      <a:gd name="T30" fmla="*/ 70 w 1152"/>
                      <a:gd name="T31" fmla="*/ 212 h 288"/>
                      <a:gd name="T32" fmla="*/ 26 w 1152"/>
                      <a:gd name="T33" fmla="*/ 186 h 288"/>
                      <a:gd name="T34" fmla="*/ 6 w 1152"/>
                      <a:gd name="T35" fmla="*/ 166 h 288"/>
                      <a:gd name="T36" fmla="*/ 0 w 1152"/>
                      <a:gd name="T37" fmla="*/ 152 h 288"/>
                      <a:gd name="T38" fmla="*/ 0 w 1152"/>
                      <a:gd name="T39" fmla="*/ 144 h 288"/>
                      <a:gd name="T40" fmla="*/ 2 w 1152"/>
                      <a:gd name="T41" fmla="*/ 130 h 288"/>
                      <a:gd name="T42" fmla="*/ 12 w 1152"/>
                      <a:gd name="T43" fmla="*/ 114 h 288"/>
                      <a:gd name="T44" fmla="*/ 46 w 1152"/>
                      <a:gd name="T45" fmla="*/ 88 h 288"/>
                      <a:gd name="T46" fmla="*/ 98 w 1152"/>
                      <a:gd name="T47" fmla="*/ 64 h 288"/>
                      <a:gd name="T48" fmla="*/ 168 w 1152"/>
                      <a:gd name="T49" fmla="*/ 42 h 288"/>
                      <a:gd name="T50" fmla="*/ 254 w 1152"/>
                      <a:gd name="T51" fmla="*/ 24 h 288"/>
                      <a:gd name="T52" fmla="*/ 352 w 1152"/>
                      <a:gd name="T53" fmla="*/ 12 h 288"/>
                      <a:gd name="T54" fmla="*/ 460 w 1152"/>
                      <a:gd name="T55" fmla="*/ 2 h 288"/>
                      <a:gd name="T56" fmla="*/ 576 w 1152"/>
                      <a:gd name="T57" fmla="*/ 0 h 288"/>
                      <a:gd name="T58" fmla="*/ 634 w 1152"/>
                      <a:gd name="T59" fmla="*/ 0 h 288"/>
                      <a:gd name="T60" fmla="*/ 748 w 1152"/>
                      <a:gd name="T61" fmla="*/ 6 h 288"/>
                      <a:gd name="T62" fmla="*/ 850 w 1152"/>
                      <a:gd name="T63" fmla="*/ 18 h 288"/>
                      <a:gd name="T64" fmla="*/ 942 w 1152"/>
                      <a:gd name="T65" fmla="*/ 32 h 288"/>
                      <a:gd name="T66" fmla="*/ 1020 w 1152"/>
                      <a:gd name="T67" fmla="*/ 52 h 288"/>
                      <a:gd name="T68" fmla="*/ 1082 w 1152"/>
                      <a:gd name="T69" fmla="*/ 76 h 288"/>
                      <a:gd name="T70" fmla="*/ 1126 w 1152"/>
                      <a:gd name="T71" fmla="*/ 102 h 288"/>
                      <a:gd name="T72" fmla="*/ 1146 w 1152"/>
                      <a:gd name="T73" fmla="*/ 122 h 288"/>
                      <a:gd name="T74" fmla="*/ 1152 w 1152"/>
                      <a:gd name="T75" fmla="*/ 136 h 288"/>
                      <a:gd name="T76" fmla="*/ 1152 w 1152"/>
                      <a:gd name="T77" fmla="*/ 144 h 288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w 1152"/>
                      <a:gd name="T118" fmla="*/ 0 h 288"/>
                      <a:gd name="T119" fmla="*/ 1152 w 1152"/>
                      <a:gd name="T120" fmla="*/ 288 h 288"/>
                    </a:gdLst>
                    <a:ahLst/>
                    <a:cxnLst>
                      <a:cxn ang="T78">
                        <a:pos x="T0" y="T1"/>
                      </a:cxn>
                      <a:cxn ang="T79">
                        <a:pos x="T2" y="T3"/>
                      </a:cxn>
                      <a:cxn ang="T80">
                        <a:pos x="T4" y="T5"/>
                      </a:cxn>
                      <a:cxn ang="T81">
                        <a:pos x="T6" y="T7"/>
                      </a:cxn>
                      <a:cxn ang="T82">
                        <a:pos x="T8" y="T9"/>
                      </a:cxn>
                      <a:cxn ang="T83">
                        <a:pos x="T10" y="T11"/>
                      </a:cxn>
                      <a:cxn ang="T84">
                        <a:pos x="T12" y="T13"/>
                      </a:cxn>
                      <a:cxn ang="T85">
                        <a:pos x="T14" y="T15"/>
                      </a:cxn>
                      <a:cxn ang="T86">
                        <a:pos x="T16" y="T17"/>
                      </a:cxn>
                      <a:cxn ang="T87">
                        <a:pos x="T18" y="T19"/>
                      </a:cxn>
                      <a:cxn ang="T88">
                        <a:pos x="T20" y="T21"/>
                      </a:cxn>
                      <a:cxn ang="T89">
                        <a:pos x="T22" y="T23"/>
                      </a:cxn>
                      <a:cxn ang="T90">
                        <a:pos x="T24" y="T25"/>
                      </a:cxn>
                      <a:cxn ang="T91">
                        <a:pos x="T26" y="T27"/>
                      </a:cxn>
                      <a:cxn ang="T92">
                        <a:pos x="T28" y="T29"/>
                      </a:cxn>
                      <a:cxn ang="T93">
                        <a:pos x="T30" y="T31"/>
                      </a:cxn>
                      <a:cxn ang="T94">
                        <a:pos x="T32" y="T33"/>
                      </a:cxn>
                      <a:cxn ang="T95">
                        <a:pos x="T34" y="T35"/>
                      </a:cxn>
                      <a:cxn ang="T96">
                        <a:pos x="T36" y="T37"/>
                      </a:cxn>
                      <a:cxn ang="T97">
                        <a:pos x="T38" y="T39"/>
                      </a:cxn>
                      <a:cxn ang="T98">
                        <a:pos x="T40" y="T41"/>
                      </a:cxn>
                      <a:cxn ang="T99">
                        <a:pos x="T42" y="T43"/>
                      </a:cxn>
                      <a:cxn ang="T100">
                        <a:pos x="T44" y="T45"/>
                      </a:cxn>
                      <a:cxn ang="T101">
                        <a:pos x="T46" y="T47"/>
                      </a:cxn>
                      <a:cxn ang="T102">
                        <a:pos x="T48" y="T49"/>
                      </a:cxn>
                      <a:cxn ang="T103">
                        <a:pos x="T50" y="T51"/>
                      </a:cxn>
                      <a:cxn ang="T104">
                        <a:pos x="T52" y="T53"/>
                      </a:cxn>
                      <a:cxn ang="T105">
                        <a:pos x="T54" y="T55"/>
                      </a:cxn>
                      <a:cxn ang="T106">
                        <a:pos x="T56" y="T57"/>
                      </a:cxn>
                      <a:cxn ang="T107">
                        <a:pos x="T58" y="T59"/>
                      </a:cxn>
                      <a:cxn ang="T108">
                        <a:pos x="T60" y="T61"/>
                      </a:cxn>
                      <a:cxn ang="T109">
                        <a:pos x="T62" y="T63"/>
                      </a:cxn>
                      <a:cxn ang="T110">
                        <a:pos x="T64" y="T65"/>
                      </a:cxn>
                      <a:cxn ang="T111">
                        <a:pos x="T66" y="T67"/>
                      </a:cxn>
                      <a:cxn ang="T112">
                        <a:pos x="T68" y="T69"/>
                      </a:cxn>
                      <a:cxn ang="T113">
                        <a:pos x="T70" y="T71"/>
                      </a:cxn>
                      <a:cxn ang="T114">
                        <a:pos x="T72" y="T73"/>
                      </a:cxn>
                      <a:cxn ang="T115">
                        <a:pos x="T74" y="T75"/>
                      </a:cxn>
                      <a:cxn ang="T116">
                        <a:pos x="T76" y="T77"/>
                      </a:cxn>
                    </a:cxnLst>
                    <a:rect l="T117" t="T118" r="T119" b="T120"/>
                    <a:pathLst>
                      <a:path w="1152" h="288">
                        <a:moveTo>
                          <a:pt x="1152" y="144"/>
                        </a:moveTo>
                        <a:lnTo>
                          <a:pt x="1152" y="144"/>
                        </a:lnTo>
                        <a:lnTo>
                          <a:pt x="1152" y="152"/>
                        </a:lnTo>
                        <a:lnTo>
                          <a:pt x="1150" y="158"/>
                        </a:lnTo>
                        <a:lnTo>
                          <a:pt x="1146" y="166"/>
                        </a:lnTo>
                        <a:lnTo>
                          <a:pt x="1140" y="174"/>
                        </a:lnTo>
                        <a:lnTo>
                          <a:pt x="1126" y="186"/>
                        </a:lnTo>
                        <a:lnTo>
                          <a:pt x="1106" y="200"/>
                        </a:lnTo>
                        <a:lnTo>
                          <a:pt x="1082" y="212"/>
                        </a:lnTo>
                        <a:lnTo>
                          <a:pt x="1054" y="224"/>
                        </a:lnTo>
                        <a:lnTo>
                          <a:pt x="1020" y="236"/>
                        </a:lnTo>
                        <a:lnTo>
                          <a:pt x="984" y="246"/>
                        </a:lnTo>
                        <a:lnTo>
                          <a:pt x="942" y="256"/>
                        </a:lnTo>
                        <a:lnTo>
                          <a:pt x="898" y="264"/>
                        </a:lnTo>
                        <a:lnTo>
                          <a:pt x="850" y="270"/>
                        </a:lnTo>
                        <a:lnTo>
                          <a:pt x="800" y="276"/>
                        </a:lnTo>
                        <a:lnTo>
                          <a:pt x="748" y="282"/>
                        </a:lnTo>
                        <a:lnTo>
                          <a:pt x="692" y="286"/>
                        </a:lnTo>
                        <a:lnTo>
                          <a:pt x="634" y="288"/>
                        </a:lnTo>
                        <a:lnTo>
                          <a:pt x="576" y="288"/>
                        </a:lnTo>
                        <a:lnTo>
                          <a:pt x="518" y="288"/>
                        </a:lnTo>
                        <a:lnTo>
                          <a:pt x="460" y="286"/>
                        </a:lnTo>
                        <a:lnTo>
                          <a:pt x="404" y="282"/>
                        </a:lnTo>
                        <a:lnTo>
                          <a:pt x="352" y="276"/>
                        </a:lnTo>
                        <a:lnTo>
                          <a:pt x="302" y="270"/>
                        </a:lnTo>
                        <a:lnTo>
                          <a:pt x="254" y="264"/>
                        </a:lnTo>
                        <a:lnTo>
                          <a:pt x="210" y="256"/>
                        </a:lnTo>
                        <a:lnTo>
                          <a:pt x="168" y="246"/>
                        </a:lnTo>
                        <a:lnTo>
                          <a:pt x="132" y="236"/>
                        </a:lnTo>
                        <a:lnTo>
                          <a:pt x="98" y="224"/>
                        </a:lnTo>
                        <a:lnTo>
                          <a:pt x="70" y="212"/>
                        </a:lnTo>
                        <a:lnTo>
                          <a:pt x="46" y="200"/>
                        </a:lnTo>
                        <a:lnTo>
                          <a:pt x="26" y="186"/>
                        </a:lnTo>
                        <a:lnTo>
                          <a:pt x="12" y="174"/>
                        </a:lnTo>
                        <a:lnTo>
                          <a:pt x="6" y="166"/>
                        </a:lnTo>
                        <a:lnTo>
                          <a:pt x="2" y="158"/>
                        </a:lnTo>
                        <a:lnTo>
                          <a:pt x="0" y="152"/>
                        </a:lnTo>
                        <a:lnTo>
                          <a:pt x="0" y="144"/>
                        </a:lnTo>
                        <a:lnTo>
                          <a:pt x="0" y="136"/>
                        </a:lnTo>
                        <a:lnTo>
                          <a:pt x="2" y="130"/>
                        </a:lnTo>
                        <a:lnTo>
                          <a:pt x="6" y="122"/>
                        </a:lnTo>
                        <a:lnTo>
                          <a:pt x="12" y="114"/>
                        </a:lnTo>
                        <a:lnTo>
                          <a:pt x="26" y="102"/>
                        </a:lnTo>
                        <a:lnTo>
                          <a:pt x="46" y="88"/>
                        </a:lnTo>
                        <a:lnTo>
                          <a:pt x="70" y="76"/>
                        </a:lnTo>
                        <a:lnTo>
                          <a:pt x="98" y="64"/>
                        </a:lnTo>
                        <a:lnTo>
                          <a:pt x="132" y="52"/>
                        </a:lnTo>
                        <a:lnTo>
                          <a:pt x="168" y="42"/>
                        </a:lnTo>
                        <a:lnTo>
                          <a:pt x="210" y="32"/>
                        </a:lnTo>
                        <a:lnTo>
                          <a:pt x="254" y="24"/>
                        </a:lnTo>
                        <a:lnTo>
                          <a:pt x="302" y="18"/>
                        </a:lnTo>
                        <a:lnTo>
                          <a:pt x="352" y="12"/>
                        </a:lnTo>
                        <a:lnTo>
                          <a:pt x="404" y="6"/>
                        </a:lnTo>
                        <a:lnTo>
                          <a:pt x="460" y="2"/>
                        </a:lnTo>
                        <a:lnTo>
                          <a:pt x="518" y="0"/>
                        </a:lnTo>
                        <a:lnTo>
                          <a:pt x="576" y="0"/>
                        </a:lnTo>
                        <a:lnTo>
                          <a:pt x="634" y="0"/>
                        </a:lnTo>
                        <a:lnTo>
                          <a:pt x="692" y="2"/>
                        </a:lnTo>
                        <a:lnTo>
                          <a:pt x="748" y="6"/>
                        </a:lnTo>
                        <a:lnTo>
                          <a:pt x="800" y="12"/>
                        </a:lnTo>
                        <a:lnTo>
                          <a:pt x="850" y="18"/>
                        </a:lnTo>
                        <a:lnTo>
                          <a:pt x="898" y="24"/>
                        </a:lnTo>
                        <a:lnTo>
                          <a:pt x="942" y="32"/>
                        </a:lnTo>
                        <a:lnTo>
                          <a:pt x="984" y="42"/>
                        </a:lnTo>
                        <a:lnTo>
                          <a:pt x="1020" y="52"/>
                        </a:lnTo>
                        <a:lnTo>
                          <a:pt x="1054" y="64"/>
                        </a:lnTo>
                        <a:lnTo>
                          <a:pt x="1082" y="76"/>
                        </a:lnTo>
                        <a:lnTo>
                          <a:pt x="1106" y="88"/>
                        </a:lnTo>
                        <a:lnTo>
                          <a:pt x="1126" y="102"/>
                        </a:lnTo>
                        <a:lnTo>
                          <a:pt x="1140" y="114"/>
                        </a:lnTo>
                        <a:lnTo>
                          <a:pt x="1146" y="122"/>
                        </a:lnTo>
                        <a:lnTo>
                          <a:pt x="1150" y="130"/>
                        </a:lnTo>
                        <a:lnTo>
                          <a:pt x="1152" y="136"/>
                        </a:lnTo>
                        <a:lnTo>
                          <a:pt x="1152" y="144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767676">
                          <a:alpha val="0"/>
                        </a:srgbClr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algn="just">
                      <a:lnSpc>
                        <a:spcPct val="120000"/>
                      </a:lnSpc>
                    </a:pPr>
                    <a:endParaRPr lang="zh-CN" altLang="en-US" sz="585" b="1">
                      <a:solidFill>
                        <a:srgbClr val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48" name="Oval 11"/>
                <p:cNvSpPr>
                  <a:spLocks noChangeArrowheads="1"/>
                </p:cNvSpPr>
                <p:nvPr/>
              </p:nvSpPr>
              <p:spPr bwMode="auto">
                <a:xfrm>
                  <a:off x="1927382" y="2788969"/>
                  <a:ext cx="1911350" cy="622300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000000">
                        <a:alpha val="50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shape">
                    <a:fillToRect l="50000" t="50000" r="50000" b="50000"/>
                  </a:path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/>
                <a:lstStyle>
                  <a:lvl1pPr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2000" b="1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2pPr>
                  <a:lvl3pPr marL="11430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3pPr>
                  <a:lvl4pPr marL="16002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4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4pPr>
                  <a:lvl5pPr marL="20574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5pPr>
                  <a:lvl6pPr marL="25146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6pPr>
                  <a:lvl7pPr marL="29718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7pPr>
                  <a:lvl8pPr marL="34290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8pPr>
                  <a:lvl9pPr marL="3886200" indent="-228600" eaLnBrk="0" fontAlgn="ctr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60000"/>
                    <a:buFont typeface="Wingdings" panose="05000000000000000000" pitchFamily="2" charset="2"/>
                    <a:buChar char="l"/>
                    <a:defRPr sz="120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9pPr>
                </a:lstStyle>
                <a:p>
                  <a:pPr algn="just" defTabSz="687070" eaLnBrk="1" fontAlgn="base" hangingPunct="1">
                    <a:spcBef>
                      <a:spcPts val="0"/>
                    </a:spcBef>
                    <a:buClrTx/>
                    <a:buSzTx/>
                    <a:buNone/>
                    <a:defRPr/>
                  </a:pPr>
                  <a:endParaRPr lang="zh-CN" altLang="en-US" sz="585" b="0" kern="0">
                    <a:solidFill>
                      <a:srgbClr val="000000"/>
                    </a:solidFill>
                    <a:latin typeface="Arial" panose="020B0604020202020204" pitchFamily="34" charset="0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1" name="Freeform 12"/>
              <p:cNvSpPr/>
              <p:nvPr/>
            </p:nvSpPr>
            <p:spPr bwMode="auto">
              <a:xfrm>
                <a:off x="3679" y="2598"/>
                <a:ext cx="2385" cy="2446"/>
              </a:xfrm>
              <a:custGeom>
                <a:avLst/>
                <a:gdLst>
                  <a:gd name="T0" fmla="*/ 2147483647 w 576"/>
                  <a:gd name="T1" fmla="*/ 2147483647 h 648"/>
                  <a:gd name="T2" fmla="*/ 2147483647 w 576"/>
                  <a:gd name="T3" fmla="*/ 2147483647 h 648"/>
                  <a:gd name="T4" fmla="*/ 2147483647 w 576"/>
                  <a:gd name="T5" fmla="*/ 2147483647 h 648"/>
                  <a:gd name="T6" fmla="*/ 2147483647 w 576"/>
                  <a:gd name="T7" fmla="*/ 2147483647 h 648"/>
                  <a:gd name="T8" fmla="*/ 2147483647 w 576"/>
                  <a:gd name="T9" fmla="*/ 2147483647 h 648"/>
                  <a:gd name="T10" fmla="*/ 2147483647 w 576"/>
                  <a:gd name="T11" fmla="*/ 2147483647 h 648"/>
                  <a:gd name="T12" fmla="*/ 2147483647 w 576"/>
                  <a:gd name="T13" fmla="*/ 2147483647 h 648"/>
                  <a:gd name="T14" fmla="*/ 2147483647 w 576"/>
                  <a:gd name="T15" fmla="*/ 2147483647 h 648"/>
                  <a:gd name="T16" fmla="*/ 2147483647 w 576"/>
                  <a:gd name="T17" fmla="*/ 2147483647 h 648"/>
                  <a:gd name="T18" fmla="*/ 2147483647 w 576"/>
                  <a:gd name="T19" fmla="*/ 2147483647 h 648"/>
                  <a:gd name="T20" fmla="*/ 2147483647 w 576"/>
                  <a:gd name="T21" fmla="*/ 2147483647 h 648"/>
                  <a:gd name="T22" fmla="*/ 2133573609 w 576"/>
                  <a:gd name="T23" fmla="*/ 2147483647 h 648"/>
                  <a:gd name="T24" fmla="*/ 1775924795 w 576"/>
                  <a:gd name="T25" fmla="*/ 2147483647 h 648"/>
                  <a:gd name="T26" fmla="*/ 1775924795 w 576"/>
                  <a:gd name="T27" fmla="*/ 2147483647 h 648"/>
                  <a:gd name="T28" fmla="*/ 1418273498 w 576"/>
                  <a:gd name="T29" fmla="*/ 2147483647 h 648"/>
                  <a:gd name="T30" fmla="*/ 1085285581 w 576"/>
                  <a:gd name="T31" fmla="*/ 2147483647 h 648"/>
                  <a:gd name="T32" fmla="*/ 776966011 w 576"/>
                  <a:gd name="T33" fmla="*/ 2147483647 h 648"/>
                  <a:gd name="T34" fmla="*/ 517978169 w 576"/>
                  <a:gd name="T35" fmla="*/ 2147483647 h 648"/>
                  <a:gd name="T36" fmla="*/ 308319570 w 576"/>
                  <a:gd name="T37" fmla="*/ 2147483647 h 648"/>
                  <a:gd name="T38" fmla="*/ 209658599 w 576"/>
                  <a:gd name="T39" fmla="*/ 2147483647 h 648"/>
                  <a:gd name="T40" fmla="*/ 135661008 w 576"/>
                  <a:gd name="T41" fmla="*/ 2147483647 h 648"/>
                  <a:gd name="T42" fmla="*/ 73997591 w 576"/>
                  <a:gd name="T43" fmla="*/ 2147483647 h 648"/>
                  <a:gd name="T44" fmla="*/ 36997554 w 576"/>
                  <a:gd name="T45" fmla="*/ 2147483647 h 648"/>
                  <a:gd name="T46" fmla="*/ 12331690 w 576"/>
                  <a:gd name="T47" fmla="*/ 2147483647 h 648"/>
                  <a:gd name="T48" fmla="*/ 0 w 576"/>
                  <a:gd name="T49" fmla="*/ 2147483647 h 648"/>
                  <a:gd name="T50" fmla="*/ 1775924795 w 576"/>
                  <a:gd name="T51" fmla="*/ 0 h 648"/>
                  <a:gd name="T52" fmla="*/ 2147483647 w 576"/>
                  <a:gd name="T53" fmla="*/ 2147483647 h 64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576"/>
                  <a:gd name="T82" fmla="*/ 0 h 648"/>
                  <a:gd name="T83" fmla="*/ 576 w 576"/>
                  <a:gd name="T84" fmla="*/ 648 h 648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576" h="648">
                    <a:moveTo>
                      <a:pt x="576" y="576"/>
                    </a:moveTo>
                    <a:lnTo>
                      <a:pt x="576" y="576"/>
                    </a:lnTo>
                    <a:lnTo>
                      <a:pt x="574" y="584"/>
                    </a:lnTo>
                    <a:lnTo>
                      <a:pt x="570" y="590"/>
                    </a:lnTo>
                    <a:lnTo>
                      <a:pt x="564" y="598"/>
                    </a:lnTo>
                    <a:lnTo>
                      <a:pt x="554" y="604"/>
                    </a:lnTo>
                    <a:lnTo>
                      <a:pt x="542" y="610"/>
                    </a:lnTo>
                    <a:lnTo>
                      <a:pt x="526" y="616"/>
                    </a:lnTo>
                    <a:lnTo>
                      <a:pt x="492" y="626"/>
                    </a:lnTo>
                    <a:lnTo>
                      <a:pt x="450" y="636"/>
                    </a:lnTo>
                    <a:lnTo>
                      <a:pt x="400" y="642"/>
                    </a:lnTo>
                    <a:lnTo>
                      <a:pt x="346" y="646"/>
                    </a:lnTo>
                    <a:lnTo>
                      <a:pt x="288" y="648"/>
                    </a:lnTo>
                    <a:lnTo>
                      <a:pt x="230" y="646"/>
                    </a:lnTo>
                    <a:lnTo>
                      <a:pt x="176" y="642"/>
                    </a:lnTo>
                    <a:lnTo>
                      <a:pt x="126" y="636"/>
                    </a:lnTo>
                    <a:lnTo>
                      <a:pt x="84" y="626"/>
                    </a:lnTo>
                    <a:lnTo>
                      <a:pt x="50" y="616"/>
                    </a:lnTo>
                    <a:lnTo>
                      <a:pt x="34" y="610"/>
                    </a:lnTo>
                    <a:lnTo>
                      <a:pt x="22" y="604"/>
                    </a:lnTo>
                    <a:lnTo>
                      <a:pt x="12" y="598"/>
                    </a:lnTo>
                    <a:lnTo>
                      <a:pt x="6" y="590"/>
                    </a:lnTo>
                    <a:lnTo>
                      <a:pt x="2" y="584"/>
                    </a:lnTo>
                    <a:lnTo>
                      <a:pt x="0" y="576"/>
                    </a:lnTo>
                    <a:lnTo>
                      <a:pt x="288" y="0"/>
                    </a:lnTo>
                    <a:lnTo>
                      <a:pt x="576" y="576"/>
                    </a:lnTo>
                    <a:close/>
                  </a:path>
                </a:pathLst>
              </a:custGeom>
              <a:solidFill>
                <a:srgbClr val="97B9A1"/>
              </a:solidFill>
              <a:ln>
                <a:noFill/>
              </a:ln>
            </p:spPr>
            <p:txBody>
              <a:bodyPr wrap="none" anchor="ctr"/>
              <a:lstStyle/>
              <a:p>
                <a:pPr algn="just" defTabSz="687070">
                  <a:lnSpc>
                    <a:spcPct val="120000"/>
                  </a:lnSpc>
                  <a:defRPr/>
                </a:pPr>
                <a:endParaRPr lang="zh-CN" altLang="en-US" sz="585" b="1" kern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52" name="Freeform 19"/>
            <p:cNvSpPr>
              <a:spLocks noEditPoints="1"/>
            </p:cNvSpPr>
            <p:nvPr/>
          </p:nvSpPr>
          <p:spPr bwMode="auto">
            <a:xfrm>
              <a:off x="4489" y="5977"/>
              <a:ext cx="765" cy="738"/>
            </a:xfrm>
            <a:custGeom>
              <a:avLst/>
              <a:gdLst>
                <a:gd name="T0" fmla="*/ 94 w 132"/>
                <a:gd name="T1" fmla="*/ 0 h 128"/>
                <a:gd name="T2" fmla="*/ 56 w 132"/>
                <a:gd name="T3" fmla="*/ 27 h 128"/>
                <a:gd name="T4" fmla="*/ 55 w 132"/>
                <a:gd name="T5" fmla="*/ 27 h 128"/>
                <a:gd name="T6" fmla="*/ 14 w 132"/>
                <a:gd name="T7" fmla="*/ 69 h 128"/>
                <a:gd name="T8" fmla="*/ 1 w 132"/>
                <a:gd name="T9" fmla="*/ 110 h 128"/>
                <a:gd name="T10" fmla="*/ 14 w 132"/>
                <a:gd name="T11" fmla="*/ 128 h 128"/>
                <a:gd name="T12" fmla="*/ 53 w 132"/>
                <a:gd name="T13" fmla="*/ 118 h 128"/>
                <a:gd name="T14" fmla="*/ 120 w 132"/>
                <a:gd name="T15" fmla="*/ 53 h 128"/>
                <a:gd name="T16" fmla="*/ 64 w 132"/>
                <a:gd name="T17" fmla="*/ 95 h 128"/>
                <a:gd name="T18" fmla="*/ 99 w 132"/>
                <a:gd name="T19" fmla="*/ 47 h 128"/>
                <a:gd name="T20" fmla="*/ 95 w 132"/>
                <a:gd name="T21" fmla="*/ 67 h 128"/>
                <a:gd name="T22" fmla="*/ 64 w 132"/>
                <a:gd name="T23" fmla="*/ 98 h 128"/>
                <a:gd name="T24" fmla="*/ 59 w 132"/>
                <a:gd name="T25" fmla="*/ 81 h 128"/>
                <a:gd name="T26" fmla="*/ 46 w 132"/>
                <a:gd name="T27" fmla="*/ 68 h 128"/>
                <a:gd name="T28" fmla="*/ 92 w 132"/>
                <a:gd name="T29" fmla="*/ 36 h 128"/>
                <a:gd name="T30" fmla="*/ 59 w 132"/>
                <a:gd name="T31" fmla="*/ 81 h 128"/>
                <a:gd name="T32" fmla="*/ 30 w 132"/>
                <a:gd name="T33" fmla="*/ 64 h 128"/>
                <a:gd name="T34" fmla="*/ 80 w 132"/>
                <a:gd name="T35" fmla="*/ 29 h 128"/>
                <a:gd name="T36" fmla="*/ 17 w 132"/>
                <a:gd name="T37" fmla="*/ 119 h 128"/>
                <a:gd name="T38" fmla="*/ 8 w 132"/>
                <a:gd name="T39" fmla="*/ 114 h 128"/>
                <a:gd name="T40" fmla="*/ 13 w 132"/>
                <a:gd name="T41" fmla="*/ 96 h 128"/>
                <a:gd name="T42" fmla="*/ 32 w 132"/>
                <a:gd name="T43" fmla="*/ 116 h 128"/>
                <a:gd name="T44" fmla="*/ 35 w 132"/>
                <a:gd name="T45" fmla="*/ 115 h 128"/>
                <a:gd name="T46" fmla="*/ 14 w 132"/>
                <a:gd name="T47" fmla="*/ 92 h 128"/>
                <a:gd name="T48" fmla="*/ 19 w 132"/>
                <a:gd name="T49" fmla="*/ 75 h 128"/>
                <a:gd name="T50" fmla="*/ 52 w 132"/>
                <a:gd name="T51" fmla="*/ 110 h 128"/>
                <a:gd name="T52" fmla="*/ 35 w 132"/>
                <a:gd name="T53" fmla="*/ 115 h 128"/>
                <a:gd name="T54" fmla="*/ 108 w 132"/>
                <a:gd name="T55" fmla="*/ 54 h 128"/>
                <a:gd name="T56" fmla="*/ 98 w 132"/>
                <a:gd name="T57" fmla="*/ 30 h 128"/>
                <a:gd name="T58" fmla="*/ 81 w 132"/>
                <a:gd name="T59" fmla="*/ 13 h 128"/>
                <a:gd name="T60" fmla="*/ 112 w 132"/>
                <a:gd name="T61" fmla="*/ 16 h 128"/>
                <a:gd name="T62" fmla="*/ 115 w 132"/>
                <a:gd name="T63" fmla="*/ 4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2" h="128">
                  <a:moveTo>
                    <a:pt x="118" y="10"/>
                  </a:moveTo>
                  <a:cubicBezTo>
                    <a:pt x="111" y="4"/>
                    <a:pt x="102" y="0"/>
                    <a:pt x="94" y="0"/>
                  </a:cubicBezTo>
                  <a:cubicBezTo>
                    <a:pt x="87" y="0"/>
                    <a:pt x="80" y="3"/>
                    <a:pt x="75" y="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5" y="27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2" y="71"/>
                    <a:pt x="11" y="73"/>
                    <a:pt x="10" y="76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0" y="113"/>
                    <a:pt x="0" y="114"/>
                  </a:cubicBezTo>
                  <a:cubicBezTo>
                    <a:pt x="0" y="122"/>
                    <a:pt x="6" y="128"/>
                    <a:pt x="14" y="128"/>
                  </a:cubicBezTo>
                  <a:cubicBezTo>
                    <a:pt x="16" y="128"/>
                    <a:pt x="19" y="127"/>
                    <a:pt x="19" y="127"/>
                  </a:cubicBezTo>
                  <a:cubicBezTo>
                    <a:pt x="53" y="118"/>
                    <a:pt x="53" y="118"/>
                    <a:pt x="53" y="118"/>
                  </a:cubicBezTo>
                  <a:cubicBezTo>
                    <a:pt x="55" y="118"/>
                    <a:pt x="57" y="116"/>
                    <a:pt x="59" y="114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32" y="42"/>
                    <a:pt x="130" y="23"/>
                    <a:pt x="118" y="10"/>
                  </a:cubicBezTo>
                  <a:close/>
                  <a:moveTo>
                    <a:pt x="64" y="95"/>
                  </a:moveTo>
                  <a:cubicBezTo>
                    <a:pt x="64" y="92"/>
                    <a:pt x="63" y="88"/>
                    <a:pt x="61" y="85"/>
                  </a:cubicBezTo>
                  <a:cubicBezTo>
                    <a:pt x="99" y="47"/>
                    <a:pt x="99" y="47"/>
                    <a:pt x="99" y="47"/>
                  </a:cubicBezTo>
                  <a:cubicBezTo>
                    <a:pt x="101" y="54"/>
                    <a:pt x="100" y="62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64" y="98"/>
                    <a:pt x="64" y="98"/>
                    <a:pt x="64" y="98"/>
                  </a:cubicBezTo>
                  <a:cubicBezTo>
                    <a:pt x="64" y="97"/>
                    <a:pt x="64" y="96"/>
                    <a:pt x="64" y="95"/>
                  </a:cubicBezTo>
                  <a:close/>
                  <a:moveTo>
                    <a:pt x="59" y="81"/>
                  </a:moveTo>
                  <a:cubicBezTo>
                    <a:pt x="58" y="79"/>
                    <a:pt x="56" y="76"/>
                    <a:pt x="54" y="74"/>
                  </a:cubicBezTo>
                  <a:cubicBezTo>
                    <a:pt x="51" y="72"/>
                    <a:pt x="49" y="70"/>
                    <a:pt x="46" y="68"/>
                  </a:cubicBezTo>
                  <a:cubicBezTo>
                    <a:pt x="84" y="30"/>
                    <a:pt x="84" y="30"/>
                    <a:pt x="84" y="30"/>
                  </a:cubicBezTo>
                  <a:cubicBezTo>
                    <a:pt x="87" y="31"/>
                    <a:pt x="90" y="33"/>
                    <a:pt x="92" y="36"/>
                  </a:cubicBezTo>
                  <a:cubicBezTo>
                    <a:pt x="94" y="38"/>
                    <a:pt x="96" y="40"/>
                    <a:pt x="97" y="43"/>
                  </a:cubicBezTo>
                  <a:lnTo>
                    <a:pt x="59" y="81"/>
                  </a:lnTo>
                  <a:close/>
                  <a:moveTo>
                    <a:pt x="42" y="66"/>
                  </a:moveTo>
                  <a:cubicBezTo>
                    <a:pt x="38" y="65"/>
                    <a:pt x="34" y="64"/>
                    <a:pt x="30" y="64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6" y="28"/>
                    <a:pt x="73" y="27"/>
                    <a:pt x="80" y="29"/>
                  </a:cubicBezTo>
                  <a:lnTo>
                    <a:pt x="42" y="66"/>
                  </a:lnTo>
                  <a:close/>
                  <a:moveTo>
                    <a:pt x="17" y="119"/>
                  </a:moveTo>
                  <a:cubicBezTo>
                    <a:pt x="16" y="120"/>
                    <a:pt x="15" y="120"/>
                    <a:pt x="14" y="120"/>
                  </a:cubicBezTo>
                  <a:cubicBezTo>
                    <a:pt x="11" y="120"/>
                    <a:pt x="8" y="117"/>
                    <a:pt x="8" y="114"/>
                  </a:cubicBezTo>
                  <a:cubicBezTo>
                    <a:pt x="8" y="113"/>
                    <a:pt x="8" y="112"/>
                    <a:pt x="8" y="112"/>
                  </a:cubicBezTo>
                  <a:cubicBezTo>
                    <a:pt x="13" y="96"/>
                    <a:pt x="13" y="96"/>
                    <a:pt x="13" y="96"/>
                  </a:cubicBezTo>
                  <a:cubicBezTo>
                    <a:pt x="17" y="96"/>
                    <a:pt x="22" y="98"/>
                    <a:pt x="26" y="102"/>
                  </a:cubicBezTo>
                  <a:cubicBezTo>
                    <a:pt x="30" y="106"/>
                    <a:pt x="32" y="111"/>
                    <a:pt x="32" y="116"/>
                  </a:cubicBezTo>
                  <a:lnTo>
                    <a:pt x="17" y="119"/>
                  </a:lnTo>
                  <a:close/>
                  <a:moveTo>
                    <a:pt x="35" y="115"/>
                  </a:moveTo>
                  <a:cubicBezTo>
                    <a:pt x="35" y="109"/>
                    <a:pt x="33" y="104"/>
                    <a:pt x="29" y="99"/>
                  </a:cubicBezTo>
                  <a:cubicBezTo>
                    <a:pt x="25" y="95"/>
                    <a:pt x="19" y="93"/>
                    <a:pt x="14" y="92"/>
                  </a:cubicBezTo>
                  <a:cubicBezTo>
                    <a:pt x="18" y="78"/>
                    <a:pt x="18" y="78"/>
                    <a:pt x="18" y="78"/>
                  </a:cubicBezTo>
                  <a:cubicBezTo>
                    <a:pt x="18" y="77"/>
                    <a:pt x="19" y="76"/>
                    <a:pt x="19" y="75"/>
                  </a:cubicBezTo>
                  <a:cubicBezTo>
                    <a:pt x="27" y="69"/>
                    <a:pt x="40" y="71"/>
                    <a:pt x="48" y="80"/>
                  </a:cubicBezTo>
                  <a:cubicBezTo>
                    <a:pt x="57" y="89"/>
                    <a:pt x="59" y="102"/>
                    <a:pt x="52" y="110"/>
                  </a:cubicBezTo>
                  <a:cubicBezTo>
                    <a:pt x="51" y="110"/>
                    <a:pt x="51" y="111"/>
                    <a:pt x="50" y="111"/>
                  </a:cubicBezTo>
                  <a:lnTo>
                    <a:pt x="35" y="115"/>
                  </a:lnTo>
                  <a:close/>
                  <a:moveTo>
                    <a:pt x="115" y="47"/>
                  </a:moveTo>
                  <a:cubicBezTo>
                    <a:pt x="108" y="54"/>
                    <a:pt x="108" y="54"/>
                    <a:pt x="108" y="54"/>
                  </a:cubicBezTo>
                  <a:cubicBezTo>
                    <a:pt x="108" y="53"/>
                    <a:pt x="108" y="52"/>
                    <a:pt x="108" y="51"/>
                  </a:cubicBezTo>
                  <a:cubicBezTo>
                    <a:pt x="107" y="43"/>
                    <a:pt x="104" y="36"/>
                    <a:pt x="98" y="30"/>
                  </a:cubicBezTo>
                  <a:cubicBezTo>
                    <a:pt x="91" y="24"/>
                    <a:pt x="83" y="20"/>
                    <a:pt x="74" y="20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4" y="10"/>
                    <a:pt x="89" y="8"/>
                    <a:pt x="94" y="8"/>
                  </a:cubicBezTo>
                  <a:cubicBezTo>
                    <a:pt x="100" y="8"/>
                    <a:pt x="107" y="11"/>
                    <a:pt x="112" y="16"/>
                  </a:cubicBezTo>
                  <a:cubicBezTo>
                    <a:pt x="117" y="21"/>
                    <a:pt x="120" y="27"/>
                    <a:pt x="120" y="33"/>
                  </a:cubicBezTo>
                  <a:cubicBezTo>
                    <a:pt x="120" y="38"/>
                    <a:pt x="118" y="43"/>
                    <a:pt x="115" y="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696" tIns="34347" rIns="68696" bIns="3434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8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3" name="Freeform 11"/>
            <p:cNvSpPr>
              <a:spLocks noChangeAspect="1" noEditPoints="1"/>
            </p:cNvSpPr>
            <p:nvPr/>
          </p:nvSpPr>
          <p:spPr bwMode="auto">
            <a:xfrm>
              <a:off x="4472" y="4008"/>
              <a:ext cx="800" cy="800"/>
            </a:xfrm>
            <a:custGeom>
              <a:avLst/>
              <a:gdLst>
                <a:gd name="T0" fmla="*/ 360 w 400"/>
                <a:gd name="T1" fmla="*/ 184 h 400"/>
                <a:gd name="T2" fmla="*/ 360 w 400"/>
                <a:gd name="T3" fmla="*/ 216 h 400"/>
                <a:gd name="T4" fmla="*/ 400 w 400"/>
                <a:gd name="T5" fmla="*/ 200 h 400"/>
                <a:gd name="T6" fmla="*/ 200 w 400"/>
                <a:gd name="T7" fmla="*/ 90 h 400"/>
                <a:gd name="T8" fmla="*/ 200 w 400"/>
                <a:gd name="T9" fmla="*/ 310 h 400"/>
                <a:gd name="T10" fmla="*/ 200 w 400"/>
                <a:gd name="T11" fmla="*/ 90 h 400"/>
                <a:gd name="T12" fmla="*/ 120 w 400"/>
                <a:gd name="T13" fmla="*/ 200 h 400"/>
                <a:gd name="T14" fmla="*/ 280 w 400"/>
                <a:gd name="T15" fmla="*/ 200 h 400"/>
                <a:gd name="T16" fmla="*/ 59 w 400"/>
                <a:gd name="T17" fmla="*/ 200 h 400"/>
                <a:gd name="T18" fmla="*/ 20 w 400"/>
                <a:gd name="T19" fmla="*/ 184 h 400"/>
                <a:gd name="T20" fmla="*/ 20 w 400"/>
                <a:gd name="T21" fmla="*/ 216 h 400"/>
                <a:gd name="T22" fmla="*/ 59 w 400"/>
                <a:gd name="T23" fmla="*/ 200 h 400"/>
                <a:gd name="T24" fmla="*/ 216 w 400"/>
                <a:gd name="T25" fmla="*/ 40 h 400"/>
                <a:gd name="T26" fmla="*/ 200 w 400"/>
                <a:gd name="T27" fmla="*/ 0 h 400"/>
                <a:gd name="T28" fmla="*/ 184 w 400"/>
                <a:gd name="T29" fmla="*/ 40 h 400"/>
                <a:gd name="T30" fmla="*/ 200 w 400"/>
                <a:gd name="T31" fmla="*/ 340 h 400"/>
                <a:gd name="T32" fmla="*/ 184 w 400"/>
                <a:gd name="T33" fmla="*/ 380 h 400"/>
                <a:gd name="T34" fmla="*/ 216 w 400"/>
                <a:gd name="T35" fmla="*/ 380 h 400"/>
                <a:gd name="T36" fmla="*/ 200 w 400"/>
                <a:gd name="T37" fmla="*/ 340 h 400"/>
                <a:gd name="T38" fmla="*/ 350 w 400"/>
                <a:gd name="T39" fmla="*/ 50 h 400"/>
                <a:gd name="T40" fmla="*/ 310 w 400"/>
                <a:gd name="T41" fmla="*/ 67 h 400"/>
                <a:gd name="T42" fmla="*/ 333 w 400"/>
                <a:gd name="T43" fmla="*/ 89 h 400"/>
                <a:gd name="T44" fmla="*/ 66 w 400"/>
                <a:gd name="T45" fmla="*/ 311 h 400"/>
                <a:gd name="T46" fmla="*/ 50 w 400"/>
                <a:gd name="T47" fmla="*/ 350 h 400"/>
                <a:gd name="T48" fmla="*/ 89 w 400"/>
                <a:gd name="T49" fmla="*/ 333 h 400"/>
                <a:gd name="T50" fmla="*/ 66 w 400"/>
                <a:gd name="T51" fmla="*/ 311 h 400"/>
                <a:gd name="T52" fmla="*/ 50 w 400"/>
                <a:gd name="T53" fmla="*/ 50 h 400"/>
                <a:gd name="T54" fmla="*/ 66 w 400"/>
                <a:gd name="T55" fmla="*/ 89 h 400"/>
                <a:gd name="T56" fmla="*/ 89 w 400"/>
                <a:gd name="T57" fmla="*/ 67 h 400"/>
                <a:gd name="T58" fmla="*/ 310 w 400"/>
                <a:gd name="T59" fmla="*/ 333 h 400"/>
                <a:gd name="T60" fmla="*/ 350 w 400"/>
                <a:gd name="T61" fmla="*/ 350 h 400"/>
                <a:gd name="T62" fmla="*/ 333 w 400"/>
                <a:gd name="T63" fmla="*/ 311 h 400"/>
                <a:gd name="T64" fmla="*/ 310 w 400"/>
                <a:gd name="T65" fmla="*/ 333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0" h="400">
                  <a:moveTo>
                    <a:pt x="380" y="184"/>
                  </a:moveTo>
                  <a:cubicBezTo>
                    <a:pt x="376" y="184"/>
                    <a:pt x="364" y="184"/>
                    <a:pt x="360" y="184"/>
                  </a:cubicBezTo>
                  <a:cubicBezTo>
                    <a:pt x="349" y="184"/>
                    <a:pt x="340" y="191"/>
                    <a:pt x="340" y="200"/>
                  </a:cubicBezTo>
                  <a:cubicBezTo>
                    <a:pt x="340" y="209"/>
                    <a:pt x="349" y="216"/>
                    <a:pt x="360" y="216"/>
                  </a:cubicBezTo>
                  <a:cubicBezTo>
                    <a:pt x="364" y="216"/>
                    <a:pt x="376" y="216"/>
                    <a:pt x="380" y="216"/>
                  </a:cubicBezTo>
                  <a:cubicBezTo>
                    <a:pt x="391" y="216"/>
                    <a:pt x="400" y="209"/>
                    <a:pt x="400" y="200"/>
                  </a:cubicBezTo>
                  <a:cubicBezTo>
                    <a:pt x="400" y="191"/>
                    <a:pt x="391" y="184"/>
                    <a:pt x="380" y="184"/>
                  </a:cubicBezTo>
                  <a:close/>
                  <a:moveTo>
                    <a:pt x="200" y="90"/>
                  </a:moveTo>
                  <a:cubicBezTo>
                    <a:pt x="139" y="90"/>
                    <a:pt x="90" y="139"/>
                    <a:pt x="90" y="200"/>
                  </a:cubicBezTo>
                  <a:cubicBezTo>
                    <a:pt x="90" y="261"/>
                    <a:pt x="139" y="310"/>
                    <a:pt x="200" y="310"/>
                  </a:cubicBezTo>
                  <a:cubicBezTo>
                    <a:pt x="261" y="310"/>
                    <a:pt x="310" y="261"/>
                    <a:pt x="310" y="200"/>
                  </a:cubicBezTo>
                  <a:cubicBezTo>
                    <a:pt x="310" y="139"/>
                    <a:pt x="261" y="90"/>
                    <a:pt x="200" y="90"/>
                  </a:cubicBezTo>
                  <a:close/>
                  <a:moveTo>
                    <a:pt x="200" y="280"/>
                  </a:moveTo>
                  <a:cubicBezTo>
                    <a:pt x="156" y="280"/>
                    <a:pt x="120" y="244"/>
                    <a:pt x="120" y="200"/>
                  </a:cubicBezTo>
                  <a:cubicBezTo>
                    <a:pt x="120" y="156"/>
                    <a:pt x="156" y="120"/>
                    <a:pt x="200" y="120"/>
                  </a:cubicBezTo>
                  <a:cubicBezTo>
                    <a:pt x="244" y="120"/>
                    <a:pt x="280" y="156"/>
                    <a:pt x="280" y="200"/>
                  </a:cubicBezTo>
                  <a:cubicBezTo>
                    <a:pt x="280" y="244"/>
                    <a:pt x="244" y="280"/>
                    <a:pt x="200" y="280"/>
                  </a:cubicBezTo>
                  <a:close/>
                  <a:moveTo>
                    <a:pt x="59" y="200"/>
                  </a:moveTo>
                  <a:cubicBezTo>
                    <a:pt x="59" y="191"/>
                    <a:pt x="51" y="184"/>
                    <a:pt x="40" y="184"/>
                  </a:cubicBezTo>
                  <a:cubicBezTo>
                    <a:pt x="36" y="184"/>
                    <a:pt x="23" y="184"/>
                    <a:pt x="20" y="184"/>
                  </a:cubicBezTo>
                  <a:cubicBezTo>
                    <a:pt x="9" y="184"/>
                    <a:pt x="0" y="191"/>
                    <a:pt x="0" y="200"/>
                  </a:cubicBezTo>
                  <a:cubicBezTo>
                    <a:pt x="0" y="209"/>
                    <a:pt x="9" y="216"/>
                    <a:pt x="20" y="216"/>
                  </a:cubicBezTo>
                  <a:cubicBezTo>
                    <a:pt x="23" y="216"/>
                    <a:pt x="36" y="216"/>
                    <a:pt x="40" y="216"/>
                  </a:cubicBezTo>
                  <a:cubicBezTo>
                    <a:pt x="51" y="216"/>
                    <a:pt x="59" y="209"/>
                    <a:pt x="59" y="200"/>
                  </a:cubicBezTo>
                  <a:close/>
                  <a:moveTo>
                    <a:pt x="200" y="60"/>
                  </a:moveTo>
                  <a:cubicBezTo>
                    <a:pt x="209" y="60"/>
                    <a:pt x="216" y="51"/>
                    <a:pt x="216" y="40"/>
                  </a:cubicBezTo>
                  <a:cubicBezTo>
                    <a:pt x="216" y="36"/>
                    <a:pt x="216" y="24"/>
                    <a:pt x="216" y="20"/>
                  </a:cubicBezTo>
                  <a:cubicBezTo>
                    <a:pt x="216" y="9"/>
                    <a:pt x="209" y="0"/>
                    <a:pt x="200" y="0"/>
                  </a:cubicBezTo>
                  <a:cubicBezTo>
                    <a:pt x="191" y="0"/>
                    <a:pt x="184" y="9"/>
                    <a:pt x="184" y="20"/>
                  </a:cubicBezTo>
                  <a:cubicBezTo>
                    <a:pt x="184" y="24"/>
                    <a:pt x="184" y="36"/>
                    <a:pt x="184" y="40"/>
                  </a:cubicBezTo>
                  <a:cubicBezTo>
                    <a:pt x="184" y="51"/>
                    <a:pt x="191" y="60"/>
                    <a:pt x="200" y="60"/>
                  </a:cubicBezTo>
                  <a:close/>
                  <a:moveTo>
                    <a:pt x="200" y="340"/>
                  </a:moveTo>
                  <a:cubicBezTo>
                    <a:pt x="191" y="340"/>
                    <a:pt x="184" y="349"/>
                    <a:pt x="184" y="360"/>
                  </a:cubicBezTo>
                  <a:cubicBezTo>
                    <a:pt x="184" y="364"/>
                    <a:pt x="184" y="376"/>
                    <a:pt x="184" y="380"/>
                  </a:cubicBezTo>
                  <a:cubicBezTo>
                    <a:pt x="184" y="391"/>
                    <a:pt x="191" y="400"/>
                    <a:pt x="200" y="400"/>
                  </a:cubicBezTo>
                  <a:cubicBezTo>
                    <a:pt x="209" y="400"/>
                    <a:pt x="216" y="391"/>
                    <a:pt x="216" y="380"/>
                  </a:cubicBezTo>
                  <a:cubicBezTo>
                    <a:pt x="216" y="376"/>
                    <a:pt x="216" y="364"/>
                    <a:pt x="216" y="360"/>
                  </a:cubicBezTo>
                  <a:cubicBezTo>
                    <a:pt x="216" y="349"/>
                    <a:pt x="209" y="340"/>
                    <a:pt x="200" y="340"/>
                  </a:cubicBezTo>
                  <a:close/>
                  <a:moveTo>
                    <a:pt x="347" y="75"/>
                  </a:moveTo>
                  <a:cubicBezTo>
                    <a:pt x="355" y="67"/>
                    <a:pt x="356" y="56"/>
                    <a:pt x="350" y="50"/>
                  </a:cubicBezTo>
                  <a:cubicBezTo>
                    <a:pt x="344" y="44"/>
                    <a:pt x="332" y="45"/>
                    <a:pt x="324" y="53"/>
                  </a:cubicBezTo>
                  <a:cubicBezTo>
                    <a:pt x="322" y="55"/>
                    <a:pt x="313" y="64"/>
                    <a:pt x="310" y="67"/>
                  </a:cubicBezTo>
                  <a:cubicBezTo>
                    <a:pt x="303" y="74"/>
                    <a:pt x="301" y="86"/>
                    <a:pt x="308" y="92"/>
                  </a:cubicBezTo>
                  <a:cubicBezTo>
                    <a:pt x="314" y="98"/>
                    <a:pt x="325" y="97"/>
                    <a:pt x="333" y="89"/>
                  </a:cubicBezTo>
                  <a:cubicBezTo>
                    <a:pt x="335" y="87"/>
                    <a:pt x="345" y="77"/>
                    <a:pt x="347" y="75"/>
                  </a:cubicBezTo>
                  <a:close/>
                  <a:moveTo>
                    <a:pt x="66" y="311"/>
                  </a:moveTo>
                  <a:cubicBezTo>
                    <a:pt x="64" y="313"/>
                    <a:pt x="55" y="322"/>
                    <a:pt x="52" y="325"/>
                  </a:cubicBezTo>
                  <a:cubicBezTo>
                    <a:pt x="45" y="332"/>
                    <a:pt x="43" y="344"/>
                    <a:pt x="50" y="350"/>
                  </a:cubicBezTo>
                  <a:cubicBezTo>
                    <a:pt x="56" y="356"/>
                    <a:pt x="67" y="355"/>
                    <a:pt x="75" y="347"/>
                  </a:cubicBezTo>
                  <a:cubicBezTo>
                    <a:pt x="77" y="345"/>
                    <a:pt x="87" y="335"/>
                    <a:pt x="89" y="333"/>
                  </a:cubicBezTo>
                  <a:cubicBezTo>
                    <a:pt x="97" y="325"/>
                    <a:pt x="98" y="314"/>
                    <a:pt x="92" y="308"/>
                  </a:cubicBezTo>
                  <a:cubicBezTo>
                    <a:pt x="86" y="302"/>
                    <a:pt x="74" y="303"/>
                    <a:pt x="66" y="311"/>
                  </a:cubicBezTo>
                  <a:close/>
                  <a:moveTo>
                    <a:pt x="75" y="53"/>
                  </a:moveTo>
                  <a:cubicBezTo>
                    <a:pt x="67" y="45"/>
                    <a:pt x="56" y="44"/>
                    <a:pt x="50" y="50"/>
                  </a:cubicBezTo>
                  <a:cubicBezTo>
                    <a:pt x="43" y="56"/>
                    <a:pt x="45" y="67"/>
                    <a:pt x="52" y="75"/>
                  </a:cubicBezTo>
                  <a:cubicBezTo>
                    <a:pt x="55" y="77"/>
                    <a:pt x="64" y="87"/>
                    <a:pt x="66" y="89"/>
                  </a:cubicBezTo>
                  <a:cubicBezTo>
                    <a:pt x="74" y="97"/>
                    <a:pt x="86" y="98"/>
                    <a:pt x="92" y="92"/>
                  </a:cubicBezTo>
                  <a:cubicBezTo>
                    <a:pt x="98" y="86"/>
                    <a:pt x="97" y="74"/>
                    <a:pt x="89" y="67"/>
                  </a:cubicBezTo>
                  <a:cubicBezTo>
                    <a:pt x="87" y="64"/>
                    <a:pt x="77" y="55"/>
                    <a:pt x="75" y="53"/>
                  </a:cubicBezTo>
                  <a:close/>
                  <a:moveTo>
                    <a:pt x="310" y="333"/>
                  </a:moveTo>
                  <a:cubicBezTo>
                    <a:pt x="313" y="335"/>
                    <a:pt x="322" y="345"/>
                    <a:pt x="324" y="347"/>
                  </a:cubicBezTo>
                  <a:cubicBezTo>
                    <a:pt x="332" y="355"/>
                    <a:pt x="344" y="356"/>
                    <a:pt x="350" y="350"/>
                  </a:cubicBezTo>
                  <a:cubicBezTo>
                    <a:pt x="356" y="344"/>
                    <a:pt x="355" y="332"/>
                    <a:pt x="347" y="325"/>
                  </a:cubicBezTo>
                  <a:cubicBezTo>
                    <a:pt x="345" y="322"/>
                    <a:pt x="335" y="313"/>
                    <a:pt x="333" y="311"/>
                  </a:cubicBezTo>
                  <a:cubicBezTo>
                    <a:pt x="325" y="303"/>
                    <a:pt x="314" y="302"/>
                    <a:pt x="308" y="308"/>
                  </a:cubicBezTo>
                  <a:cubicBezTo>
                    <a:pt x="301" y="314"/>
                    <a:pt x="303" y="325"/>
                    <a:pt x="310" y="3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696" tIns="34347" rIns="68696" bIns="3434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US" sz="585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54" name="Group 21"/>
            <p:cNvGrpSpPr/>
            <p:nvPr/>
          </p:nvGrpSpPr>
          <p:grpSpPr>
            <a:xfrm>
              <a:off x="4495" y="7993"/>
              <a:ext cx="753" cy="738"/>
              <a:chOff x="6786562" y="796925"/>
              <a:chExt cx="500063" cy="490538"/>
            </a:xfrm>
            <a:solidFill>
              <a:schemeClr val="bg1"/>
            </a:solidFill>
          </p:grpSpPr>
          <p:sp>
            <p:nvSpPr>
              <p:cNvPr id="55" name="Freeform 27"/>
              <p:cNvSpPr>
                <a:spLocks noEditPoints="1"/>
              </p:cNvSpPr>
              <p:nvPr/>
            </p:nvSpPr>
            <p:spPr bwMode="auto">
              <a:xfrm>
                <a:off x="6786562" y="796925"/>
                <a:ext cx="500063" cy="490538"/>
              </a:xfrm>
              <a:custGeom>
                <a:avLst/>
                <a:gdLst>
                  <a:gd name="T0" fmla="*/ 127 w 130"/>
                  <a:gd name="T1" fmla="*/ 42 h 128"/>
                  <a:gd name="T2" fmla="*/ 87 w 130"/>
                  <a:gd name="T3" fmla="*/ 2 h 128"/>
                  <a:gd name="T4" fmla="*/ 79 w 130"/>
                  <a:gd name="T5" fmla="*/ 0 h 128"/>
                  <a:gd name="T6" fmla="*/ 75 w 130"/>
                  <a:gd name="T7" fmla="*/ 2 h 128"/>
                  <a:gd name="T8" fmla="*/ 73 w 130"/>
                  <a:gd name="T9" fmla="*/ 6 h 128"/>
                  <a:gd name="T10" fmla="*/ 64 w 130"/>
                  <a:gd name="T11" fmla="*/ 21 h 128"/>
                  <a:gd name="T12" fmla="*/ 41 w 130"/>
                  <a:gd name="T13" fmla="*/ 37 h 128"/>
                  <a:gd name="T14" fmla="*/ 15 w 130"/>
                  <a:gd name="T15" fmla="*/ 55 h 128"/>
                  <a:gd name="T16" fmla="*/ 1 w 130"/>
                  <a:gd name="T17" fmla="*/ 78 h 128"/>
                  <a:gd name="T18" fmla="*/ 3 w 130"/>
                  <a:gd name="T19" fmla="*/ 86 h 128"/>
                  <a:gd name="T20" fmla="*/ 43 w 130"/>
                  <a:gd name="T21" fmla="*/ 126 h 128"/>
                  <a:gd name="T22" fmla="*/ 51 w 130"/>
                  <a:gd name="T23" fmla="*/ 128 h 128"/>
                  <a:gd name="T24" fmla="*/ 55 w 130"/>
                  <a:gd name="T25" fmla="*/ 126 h 128"/>
                  <a:gd name="T26" fmla="*/ 57 w 130"/>
                  <a:gd name="T27" fmla="*/ 122 h 128"/>
                  <a:gd name="T28" fmla="*/ 66 w 130"/>
                  <a:gd name="T29" fmla="*/ 107 h 128"/>
                  <a:gd name="T30" fmla="*/ 89 w 130"/>
                  <a:gd name="T31" fmla="*/ 91 h 128"/>
                  <a:gd name="T32" fmla="*/ 115 w 130"/>
                  <a:gd name="T33" fmla="*/ 73 h 128"/>
                  <a:gd name="T34" fmla="*/ 129 w 130"/>
                  <a:gd name="T35" fmla="*/ 50 h 128"/>
                  <a:gd name="T36" fmla="*/ 127 w 130"/>
                  <a:gd name="T37" fmla="*/ 42 h 128"/>
                  <a:gd name="T38" fmla="*/ 49 w 130"/>
                  <a:gd name="T39" fmla="*/ 120 h 128"/>
                  <a:gd name="T40" fmla="*/ 9 w 130"/>
                  <a:gd name="T41" fmla="*/ 80 h 128"/>
                  <a:gd name="T42" fmla="*/ 81 w 130"/>
                  <a:gd name="T43" fmla="*/ 8 h 128"/>
                  <a:gd name="T44" fmla="*/ 121 w 130"/>
                  <a:gd name="T45" fmla="*/ 48 h 128"/>
                  <a:gd name="T46" fmla="*/ 49 w 130"/>
                  <a:gd name="T47" fmla="*/ 12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0" h="128">
                    <a:moveTo>
                      <a:pt x="127" y="42"/>
                    </a:moveTo>
                    <a:cubicBezTo>
                      <a:pt x="87" y="2"/>
                      <a:pt x="87" y="2"/>
                      <a:pt x="87" y="2"/>
                    </a:cubicBezTo>
                    <a:cubicBezTo>
                      <a:pt x="85" y="0"/>
                      <a:pt x="82" y="0"/>
                      <a:pt x="79" y="0"/>
                    </a:cubicBezTo>
                    <a:cubicBezTo>
                      <a:pt x="78" y="1"/>
                      <a:pt x="76" y="1"/>
                      <a:pt x="75" y="2"/>
                    </a:cubicBezTo>
                    <a:cubicBezTo>
                      <a:pt x="74" y="3"/>
                      <a:pt x="74" y="4"/>
                      <a:pt x="73" y="6"/>
                    </a:cubicBezTo>
                    <a:cubicBezTo>
                      <a:pt x="72" y="12"/>
                      <a:pt x="68" y="17"/>
                      <a:pt x="64" y="21"/>
                    </a:cubicBezTo>
                    <a:cubicBezTo>
                      <a:pt x="58" y="27"/>
                      <a:pt x="50" y="32"/>
                      <a:pt x="41" y="37"/>
                    </a:cubicBezTo>
                    <a:cubicBezTo>
                      <a:pt x="32" y="42"/>
                      <a:pt x="23" y="48"/>
                      <a:pt x="15" y="55"/>
                    </a:cubicBezTo>
                    <a:cubicBezTo>
                      <a:pt x="8" y="62"/>
                      <a:pt x="4" y="69"/>
                      <a:pt x="1" y="78"/>
                    </a:cubicBezTo>
                    <a:cubicBezTo>
                      <a:pt x="0" y="80"/>
                      <a:pt x="1" y="84"/>
                      <a:pt x="3" y="86"/>
                    </a:cubicBezTo>
                    <a:cubicBezTo>
                      <a:pt x="43" y="126"/>
                      <a:pt x="43" y="126"/>
                      <a:pt x="43" y="126"/>
                    </a:cubicBezTo>
                    <a:cubicBezTo>
                      <a:pt x="45" y="128"/>
                      <a:pt x="48" y="128"/>
                      <a:pt x="51" y="128"/>
                    </a:cubicBezTo>
                    <a:cubicBezTo>
                      <a:pt x="52" y="127"/>
                      <a:pt x="54" y="127"/>
                      <a:pt x="55" y="126"/>
                    </a:cubicBezTo>
                    <a:cubicBezTo>
                      <a:pt x="56" y="125"/>
                      <a:pt x="56" y="124"/>
                      <a:pt x="57" y="122"/>
                    </a:cubicBezTo>
                    <a:cubicBezTo>
                      <a:pt x="58" y="116"/>
                      <a:pt x="62" y="111"/>
                      <a:pt x="66" y="107"/>
                    </a:cubicBezTo>
                    <a:cubicBezTo>
                      <a:pt x="72" y="101"/>
                      <a:pt x="80" y="96"/>
                      <a:pt x="89" y="91"/>
                    </a:cubicBezTo>
                    <a:cubicBezTo>
                      <a:pt x="98" y="86"/>
                      <a:pt x="107" y="80"/>
                      <a:pt x="115" y="73"/>
                    </a:cubicBezTo>
                    <a:cubicBezTo>
                      <a:pt x="122" y="66"/>
                      <a:pt x="126" y="59"/>
                      <a:pt x="129" y="50"/>
                    </a:cubicBezTo>
                    <a:cubicBezTo>
                      <a:pt x="130" y="48"/>
                      <a:pt x="129" y="44"/>
                      <a:pt x="127" y="42"/>
                    </a:cubicBezTo>
                    <a:close/>
                    <a:moveTo>
                      <a:pt x="49" y="120"/>
                    </a:moveTo>
                    <a:cubicBezTo>
                      <a:pt x="36" y="107"/>
                      <a:pt x="22" y="93"/>
                      <a:pt x="9" y="80"/>
                    </a:cubicBezTo>
                    <a:cubicBezTo>
                      <a:pt x="20" y="43"/>
                      <a:pt x="70" y="45"/>
                      <a:pt x="81" y="8"/>
                    </a:cubicBezTo>
                    <a:cubicBezTo>
                      <a:pt x="94" y="21"/>
                      <a:pt x="108" y="35"/>
                      <a:pt x="121" y="48"/>
                    </a:cubicBezTo>
                    <a:cubicBezTo>
                      <a:pt x="110" y="85"/>
                      <a:pt x="60" y="83"/>
                      <a:pt x="49" y="1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696" tIns="34347" rIns="68696" bIns="34347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id-ID" sz="58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6" name="Freeform 28"/>
              <p:cNvSpPr>
                <a:spLocks noEditPoints="1"/>
              </p:cNvSpPr>
              <p:nvPr/>
            </p:nvSpPr>
            <p:spPr bwMode="auto">
              <a:xfrm>
                <a:off x="6967538" y="969963"/>
                <a:ext cx="134938" cy="138113"/>
              </a:xfrm>
              <a:custGeom>
                <a:avLst/>
                <a:gdLst>
                  <a:gd name="T0" fmla="*/ 28 w 35"/>
                  <a:gd name="T1" fmla="*/ 12 h 36"/>
                  <a:gd name="T2" fmla="*/ 20 w 35"/>
                  <a:gd name="T3" fmla="*/ 13 h 36"/>
                  <a:gd name="T4" fmla="*/ 10 w 35"/>
                  <a:gd name="T5" fmla="*/ 7 h 36"/>
                  <a:gd name="T6" fmla="*/ 15 w 35"/>
                  <a:gd name="T7" fmla="*/ 6 h 36"/>
                  <a:gd name="T8" fmla="*/ 19 w 35"/>
                  <a:gd name="T9" fmla="*/ 6 h 36"/>
                  <a:gd name="T10" fmla="*/ 20 w 35"/>
                  <a:gd name="T11" fmla="*/ 2 h 36"/>
                  <a:gd name="T12" fmla="*/ 13 w 35"/>
                  <a:gd name="T13" fmla="*/ 1 h 36"/>
                  <a:gd name="T14" fmla="*/ 6 w 35"/>
                  <a:gd name="T15" fmla="*/ 4 h 36"/>
                  <a:gd name="T16" fmla="*/ 5 w 35"/>
                  <a:gd name="T17" fmla="*/ 3 h 36"/>
                  <a:gd name="T18" fmla="*/ 3 w 35"/>
                  <a:gd name="T19" fmla="*/ 5 h 36"/>
                  <a:gd name="T20" fmla="*/ 4 w 35"/>
                  <a:gd name="T21" fmla="*/ 6 h 36"/>
                  <a:gd name="T22" fmla="*/ 1 w 35"/>
                  <a:gd name="T23" fmla="*/ 15 h 36"/>
                  <a:gd name="T24" fmla="*/ 3 w 35"/>
                  <a:gd name="T25" fmla="*/ 22 h 36"/>
                  <a:gd name="T26" fmla="*/ 18 w 35"/>
                  <a:gd name="T27" fmla="*/ 21 h 36"/>
                  <a:gd name="T28" fmla="*/ 23 w 35"/>
                  <a:gd name="T29" fmla="*/ 31 h 36"/>
                  <a:gd name="T30" fmla="*/ 19 w 35"/>
                  <a:gd name="T31" fmla="*/ 30 h 36"/>
                  <a:gd name="T32" fmla="*/ 16 w 35"/>
                  <a:gd name="T33" fmla="*/ 28 h 36"/>
                  <a:gd name="T34" fmla="*/ 13 w 35"/>
                  <a:gd name="T35" fmla="*/ 31 h 36"/>
                  <a:gd name="T36" fmla="*/ 17 w 35"/>
                  <a:gd name="T37" fmla="*/ 35 h 36"/>
                  <a:gd name="T38" fmla="*/ 25 w 35"/>
                  <a:gd name="T39" fmla="*/ 36 h 36"/>
                  <a:gd name="T40" fmla="*/ 31 w 35"/>
                  <a:gd name="T41" fmla="*/ 35 h 36"/>
                  <a:gd name="T42" fmla="*/ 33 w 35"/>
                  <a:gd name="T43" fmla="*/ 34 h 36"/>
                  <a:gd name="T44" fmla="*/ 33 w 35"/>
                  <a:gd name="T45" fmla="*/ 32 h 36"/>
                  <a:gd name="T46" fmla="*/ 34 w 35"/>
                  <a:gd name="T47" fmla="*/ 26 h 36"/>
                  <a:gd name="T48" fmla="*/ 35 w 35"/>
                  <a:gd name="T49" fmla="*/ 18 h 36"/>
                  <a:gd name="T50" fmla="*/ 10 w 35"/>
                  <a:gd name="T51" fmla="*/ 17 h 36"/>
                  <a:gd name="T52" fmla="*/ 6 w 35"/>
                  <a:gd name="T53" fmla="*/ 15 h 36"/>
                  <a:gd name="T54" fmla="*/ 7 w 35"/>
                  <a:gd name="T55" fmla="*/ 11 h 36"/>
                  <a:gd name="T56" fmla="*/ 14 w 35"/>
                  <a:gd name="T57" fmla="*/ 16 h 36"/>
                  <a:gd name="T58" fmla="*/ 29 w 35"/>
                  <a:gd name="T59" fmla="*/ 25 h 36"/>
                  <a:gd name="T60" fmla="*/ 21 w 35"/>
                  <a:gd name="T61" fmla="*/ 20 h 36"/>
                  <a:gd name="T62" fmla="*/ 25 w 35"/>
                  <a:gd name="T63" fmla="*/ 18 h 36"/>
                  <a:gd name="T64" fmla="*/ 28 w 35"/>
                  <a:gd name="T65" fmla="*/ 20 h 36"/>
                  <a:gd name="T66" fmla="*/ 29 w 35"/>
                  <a:gd name="T67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5" h="36">
                    <a:moveTo>
                      <a:pt x="32" y="15"/>
                    </a:moveTo>
                    <a:cubicBezTo>
                      <a:pt x="31" y="14"/>
                      <a:pt x="30" y="13"/>
                      <a:pt x="28" y="12"/>
                    </a:cubicBezTo>
                    <a:cubicBezTo>
                      <a:pt x="27" y="12"/>
                      <a:pt x="26" y="12"/>
                      <a:pt x="24" y="12"/>
                    </a:cubicBezTo>
                    <a:cubicBezTo>
                      <a:pt x="23" y="12"/>
                      <a:pt x="22" y="12"/>
                      <a:pt x="20" y="13"/>
                    </a:cubicBezTo>
                    <a:cubicBezTo>
                      <a:pt x="19" y="13"/>
                      <a:pt x="18" y="14"/>
                      <a:pt x="16" y="15"/>
                    </a:cubicBezTo>
                    <a:cubicBezTo>
                      <a:pt x="14" y="12"/>
                      <a:pt x="12" y="10"/>
                      <a:pt x="10" y="7"/>
                    </a:cubicBezTo>
                    <a:cubicBezTo>
                      <a:pt x="11" y="7"/>
                      <a:pt x="12" y="6"/>
                      <a:pt x="13" y="6"/>
                    </a:cubicBezTo>
                    <a:cubicBezTo>
                      <a:pt x="14" y="6"/>
                      <a:pt x="14" y="6"/>
                      <a:pt x="15" y="6"/>
                    </a:cubicBezTo>
                    <a:cubicBezTo>
                      <a:pt x="16" y="7"/>
                      <a:pt x="17" y="7"/>
                      <a:pt x="18" y="7"/>
                    </a:cubicBezTo>
                    <a:cubicBezTo>
                      <a:pt x="18" y="7"/>
                      <a:pt x="19" y="7"/>
                      <a:pt x="19" y="6"/>
                    </a:cubicBezTo>
                    <a:cubicBezTo>
                      <a:pt x="20" y="6"/>
                      <a:pt x="20" y="5"/>
                      <a:pt x="20" y="5"/>
                    </a:cubicBezTo>
                    <a:cubicBezTo>
                      <a:pt x="20" y="4"/>
                      <a:pt x="20" y="3"/>
                      <a:pt x="20" y="2"/>
                    </a:cubicBezTo>
                    <a:cubicBezTo>
                      <a:pt x="19" y="1"/>
                      <a:pt x="18" y="1"/>
                      <a:pt x="16" y="0"/>
                    </a:cubicBezTo>
                    <a:cubicBezTo>
                      <a:pt x="15" y="0"/>
                      <a:pt x="14" y="0"/>
                      <a:pt x="13" y="1"/>
                    </a:cubicBezTo>
                    <a:cubicBezTo>
                      <a:pt x="11" y="1"/>
                      <a:pt x="10" y="1"/>
                      <a:pt x="9" y="2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3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7"/>
                      <a:pt x="2" y="9"/>
                      <a:pt x="2" y="10"/>
                    </a:cubicBezTo>
                    <a:cubicBezTo>
                      <a:pt x="1" y="12"/>
                      <a:pt x="1" y="13"/>
                      <a:pt x="1" y="15"/>
                    </a:cubicBezTo>
                    <a:cubicBezTo>
                      <a:pt x="0" y="16"/>
                      <a:pt x="1" y="17"/>
                      <a:pt x="1" y="18"/>
                    </a:cubicBezTo>
                    <a:cubicBezTo>
                      <a:pt x="1" y="20"/>
                      <a:pt x="2" y="21"/>
                      <a:pt x="3" y="22"/>
                    </a:cubicBezTo>
                    <a:cubicBezTo>
                      <a:pt x="5" y="23"/>
                      <a:pt x="8" y="24"/>
                      <a:pt x="10" y="24"/>
                    </a:cubicBezTo>
                    <a:cubicBezTo>
                      <a:pt x="13" y="23"/>
                      <a:pt x="15" y="23"/>
                      <a:pt x="18" y="21"/>
                    </a:cubicBezTo>
                    <a:cubicBezTo>
                      <a:pt x="21" y="24"/>
                      <a:pt x="23" y="27"/>
                      <a:pt x="25" y="29"/>
                    </a:cubicBezTo>
                    <a:cubicBezTo>
                      <a:pt x="24" y="30"/>
                      <a:pt x="24" y="30"/>
                      <a:pt x="23" y="31"/>
                    </a:cubicBezTo>
                    <a:cubicBezTo>
                      <a:pt x="22" y="31"/>
                      <a:pt x="21" y="31"/>
                      <a:pt x="21" y="31"/>
                    </a:cubicBezTo>
                    <a:cubicBezTo>
                      <a:pt x="20" y="30"/>
                      <a:pt x="20" y="30"/>
                      <a:pt x="19" y="30"/>
                    </a:cubicBezTo>
                    <a:cubicBezTo>
                      <a:pt x="18" y="29"/>
                      <a:pt x="18" y="29"/>
                      <a:pt x="17" y="29"/>
                    </a:cubicBezTo>
                    <a:cubicBezTo>
                      <a:pt x="17" y="28"/>
                      <a:pt x="16" y="28"/>
                      <a:pt x="16" y="28"/>
                    </a:cubicBezTo>
                    <a:cubicBezTo>
                      <a:pt x="15" y="28"/>
                      <a:pt x="15" y="29"/>
                      <a:pt x="14" y="29"/>
                    </a:cubicBezTo>
                    <a:cubicBezTo>
                      <a:pt x="13" y="30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3"/>
                    </a:cubicBezTo>
                    <a:cubicBezTo>
                      <a:pt x="15" y="34"/>
                      <a:pt x="16" y="35"/>
                      <a:pt x="17" y="35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6"/>
                      <a:pt x="23" y="36"/>
                      <a:pt x="25" y="36"/>
                    </a:cubicBezTo>
                    <a:cubicBezTo>
                      <a:pt x="26" y="35"/>
                      <a:pt x="27" y="34"/>
                      <a:pt x="29" y="33"/>
                    </a:cubicBezTo>
                    <a:cubicBezTo>
                      <a:pt x="30" y="33"/>
                      <a:pt x="30" y="34"/>
                      <a:pt x="31" y="35"/>
                    </a:cubicBezTo>
                    <a:cubicBezTo>
                      <a:pt x="31" y="35"/>
                      <a:pt x="32" y="35"/>
                      <a:pt x="32" y="35"/>
                    </a:cubicBezTo>
                    <a:cubicBezTo>
                      <a:pt x="33" y="35"/>
                      <a:pt x="33" y="35"/>
                      <a:pt x="33" y="34"/>
                    </a:cubicBezTo>
                    <a:cubicBezTo>
                      <a:pt x="33" y="34"/>
                      <a:pt x="34" y="34"/>
                      <a:pt x="34" y="33"/>
                    </a:cubicBezTo>
                    <a:cubicBezTo>
                      <a:pt x="34" y="33"/>
                      <a:pt x="33" y="32"/>
                      <a:pt x="33" y="32"/>
                    </a:cubicBezTo>
                    <a:cubicBezTo>
                      <a:pt x="32" y="32"/>
                      <a:pt x="32" y="31"/>
                      <a:pt x="31" y="30"/>
                    </a:cubicBezTo>
                    <a:cubicBezTo>
                      <a:pt x="32" y="29"/>
                      <a:pt x="33" y="27"/>
                      <a:pt x="34" y="26"/>
                    </a:cubicBezTo>
                    <a:cubicBezTo>
                      <a:pt x="35" y="24"/>
                      <a:pt x="35" y="23"/>
                      <a:pt x="35" y="21"/>
                    </a:cubicBezTo>
                    <a:cubicBezTo>
                      <a:pt x="35" y="20"/>
                      <a:pt x="35" y="19"/>
                      <a:pt x="35" y="18"/>
                    </a:cubicBezTo>
                    <a:cubicBezTo>
                      <a:pt x="34" y="17"/>
                      <a:pt x="33" y="16"/>
                      <a:pt x="32" y="15"/>
                    </a:cubicBezTo>
                    <a:close/>
                    <a:moveTo>
                      <a:pt x="10" y="17"/>
                    </a:moveTo>
                    <a:cubicBezTo>
                      <a:pt x="9" y="17"/>
                      <a:pt x="8" y="17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6" y="14"/>
                      <a:pt x="6" y="14"/>
                      <a:pt x="6" y="13"/>
                    </a:cubicBezTo>
                    <a:cubicBezTo>
                      <a:pt x="6" y="13"/>
                      <a:pt x="6" y="12"/>
                      <a:pt x="7" y="11"/>
                    </a:cubicBezTo>
                    <a:cubicBezTo>
                      <a:pt x="7" y="11"/>
                      <a:pt x="7" y="10"/>
                      <a:pt x="8" y="9"/>
                    </a:cubicBezTo>
                    <a:cubicBezTo>
                      <a:pt x="10" y="11"/>
                      <a:pt x="12" y="14"/>
                      <a:pt x="14" y="16"/>
                    </a:cubicBezTo>
                    <a:cubicBezTo>
                      <a:pt x="12" y="17"/>
                      <a:pt x="11" y="17"/>
                      <a:pt x="10" y="17"/>
                    </a:cubicBezTo>
                    <a:close/>
                    <a:moveTo>
                      <a:pt x="29" y="25"/>
                    </a:moveTo>
                    <a:cubicBezTo>
                      <a:pt x="28" y="26"/>
                      <a:pt x="28" y="27"/>
                      <a:pt x="27" y="27"/>
                    </a:cubicBezTo>
                    <a:cubicBezTo>
                      <a:pt x="25" y="25"/>
                      <a:pt x="23" y="22"/>
                      <a:pt x="21" y="20"/>
                    </a:cubicBezTo>
                    <a:cubicBezTo>
                      <a:pt x="21" y="20"/>
                      <a:pt x="22" y="19"/>
                      <a:pt x="23" y="19"/>
                    </a:cubicBezTo>
                    <a:cubicBezTo>
                      <a:pt x="23" y="19"/>
                      <a:pt x="24" y="19"/>
                      <a:pt x="25" y="18"/>
                    </a:cubicBezTo>
                    <a:cubicBezTo>
                      <a:pt x="25" y="18"/>
                      <a:pt x="26" y="18"/>
                      <a:pt x="27" y="19"/>
                    </a:cubicBezTo>
                    <a:cubicBezTo>
                      <a:pt x="27" y="19"/>
                      <a:pt x="28" y="19"/>
                      <a:pt x="28" y="20"/>
                    </a:cubicBezTo>
                    <a:cubicBezTo>
                      <a:pt x="29" y="20"/>
                      <a:pt x="29" y="21"/>
                      <a:pt x="29" y="21"/>
                    </a:cubicBezTo>
                    <a:cubicBezTo>
                      <a:pt x="30" y="22"/>
                      <a:pt x="30" y="23"/>
                      <a:pt x="29" y="23"/>
                    </a:cubicBezTo>
                    <a:cubicBezTo>
                      <a:pt x="29" y="24"/>
                      <a:pt x="29" y="25"/>
                      <a:pt x="2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696" tIns="34347" rIns="68696" bIns="34347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id-ID" sz="58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7" name="Freeform 29"/>
              <p:cNvSpPr/>
              <p:nvPr/>
            </p:nvSpPr>
            <p:spPr bwMode="auto">
              <a:xfrm>
                <a:off x="6956425" y="1135063"/>
                <a:ext cx="73025" cy="79375"/>
              </a:xfrm>
              <a:custGeom>
                <a:avLst/>
                <a:gdLst>
                  <a:gd name="T0" fmla="*/ 16 w 19"/>
                  <a:gd name="T1" fmla="*/ 1 h 21"/>
                  <a:gd name="T2" fmla="*/ 16 w 19"/>
                  <a:gd name="T3" fmla="*/ 1 h 21"/>
                  <a:gd name="T4" fmla="*/ 9 w 19"/>
                  <a:gd name="T5" fmla="*/ 7 h 21"/>
                  <a:gd name="T6" fmla="*/ 3 w 19"/>
                  <a:gd name="T7" fmla="*/ 14 h 21"/>
                  <a:gd name="T8" fmla="*/ 0 w 19"/>
                  <a:gd name="T9" fmla="*/ 17 h 21"/>
                  <a:gd name="T10" fmla="*/ 0 w 19"/>
                  <a:gd name="T11" fmla="*/ 17 h 21"/>
                  <a:gd name="T12" fmla="*/ 0 w 19"/>
                  <a:gd name="T13" fmla="*/ 20 h 21"/>
                  <a:gd name="T14" fmla="*/ 3 w 19"/>
                  <a:gd name="T15" fmla="*/ 20 h 21"/>
                  <a:gd name="T16" fmla="*/ 3 w 19"/>
                  <a:gd name="T17" fmla="*/ 20 h 21"/>
                  <a:gd name="T18" fmla="*/ 6 w 19"/>
                  <a:gd name="T19" fmla="*/ 16 h 21"/>
                  <a:gd name="T20" fmla="*/ 11 w 19"/>
                  <a:gd name="T21" fmla="*/ 10 h 21"/>
                  <a:gd name="T22" fmla="*/ 18 w 19"/>
                  <a:gd name="T23" fmla="*/ 4 h 21"/>
                  <a:gd name="T24" fmla="*/ 18 w 19"/>
                  <a:gd name="T25" fmla="*/ 4 h 21"/>
                  <a:gd name="T26" fmla="*/ 19 w 19"/>
                  <a:gd name="T27" fmla="*/ 4 h 21"/>
                  <a:gd name="T28" fmla="*/ 19 w 19"/>
                  <a:gd name="T29" fmla="*/ 1 h 21"/>
                  <a:gd name="T30" fmla="*/ 16 w 19"/>
                  <a:gd name="T31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1">
                    <a:moveTo>
                      <a:pt x="16" y="1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3"/>
                      <a:pt x="11" y="5"/>
                      <a:pt x="9" y="7"/>
                    </a:cubicBezTo>
                    <a:cubicBezTo>
                      <a:pt x="6" y="9"/>
                      <a:pt x="5" y="11"/>
                      <a:pt x="3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1" y="21"/>
                      <a:pt x="2" y="21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8" y="14"/>
                      <a:pt x="9" y="12"/>
                      <a:pt x="11" y="10"/>
                    </a:cubicBezTo>
                    <a:cubicBezTo>
                      <a:pt x="14" y="8"/>
                      <a:pt x="16" y="6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9" y="4"/>
                    </a:cubicBezTo>
                    <a:cubicBezTo>
                      <a:pt x="19" y="3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696" tIns="34347" rIns="68696" bIns="34347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id-ID" sz="58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8" name="Freeform 30"/>
              <p:cNvSpPr/>
              <p:nvPr/>
            </p:nvSpPr>
            <p:spPr bwMode="auto">
              <a:xfrm>
                <a:off x="7043738" y="873125"/>
                <a:ext cx="77788" cy="80963"/>
              </a:xfrm>
              <a:custGeom>
                <a:avLst/>
                <a:gdLst>
                  <a:gd name="T0" fmla="*/ 8 w 20"/>
                  <a:gd name="T1" fmla="*/ 11 h 21"/>
                  <a:gd name="T2" fmla="*/ 1 w 20"/>
                  <a:gd name="T3" fmla="*/ 17 h 21"/>
                  <a:gd name="T4" fmla="*/ 0 w 20"/>
                  <a:gd name="T5" fmla="*/ 17 h 21"/>
                  <a:gd name="T6" fmla="*/ 0 w 20"/>
                  <a:gd name="T7" fmla="*/ 20 h 21"/>
                  <a:gd name="T8" fmla="*/ 3 w 20"/>
                  <a:gd name="T9" fmla="*/ 20 h 21"/>
                  <a:gd name="T10" fmla="*/ 3 w 20"/>
                  <a:gd name="T11" fmla="*/ 20 h 21"/>
                  <a:gd name="T12" fmla="*/ 10 w 20"/>
                  <a:gd name="T13" fmla="*/ 14 h 21"/>
                  <a:gd name="T14" fmla="*/ 16 w 20"/>
                  <a:gd name="T15" fmla="*/ 7 h 21"/>
                  <a:gd name="T16" fmla="*/ 19 w 20"/>
                  <a:gd name="T17" fmla="*/ 3 h 21"/>
                  <a:gd name="T18" fmla="*/ 19 w 20"/>
                  <a:gd name="T19" fmla="*/ 3 h 21"/>
                  <a:gd name="T20" fmla="*/ 19 w 20"/>
                  <a:gd name="T21" fmla="*/ 0 h 21"/>
                  <a:gd name="T22" fmla="*/ 16 w 20"/>
                  <a:gd name="T23" fmla="*/ 0 h 21"/>
                  <a:gd name="T24" fmla="*/ 16 w 20"/>
                  <a:gd name="T25" fmla="*/ 1 h 21"/>
                  <a:gd name="T26" fmla="*/ 13 w 20"/>
                  <a:gd name="T27" fmla="*/ 5 h 21"/>
                  <a:gd name="T28" fmla="*/ 8 w 20"/>
                  <a:gd name="T29" fmla="*/ 1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21">
                    <a:moveTo>
                      <a:pt x="8" y="11"/>
                    </a:moveTo>
                    <a:cubicBezTo>
                      <a:pt x="5" y="13"/>
                      <a:pt x="3" y="15"/>
                      <a:pt x="1" y="17"/>
                    </a:cubicBezTo>
                    <a:cubicBezTo>
                      <a:pt x="1" y="17"/>
                      <a:pt x="0" y="17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1" y="21"/>
                      <a:pt x="2" y="21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6" y="18"/>
                      <a:pt x="8" y="16"/>
                      <a:pt x="10" y="14"/>
                    </a:cubicBezTo>
                    <a:cubicBezTo>
                      <a:pt x="13" y="12"/>
                      <a:pt x="14" y="9"/>
                      <a:pt x="16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1" y="7"/>
                      <a:pt x="10" y="9"/>
                      <a:pt x="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696" tIns="34347" rIns="68696" bIns="34347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id-ID" sz="58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7301865" y="1343660"/>
            <a:ext cx="3113405" cy="1262380"/>
            <a:chOff x="821138" y="4300045"/>
            <a:chExt cx="3112475" cy="1001813"/>
          </a:xfrm>
          <a:noFill/>
        </p:grpSpPr>
        <p:sp>
          <p:nvSpPr>
            <p:cNvPr id="60" name="Rectangle 70"/>
            <p:cNvSpPr>
              <a:spLocks noChangeArrowheads="1"/>
            </p:cNvSpPr>
            <p:nvPr/>
          </p:nvSpPr>
          <p:spPr bwMode="auto">
            <a:xfrm>
              <a:off x="821138" y="4300045"/>
              <a:ext cx="3112475" cy="2922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313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noProof="1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jsonp</a:t>
              </a:r>
              <a:r>
                <a:rPr lang="zh-CN" altLang="en-US" sz="1800" b="1" noProof="1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跨域：需要前后端配合</a:t>
              </a:r>
              <a:endParaRPr lang="zh-CN" altLang="en-US" sz="1800" b="1" noProof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1" name="Rectangle 23"/>
            <p:cNvSpPr/>
            <p:nvPr/>
          </p:nvSpPr>
          <p:spPr>
            <a:xfrm>
              <a:off x="821139" y="4619033"/>
              <a:ext cx="3111839" cy="682825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ju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b="1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原理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：动态创建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script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标签，让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src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指向当前需要访问的地址，因为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src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属性指向的是外部地址，，不受同源策略限制。</a:t>
              </a:r>
              <a:endParaRPr lang="zh-CN" altLang="en-US" sz="1200" noProof="1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  <a:p>
              <a:pPr algn="ju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他只支持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get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请求，不支持其他请求</a:t>
              </a:r>
              <a:endParaRPr lang="zh-CN" altLang="en-US" sz="1200" noProof="1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6249625" y="1380885"/>
            <a:ext cx="906541" cy="669859"/>
            <a:chOff x="7335311" y="3689798"/>
            <a:chExt cx="906541" cy="669859"/>
          </a:xfrm>
          <a:effectLst/>
        </p:grpSpPr>
        <p:sp>
          <p:nvSpPr>
            <p:cNvPr id="63" name="椭圆 62"/>
            <p:cNvSpPr/>
            <p:nvPr/>
          </p:nvSpPr>
          <p:spPr>
            <a:xfrm>
              <a:off x="7458640" y="3689798"/>
              <a:ext cx="669859" cy="669859"/>
            </a:xfrm>
            <a:prstGeom prst="ellipse">
              <a:avLst/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64" name="59"/>
            <p:cNvSpPr/>
            <p:nvPr/>
          </p:nvSpPr>
          <p:spPr>
            <a:xfrm>
              <a:off x="7335311" y="3689798"/>
              <a:ext cx="906541" cy="61555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7301661" y="3390011"/>
            <a:ext cx="3111840" cy="994628"/>
            <a:chOff x="821138" y="4300045"/>
            <a:chExt cx="3111840" cy="994628"/>
          </a:xfrm>
          <a:noFill/>
        </p:grpSpPr>
        <p:sp>
          <p:nvSpPr>
            <p:cNvPr id="72" name="Rectangle 70"/>
            <p:cNvSpPr>
              <a:spLocks noChangeArrowheads="1"/>
            </p:cNvSpPr>
            <p:nvPr/>
          </p:nvSpPr>
          <p:spPr bwMode="auto">
            <a:xfrm>
              <a:off x="821138" y="4300045"/>
              <a:ext cx="2493818" cy="33718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1313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1pPr>
              <a:lvl2pPr marL="742950" indent="-28575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2pPr>
              <a:lvl3pPr marL="11430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3pPr>
              <a:lvl4pPr marL="16002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4pPr>
              <a:lvl5pPr marL="2057400" indent="-228600" defTabSz="91313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5pPr>
              <a:lvl6pPr marL="25146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6pPr>
              <a:lvl7pPr marL="29718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7pPr>
              <a:lvl8pPr marL="34290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8pPr>
              <a:lvl9pPr marL="3886200" indent="-228600" defTabSz="91313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rgbClr val="595959"/>
                  </a:solidFill>
                  <a:latin typeface="Calibri Light" panose="020F0302020204030204" pitchFamily="34" charset="0"/>
                  <a:cs typeface="Roboto Light" pitchFamily="2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600" b="1" noProof="1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cors</a:t>
              </a:r>
              <a:r>
                <a:rPr lang="zh-CN" altLang="en-US" sz="1600" b="1" noProof="1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跨域：服务端解决</a:t>
              </a:r>
              <a:endParaRPr lang="zh-CN" altLang="en-US" sz="1600" b="1" noProof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3" name="Rectangle 23"/>
            <p:cNvSpPr/>
            <p:nvPr/>
          </p:nvSpPr>
          <p:spPr>
            <a:xfrm>
              <a:off x="821139" y="4619033"/>
              <a:ext cx="3111839" cy="67564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ju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b="1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原理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：设置响应头，允许访问即可</a:t>
              </a:r>
              <a:b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</a:b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setHeader('Access-Control-Allow-Origin','</a:t>
              </a:r>
              <a:r>
                <a:rPr lang="zh-CN" altLang="en-US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访问的域名</a:t>
              </a:r>
              <a:r>
                <a:rPr lang="en-US" altLang="zh-CN" sz="1200" noProof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');</a:t>
              </a:r>
              <a:endParaRPr lang="en-US" altLang="zh-CN" sz="1200" noProof="1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6249625" y="3278735"/>
            <a:ext cx="906541" cy="669859"/>
            <a:chOff x="7335311" y="3689798"/>
            <a:chExt cx="906541" cy="669859"/>
          </a:xfrm>
          <a:effectLst/>
        </p:grpSpPr>
        <p:sp>
          <p:nvSpPr>
            <p:cNvPr id="75" name="椭圆 74"/>
            <p:cNvSpPr/>
            <p:nvPr/>
          </p:nvSpPr>
          <p:spPr>
            <a:xfrm>
              <a:off x="7458640" y="3689798"/>
              <a:ext cx="669859" cy="669859"/>
            </a:xfrm>
            <a:prstGeom prst="ellipse">
              <a:avLst/>
            </a:prstGeom>
            <a:solidFill>
              <a:srgbClr val="47626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6" name="59"/>
            <p:cNvSpPr/>
            <p:nvPr/>
          </p:nvSpPr>
          <p:spPr>
            <a:xfrm>
              <a:off x="7335311" y="3689798"/>
              <a:ext cx="906541" cy="61555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8" name="Rectangle 70"/>
          <p:cNvSpPr>
            <a:spLocks noChangeArrowheads="1"/>
          </p:cNvSpPr>
          <p:nvPr/>
        </p:nvSpPr>
        <p:spPr bwMode="auto">
          <a:xfrm>
            <a:off x="7301865" y="5071745"/>
            <a:ext cx="2493645" cy="58356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313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noProof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nginx</a:t>
            </a:r>
            <a:r>
              <a:rPr lang="zh-CN" altLang="en-US" sz="1600" b="1" noProof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跨域：方向服务器代理</a:t>
            </a:r>
            <a:endParaRPr lang="zh-CN" altLang="en-US" sz="1600" b="1" noProof="1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6249625" y="5108685"/>
            <a:ext cx="906541" cy="669859"/>
            <a:chOff x="7335311" y="3689798"/>
            <a:chExt cx="906541" cy="669859"/>
          </a:xfrm>
          <a:effectLst/>
        </p:grpSpPr>
        <p:sp>
          <p:nvSpPr>
            <p:cNvPr id="81" name="椭圆 80"/>
            <p:cNvSpPr/>
            <p:nvPr/>
          </p:nvSpPr>
          <p:spPr>
            <a:xfrm>
              <a:off x="7458640" y="3689798"/>
              <a:ext cx="669859" cy="669859"/>
            </a:xfrm>
            <a:prstGeom prst="ellipse">
              <a:avLst/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82" name="59"/>
            <p:cNvSpPr/>
            <p:nvPr/>
          </p:nvSpPr>
          <p:spPr>
            <a:xfrm>
              <a:off x="7335311" y="3689798"/>
              <a:ext cx="906541" cy="61555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05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跨域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84" name="Group 3"/>
          <p:cNvGrpSpPr/>
          <p:nvPr/>
        </p:nvGrpSpPr>
        <p:grpSpPr>
          <a:xfrm>
            <a:off x="1421912" y="2278992"/>
            <a:ext cx="8091440" cy="3541061"/>
            <a:chOff x="1100786" y="1551735"/>
            <a:chExt cx="10052640" cy="4399344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grpSpPr>
        <p:sp>
          <p:nvSpPr>
            <p:cNvPr id="85" name="Freeform 21"/>
            <p:cNvSpPr/>
            <p:nvPr/>
          </p:nvSpPr>
          <p:spPr>
            <a:xfrm rot="19805282">
              <a:off x="1456384" y="1551735"/>
              <a:ext cx="9350488" cy="4399344"/>
            </a:xfrm>
            <a:custGeom>
              <a:avLst/>
              <a:gdLst>
                <a:gd name="connsiteX0" fmla="*/ 9210674 w 9350488"/>
                <a:gd name="connsiteY0" fmla="*/ 3819266 h 4399344"/>
                <a:gd name="connsiteX1" fmla="*/ 9350488 w 9350488"/>
                <a:gd name="connsiteY1" fmla="*/ 4082226 h 4399344"/>
                <a:gd name="connsiteX2" fmla="*/ 9033370 w 9350488"/>
                <a:gd name="connsiteY2" fmla="*/ 4399344 h 4399344"/>
                <a:gd name="connsiteX3" fmla="*/ 6852320 w 9350488"/>
                <a:gd name="connsiteY3" fmla="*/ 4399344 h 4399344"/>
                <a:gd name="connsiteX4" fmla="*/ 6844759 w 9350488"/>
                <a:gd name="connsiteY4" fmla="*/ 4398581 h 4399344"/>
                <a:gd name="connsiteX5" fmla="*/ 6831730 w 9350488"/>
                <a:gd name="connsiteY5" fmla="*/ 4398964 h 4399344"/>
                <a:gd name="connsiteX6" fmla="*/ 6805150 w 9350488"/>
                <a:gd name="connsiteY6" fmla="*/ 4394589 h 4399344"/>
                <a:gd name="connsiteX7" fmla="*/ 6788410 w 9350488"/>
                <a:gd name="connsiteY7" fmla="*/ 4392901 h 4399344"/>
                <a:gd name="connsiteX8" fmla="*/ 6781081 w 9350488"/>
                <a:gd name="connsiteY8" fmla="*/ 4390626 h 4399344"/>
                <a:gd name="connsiteX9" fmla="*/ 6771692 w 9350488"/>
                <a:gd name="connsiteY9" fmla="*/ 4389080 h 4399344"/>
                <a:gd name="connsiteX10" fmla="*/ 6748678 w 9350488"/>
                <a:gd name="connsiteY10" fmla="*/ 4380567 h 4399344"/>
                <a:gd name="connsiteX11" fmla="*/ 6728884 w 9350488"/>
                <a:gd name="connsiteY11" fmla="*/ 4374423 h 4399344"/>
                <a:gd name="connsiteX12" fmla="*/ 6722076 w 9350488"/>
                <a:gd name="connsiteY12" fmla="*/ 4370728 h 4399344"/>
                <a:gd name="connsiteX13" fmla="*/ 6714626 w 9350488"/>
                <a:gd name="connsiteY13" fmla="*/ 4367972 h 4399344"/>
                <a:gd name="connsiteX14" fmla="*/ 6695104 w 9350488"/>
                <a:gd name="connsiteY14" fmla="*/ 4356088 h 4399344"/>
                <a:gd name="connsiteX15" fmla="*/ 6675017 w 9350488"/>
                <a:gd name="connsiteY15" fmla="*/ 4345185 h 4399344"/>
                <a:gd name="connsiteX16" fmla="*/ 6668890 w 9350488"/>
                <a:gd name="connsiteY16" fmla="*/ 4340130 h 4399344"/>
                <a:gd name="connsiteX17" fmla="*/ 6662274 w 9350488"/>
                <a:gd name="connsiteY17" fmla="*/ 4336102 h 4399344"/>
                <a:gd name="connsiteX18" fmla="*/ 6647012 w 9350488"/>
                <a:gd name="connsiteY18" fmla="*/ 4322079 h 4399344"/>
                <a:gd name="connsiteX19" fmla="*/ 6628085 w 9350488"/>
                <a:gd name="connsiteY19" fmla="*/ 4306462 h 4399344"/>
                <a:gd name="connsiteX20" fmla="*/ 6622029 w 9350488"/>
                <a:gd name="connsiteY20" fmla="*/ 4299122 h 4399344"/>
                <a:gd name="connsiteX21" fmla="*/ 6616378 w 9350488"/>
                <a:gd name="connsiteY21" fmla="*/ 4293931 h 4399344"/>
                <a:gd name="connsiteX22" fmla="*/ 6606505 w 9350488"/>
                <a:gd name="connsiteY22" fmla="*/ 4280307 h 4399344"/>
                <a:gd name="connsiteX23" fmla="*/ 6589361 w 9350488"/>
                <a:gd name="connsiteY23" fmla="*/ 4259529 h 4399344"/>
                <a:gd name="connsiteX24" fmla="*/ 6583143 w 9350488"/>
                <a:gd name="connsiteY24" fmla="*/ 4248073 h 4399344"/>
                <a:gd name="connsiteX25" fmla="*/ 6578683 w 9350488"/>
                <a:gd name="connsiteY25" fmla="*/ 4241920 h 4399344"/>
                <a:gd name="connsiteX26" fmla="*/ 5577164 w 9350488"/>
                <a:gd name="connsiteY26" fmla="*/ 2519482 h 4399344"/>
                <a:gd name="connsiteX27" fmla="*/ 3584720 w 9350488"/>
                <a:gd name="connsiteY27" fmla="*/ 2519482 h 4399344"/>
                <a:gd name="connsiteX28" fmla="*/ 3577151 w 9350488"/>
                <a:gd name="connsiteY28" fmla="*/ 2518719 h 4399344"/>
                <a:gd name="connsiteX29" fmla="*/ 3564128 w 9350488"/>
                <a:gd name="connsiteY29" fmla="*/ 2519102 h 4399344"/>
                <a:gd name="connsiteX30" fmla="*/ 3537559 w 9350488"/>
                <a:gd name="connsiteY30" fmla="*/ 2514728 h 4399344"/>
                <a:gd name="connsiteX31" fmla="*/ 3520810 w 9350488"/>
                <a:gd name="connsiteY31" fmla="*/ 2513039 h 4399344"/>
                <a:gd name="connsiteX32" fmla="*/ 3513476 w 9350488"/>
                <a:gd name="connsiteY32" fmla="*/ 2510763 h 4399344"/>
                <a:gd name="connsiteX33" fmla="*/ 3504091 w 9350488"/>
                <a:gd name="connsiteY33" fmla="*/ 2509217 h 4399344"/>
                <a:gd name="connsiteX34" fmla="*/ 3481082 w 9350488"/>
                <a:gd name="connsiteY34" fmla="*/ 2500707 h 4399344"/>
                <a:gd name="connsiteX35" fmla="*/ 3461284 w 9350488"/>
                <a:gd name="connsiteY35" fmla="*/ 2494561 h 4399344"/>
                <a:gd name="connsiteX36" fmla="*/ 3454474 w 9350488"/>
                <a:gd name="connsiteY36" fmla="*/ 2490865 h 4399344"/>
                <a:gd name="connsiteX37" fmla="*/ 3447024 w 9350488"/>
                <a:gd name="connsiteY37" fmla="*/ 2488109 h 4399344"/>
                <a:gd name="connsiteX38" fmla="*/ 3427503 w 9350488"/>
                <a:gd name="connsiteY38" fmla="*/ 2476226 h 4399344"/>
                <a:gd name="connsiteX39" fmla="*/ 3407416 w 9350488"/>
                <a:gd name="connsiteY39" fmla="*/ 2465323 h 4399344"/>
                <a:gd name="connsiteX40" fmla="*/ 3401290 w 9350488"/>
                <a:gd name="connsiteY40" fmla="*/ 2460268 h 4399344"/>
                <a:gd name="connsiteX41" fmla="*/ 3394672 w 9350488"/>
                <a:gd name="connsiteY41" fmla="*/ 2456239 h 4399344"/>
                <a:gd name="connsiteX42" fmla="*/ 3379407 w 9350488"/>
                <a:gd name="connsiteY42" fmla="*/ 2442213 h 4399344"/>
                <a:gd name="connsiteX43" fmla="*/ 3360484 w 9350488"/>
                <a:gd name="connsiteY43" fmla="*/ 2426600 h 4399344"/>
                <a:gd name="connsiteX44" fmla="*/ 3354430 w 9350488"/>
                <a:gd name="connsiteY44" fmla="*/ 2419263 h 4399344"/>
                <a:gd name="connsiteX45" fmla="*/ 3348776 w 9350488"/>
                <a:gd name="connsiteY45" fmla="*/ 2414068 h 4399344"/>
                <a:gd name="connsiteX46" fmla="*/ 3338897 w 9350488"/>
                <a:gd name="connsiteY46" fmla="*/ 2400437 h 4399344"/>
                <a:gd name="connsiteX47" fmla="*/ 3321761 w 9350488"/>
                <a:gd name="connsiteY47" fmla="*/ 2379667 h 4399344"/>
                <a:gd name="connsiteX48" fmla="*/ 3315545 w 9350488"/>
                <a:gd name="connsiteY48" fmla="*/ 2368216 h 4399344"/>
                <a:gd name="connsiteX49" fmla="*/ 3311081 w 9350488"/>
                <a:gd name="connsiteY49" fmla="*/ 2362057 h 4399344"/>
                <a:gd name="connsiteX50" fmla="*/ 2309562 w 9350488"/>
                <a:gd name="connsiteY50" fmla="*/ 639619 h 4399344"/>
                <a:gd name="connsiteX51" fmla="*/ 317118 w 9350488"/>
                <a:gd name="connsiteY51" fmla="*/ 639619 h 4399344"/>
                <a:gd name="connsiteX52" fmla="*/ 1 w 9350488"/>
                <a:gd name="connsiteY52" fmla="*/ 322501 h 4399344"/>
                <a:gd name="connsiteX53" fmla="*/ 317119 w 9350488"/>
                <a:gd name="connsiteY53" fmla="*/ 5383 h 4399344"/>
                <a:gd name="connsiteX54" fmla="*/ 2436279 w 9350488"/>
                <a:gd name="connsiteY54" fmla="*/ 5383 h 4399344"/>
                <a:gd name="connsiteX55" fmla="*/ 2448735 w 9350488"/>
                <a:gd name="connsiteY55" fmla="*/ 2523 h 4399344"/>
                <a:gd name="connsiteX56" fmla="*/ 2627103 w 9350488"/>
                <a:gd name="connsiteY56" fmla="*/ 31715 h 4399344"/>
                <a:gd name="connsiteX57" fmla="*/ 2650943 w 9350488"/>
                <a:gd name="connsiteY57" fmla="*/ 46228 h 4399344"/>
                <a:gd name="connsiteX58" fmla="*/ 2675472 w 9350488"/>
                <a:gd name="connsiteY58" fmla="*/ 59542 h 4399344"/>
                <a:gd name="connsiteX59" fmla="*/ 2790366 w 9350488"/>
                <a:gd name="connsiteY59" fmla="*/ 199065 h 4399344"/>
                <a:gd name="connsiteX60" fmla="*/ 2794154 w 9350488"/>
                <a:gd name="connsiteY60" fmla="*/ 211270 h 4399344"/>
                <a:gd name="connsiteX61" fmla="*/ 3767495 w 9350488"/>
                <a:gd name="connsiteY61" fmla="*/ 1885246 h 4399344"/>
                <a:gd name="connsiteX62" fmla="*/ 5703881 w 9350488"/>
                <a:gd name="connsiteY62" fmla="*/ 1885246 h 4399344"/>
                <a:gd name="connsiteX63" fmla="*/ 5716337 w 9350488"/>
                <a:gd name="connsiteY63" fmla="*/ 1882386 h 4399344"/>
                <a:gd name="connsiteX64" fmla="*/ 5894704 w 9350488"/>
                <a:gd name="connsiteY64" fmla="*/ 1911577 h 4399344"/>
                <a:gd name="connsiteX65" fmla="*/ 5930433 w 9350488"/>
                <a:gd name="connsiteY65" fmla="*/ 1933328 h 4399344"/>
                <a:gd name="connsiteX66" fmla="*/ 5943074 w 9350488"/>
                <a:gd name="connsiteY66" fmla="*/ 1939405 h 4399344"/>
                <a:gd name="connsiteX67" fmla="*/ 6044613 w 9350488"/>
                <a:gd name="connsiteY67" fmla="*/ 2051207 h 4399344"/>
                <a:gd name="connsiteX68" fmla="*/ 6057322 w 9350488"/>
                <a:gd name="connsiteY68" fmla="*/ 2083506 h 4399344"/>
                <a:gd name="connsiteX69" fmla="*/ 7035096 w 9350488"/>
                <a:gd name="connsiteY69" fmla="*/ 3765107 h 4399344"/>
                <a:gd name="connsiteX70" fmla="*/ 9033370 w 9350488"/>
                <a:gd name="connsiteY70" fmla="*/ 3765107 h 4399344"/>
                <a:gd name="connsiteX71" fmla="*/ 9210674 w 9350488"/>
                <a:gd name="connsiteY71" fmla="*/ 3819266 h 439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9350488" h="4399344">
                  <a:moveTo>
                    <a:pt x="9210674" y="3819266"/>
                  </a:moveTo>
                  <a:cubicBezTo>
                    <a:pt x="9295028" y="3876255"/>
                    <a:pt x="9350488" y="3972763"/>
                    <a:pt x="9350488" y="4082226"/>
                  </a:cubicBezTo>
                  <a:cubicBezTo>
                    <a:pt x="9350488" y="4257365"/>
                    <a:pt x="9208509" y="4399344"/>
                    <a:pt x="9033370" y="4399344"/>
                  </a:cubicBezTo>
                  <a:lnTo>
                    <a:pt x="6852320" y="4399344"/>
                  </a:lnTo>
                  <a:lnTo>
                    <a:pt x="6844759" y="4398581"/>
                  </a:lnTo>
                  <a:lnTo>
                    <a:pt x="6831730" y="4398964"/>
                  </a:lnTo>
                  <a:lnTo>
                    <a:pt x="6805150" y="4394589"/>
                  </a:lnTo>
                  <a:lnTo>
                    <a:pt x="6788410" y="4392901"/>
                  </a:lnTo>
                  <a:lnTo>
                    <a:pt x="6781081" y="4390626"/>
                  </a:lnTo>
                  <a:lnTo>
                    <a:pt x="6771692" y="4389080"/>
                  </a:lnTo>
                  <a:lnTo>
                    <a:pt x="6748678" y="4380567"/>
                  </a:lnTo>
                  <a:lnTo>
                    <a:pt x="6728884" y="4374423"/>
                  </a:lnTo>
                  <a:lnTo>
                    <a:pt x="6722076" y="4370728"/>
                  </a:lnTo>
                  <a:lnTo>
                    <a:pt x="6714626" y="4367972"/>
                  </a:lnTo>
                  <a:lnTo>
                    <a:pt x="6695104" y="4356088"/>
                  </a:lnTo>
                  <a:lnTo>
                    <a:pt x="6675017" y="4345185"/>
                  </a:lnTo>
                  <a:lnTo>
                    <a:pt x="6668890" y="4340130"/>
                  </a:lnTo>
                  <a:lnTo>
                    <a:pt x="6662274" y="4336102"/>
                  </a:lnTo>
                  <a:lnTo>
                    <a:pt x="6647012" y="4322079"/>
                  </a:lnTo>
                  <a:lnTo>
                    <a:pt x="6628085" y="4306462"/>
                  </a:lnTo>
                  <a:lnTo>
                    <a:pt x="6622029" y="4299122"/>
                  </a:lnTo>
                  <a:lnTo>
                    <a:pt x="6616378" y="4293931"/>
                  </a:lnTo>
                  <a:lnTo>
                    <a:pt x="6606505" y="4280307"/>
                  </a:lnTo>
                  <a:lnTo>
                    <a:pt x="6589361" y="4259529"/>
                  </a:lnTo>
                  <a:lnTo>
                    <a:pt x="6583143" y="4248073"/>
                  </a:lnTo>
                  <a:lnTo>
                    <a:pt x="6578683" y="4241920"/>
                  </a:lnTo>
                  <a:lnTo>
                    <a:pt x="5577164" y="2519482"/>
                  </a:lnTo>
                  <a:lnTo>
                    <a:pt x="3584720" y="2519482"/>
                  </a:lnTo>
                  <a:lnTo>
                    <a:pt x="3577151" y="2518719"/>
                  </a:lnTo>
                  <a:lnTo>
                    <a:pt x="3564128" y="2519102"/>
                  </a:lnTo>
                  <a:lnTo>
                    <a:pt x="3537559" y="2514728"/>
                  </a:lnTo>
                  <a:lnTo>
                    <a:pt x="3520810" y="2513039"/>
                  </a:lnTo>
                  <a:lnTo>
                    <a:pt x="3513476" y="2510763"/>
                  </a:lnTo>
                  <a:lnTo>
                    <a:pt x="3504091" y="2509217"/>
                  </a:lnTo>
                  <a:lnTo>
                    <a:pt x="3481082" y="2500707"/>
                  </a:lnTo>
                  <a:lnTo>
                    <a:pt x="3461284" y="2494561"/>
                  </a:lnTo>
                  <a:lnTo>
                    <a:pt x="3454474" y="2490865"/>
                  </a:lnTo>
                  <a:lnTo>
                    <a:pt x="3447024" y="2488109"/>
                  </a:lnTo>
                  <a:lnTo>
                    <a:pt x="3427503" y="2476226"/>
                  </a:lnTo>
                  <a:lnTo>
                    <a:pt x="3407416" y="2465323"/>
                  </a:lnTo>
                  <a:lnTo>
                    <a:pt x="3401290" y="2460268"/>
                  </a:lnTo>
                  <a:lnTo>
                    <a:pt x="3394672" y="2456239"/>
                  </a:lnTo>
                  <a:lnTo>
                    <a:pt x="3379407" y="2442213"/>
                  </a:lnTo>
                  <a:lnTo>
                    <a:pt x="3360484" y="2426600"/>
                  </a:lnTo>
                  <a:lnTo>
                    <a:pt x="3354430" y="2419263"/>
                  </a:lnTo>
                  <a:lnTo>
                    <a:pt x="3348776" y="2414068"/>
                  </a:lnTo>
                  <a:lnTo>
                    <a:pt x="3338897" y="2400437"/>
                  </a:lnTo>
                  <a:lnTo>
                    <a:pt x="3321761" y="2379667"/>
                  </a:lnTo>
                  <a:lnTo>
                    <a:pt x="3315545" y="2368216"/>
                  </a:lnTo>
                  <a:lnTo>
                    <a:pt x="3311081" y="2362057"/>
                  </a:lnTo>
                  <a:lnTo>
                    <a:pt x="2309562" y="639619"/>
                  </a:lnTo>
                  <a:lnTo>
                    <a:pt x="317118" y="639619"/>
                  </a:lnTo>
                  <a:cubicBezTo>
                    <a:pt x="141979" y="639619"/>
                    <a:pt x="0" y="497640"/>
                    <a:pt x="1" y="322501"/>
                  </a:cubicBezTo>
                  <a:cubicBezTo>
                    <a:pt x="0" y="147362"/>
                    <a:pt x="141979" y="5383"/>
                    <a:pt x="317119" y="5383"/>
                  </a:cubicBezTo>
                  <a:lnTo>
                    <a:pt x="2436279" y="5383"/>
                  </a:lnTo>
                  <a:lnTo>
                    <a:pt x="2448735" y="2523"/>
                  </a:lnTo>
                  <a:cubicBezTo>
                    <a:pt x="2510031" y="-5274"/>
                    <a:pt x="2572102" y="5149"/>
                    <a:pt x="2627103" y="31715"/>
                  </a:cubicBezTo>
                  <a:lnTo>
                    <a:pt x="2650943" y="46228"/>
                  </a:lnTo>
                  <a:lnTo>
                    <a:pt x="2675472" y="59542"/>
                  </a:lnTo>
                  <a:cubicBezTo>
                    <a:pt x="2726084" y="93735"/>
                    <a:pt x="2766295" y="142156"/>
                    <a:pt x="2790366" y="199065"/>
                  </a:cubicBezTo>
                  <a:lnTo>
                    <a:pt x="2794154" y="211270"/>
                  </a:lnTo>
                  <a:lnTo>
                    <a:pt x="3767495" y="1885246"/>
                  </a:lnTo>
                  <a:lnTo>
                    <a:pt x="5703881" y="1885246"/>
                  </a:lnTo>
                  <a:lnTo>
                    <a:pt x="5716337" y="1882386"/>
                  </a:lnTo>
                  <a:cubicBezTo>
                    <a:pt x="5777633" y="1874589"/>
                    <a:pt x="5839704" y="1885011"/>
                    <a:pt x="5894704" y="1911577"/>
                  </a:cubicBezTo>
                  <a:lnTo>
                    <a:pt x="5930433" y="1933328"/>
                  </a:lnTo>
                  <a:lnTo>
                    <a:pt x="5943074" y="1939405"/>
                  </a:lnTo>
                  <a:cubicBezTo>
                    <a:pt x="5985251" y="1967899"/>
                    <a:pt x="6020204" y="2006273"/>
                    <a:pt x="6044613" y="2051207"/>
                  </a:cubicBezTo>
                  <a:lnTo>
                    <a:pt x="6057322" y="2083506"/>
                  </a:lnTo>
                  <a:lnTo>
                    <a:pt x="7035096" y="3765107"/>
                  </a:lnTo>
                  <a:lnTo>
                    <a:pt x="9033370" y="3765107"/>
                  </a:lnTo>
                  <a:cubicBezTo>
                    <a:pt x="9099047" y="3765107"/>
                    <a:pt x="9160061" y="3785073"/>
                    <a:pt x="9210674" y="381926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6" name="Rounded Rectangle 4"/>
            <p:cNvSpPr/>
            <p:nvPr/>
          </p:nvSpPr>
          <p:spPr>
            <a:xfrm rot="19805282">
              <a:off x="1100786" y="3962064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rgbClr val="47626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7" name="Rounded Rectangle 17"/>
            <p:cNvSpPr/>
            <p:nvPr/>
          </p:nvSpPr>
          <p:spPr>
            <a:xfrm rot="19805282">
              <a:off x="2976655" y="2907046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8" name="Rounded Rectangle 18"/>
            <p:cNvSpPr/>
            <p:nvPr/>
          </p:nvSpPr>
          <p:spPr>
            <a:xfrm rot="19805282">
              <a:off x="4856481" y="3966200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rgbClr val="47626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9" name="Rounded Rectangle 19"/>
            <p:cNvSpPr/>
            <p:nvPr/>
          </p:nvSpPr>
          <p:spPr>
            <a:xfrm rot="19805282">
              <a:off x="6750373" y="2907049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0" name="Rounded Rectangle 20"/>
            <p:cNvSpPr/>
            <p:nvPr/>
          </p:nvSpPr>
          <p:spPr>
            <a:xfrm rot="19805282">
              <a:off x="10518517" y="2907047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rgbClr val="97B9A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1" name="Rounded Rectangle 22"/>
            <p:cNvSpPr/>
            <p:nvPr/>
          </p:nvSpPr>
          <p:spPr>
            <a:xfrm rot="19805282">
              <a:off x="8614859" y="3962065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rgbClr val="47626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2" name="Freeform 23"/>
            <p:cNvSpPr>
              <a:spLocks noEditPoints="1"/>
            </p:cNvSpPr>
            <p:nvPr/>
          </p:nvSpPr>
          <p:spPr bwMode="auto">
            <a:xfrm>
              <a:off x="3100417" y="3031426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3" name="Freeform 24"/>
            <p:cNvSpPr>
              <a:spLocks noEditPoints="1"/>
            </p:cNvSpPr>
            <p:nvPr/>
          </p:nvSpPr>
          <p:spPr bwMode="auto">
            <a:xfrm>
              <a:off x="6878905" y="3031426"/>
              <a:ext cx="377843" cy="362576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4" name="Freeform 25"/>
            <p:cNvSpPr>
              <a:spLocks noEditPoints="1"/>
            </p:cNvSpPr>
            <p:nvPr/>
          </p:nvSpPr>
          <p:spPr bwMode="auto">
            <a:xfrm>
              <a:off x="5005051" y="4114114"/>
              <a:ext cx="337768" cy="3301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5" name="Freeform 26"/>
            <p:cNvSpPr>
              <a:spLocks noEditPoints="1"/>
            </p:cNvSpPr>
            <p:nvPr/>
          </p:nvSpPr>
          <p:spPr bwMode="auto">
            <a:xfrm>
              <a:off x="8773924" y="4087398"/>
              <a:ext cx="316777" cy="383568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82" name="文本框 181"/>
          <p:cNvSpPr txBox="1"/>
          <p:nvPr>
            <p:custDataLst>
              <p:tags r:id="rId1"/>
            </p:custDataLst>
          </p:nvPr>
        </p:nvSpPr>
        <p:spPr>
          <a:xfrm>
            <a:off x="1832610" y="5010150"/>
            <a:ext cx="21126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postMessage()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b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H5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新增的提交数据的方法，不受同源策略影响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2910840" y="2106930"/>
            <a:ext cx="31616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document.domain + iframe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8" name="文本框 187"/>
          <p:cNvSpPr txBox="1"/>
          <p:nvPr/>
        </p:nvSpPr>
        <p:spPr>
          <a:xfrm>
            <a:off x="4836160" y="5348605"/>
            <a:ext cx="29184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location.hash + iframe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1" name="文本框 190"/>
          <p:cNvSpPr txBox="1"/>
          <p:nvPr/>
        </p:nvSpPr>
        <p:spPr>
          <a:xfrm>
            <a:off x="6746240" y="2210435"/>
            <a:ext cx="31267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window.name + iframe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53045" y="5348605"/>
            <a:ext cx="3161665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 socket()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持久性请求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,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有状态的，只要连接服务器后，除非主动断开，否则一直存在。多用于实时聊天，不受同源策略限制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2" grpId="0"/>
      <p:bldP spid="185" grpId="0"/>
      <p:bldP spid="188" grpId="0"/>
      <p:bldP spid="191" grpId="0"/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957" y="913160"/>
            <a:ext cx="1952625" cy="2076450"/>
          </a:xfrm>
          <a:prstGeom prst="rect">
            <a:avLst/>
          </a:prstGeom>
        </p:spPr>
      </p:pic>
      <p:sp>
        <p:nvSpPr>
          <p:cNvPr id="4" name="PA_文本框 22"/>
          <p:cNvSpPr txBox="1"/>
          <p:nvPr>
            <p:custDataLst>
              <p:tags r:id="rId2"/>
            </p:custDataLst>
          </p:nvPr>
        </p:nvSpPr>
        <p:spPr>
          <a:xfrm>
            <a:off x="1186070" y="3253080"/>
            <a:ext cx="5952413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汇报完毕</a:t>
            </a:r>
            <a:endParaRPr lang="zh-CN" altLang="en-US" sz="9600" b="1" dirty="0">
              <a:solidFill>
                <a:srgbClr val="476263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138775" y="6010776"/>
            <a:ext cx="2047002" cy="335372"/>
            <a:chOff x="4902198" y="3898900"/>
            <a:chExt cx="2387602" cy="375420"/>
          </a:xfrm>
          <a:solidFill>
            <a:srgbClr val="476263"/>
          </a:solidFill>
          <a:effectLst/>
        </p:grpSpPr>
        <p:sp>
          <p:nvSpPr>
            <p:cNvPr id="7" name="PA_圆角矩形 7"/>
            <p:cNvSpPr/>
            <p:nvPr>
              <p:custDataLst>
                <p:tags r:id="rId3"/>
              </p:custDataLst>
            </p:nvPr>
          </p:nvSpPr>
          <p:spPr>
            <a:xfrm>
              <a:off x="4902198" y="3898900"/>
              <a:ext cx="2387602" cy="3754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gradFill>
                  <a:gsLst>
                    <a:gs pos="0">
                      <a:srgbClr val="DFAB75">
                        <a:shade val="30000"/>
                        <a:satMod val="115000"/>
                      </a:srgbClr>
                    </a:gs>
                    <a:gs pos="50000">
                      <a:srgbClr val="DFAB75">
                        <a:shade val="67500"/>
                        <a:satMod val="115000"/>
                      </a:srgbClr>
                    </a:gs>
                    <a:gs pos="100000">
                      <a:srgbClr val="DFAB75">
                        <a:shade val="100000"/>
                        <a:satMod val="115000"/>
                      </a:srgbClr>
                    </a:gs>
                  </a:gsLst>
                  <a:lin ang="135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8" name="PA_文本框 6"/>
            <p:cNvSpPr txBox="1"/>
            <p:nvPr>
              <p:custDataLst>
                <p:tags r:id="rId4"/>
              </p:custDataLst>
            </p:nvPr>
          </p:nvSpPr>
          <p:spPr>
            <a:xfrm>
              <a:off x="5004992" y="3917333"/>
              <a:ext cx="2179464" cy="34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2020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年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12</a:t>
              </a:r>
              <a:r>
                <a:rPr lang="zh-CN" altLang="en-US" sz="14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月</a:t>
              </a:r>
              <a:r>
                <a:rPr lang="en-US" altLang="zh-CN" sz="14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</a:t>
              </a:r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日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9" name="TextBox 19"/>
          <p:cNvSpPr txBox="1"/>
          <p:nvPr/>
        </p:nvSpPr>
        <p:spPr>
          <a:xfrm>
            <a:off x="2022608" y="4895684"/>
            <a:ext cx="4279337" cy="289611"/>
          </a:xfrm>
          <a:prstGeom prst="rect">
            <a:avLst/>
          </a:prstGeom>
          <a:noFill/>
        </p:spPr>
        <p:txBody>
          <a:bodyPr wrap="none" lIns="42970" tIns="21485" rIns="42970" bIns="21485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MIZHIWANG BUSINESS PLAN REPORT PPT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875879" y="5247155"/>
            <a:ext cx="4572794" cy="507839"/>
          </a:xfrm>
          <a:prstGeom prst="rect">
            <a:avLst/>
          </a:prstGeom>
        </p:spPr>
        <p:txBody>
          <a:bodyPr lIns="91448" tIns="45724" rIns="91448" bIns="45724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Chinese  companies  will no longer remain in the hard stage and they are also promoting a culture Chinese  companies  will no longer remain 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in the hard stage and they are also wang ling </a:t>
            </a:r>
            <a:r>
              <a:rPr lang="en-US" altLang="zh-CN" sz="900" dirty="0" err="1">
                <a:solidFill>
                  <a:schemeClr val="bg1">
                    <a:lumMod val="50000"/>
                  </a:schemeClr>
                </a:solidFill>
              </a:rPr>
              <a:t>yan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 a culture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10">
        <p15:prstTrans prst="pageCurlDoubl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4" grpId="0" bldLvl="0" animBg="1"/>
      <p:bldP spid="9" grpId="0"/>
      <p:bldP spid="9" grpId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06610" y="1256366"/>
            <a:ext cx="17235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12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01</a:t>
            </a:r>
            <a:endParaRPr lang="en-US" altLang="zh-CN" sz="12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PA_文本框 22"/>
          <p:cNvSpPr txBox="1"/>
          <p:nvPr>
            <p:custDataLst>
              <p:tags r:id="rId1"/>
            </p:custDataLst>
          </p:nvPr>
        </p:nvSpPr>
        <p:spPr>
          <a:xfrm>
            <a:off x="1292178" y="3364324"/>
            <a:ext cx="5952413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JS</a:t>
            </a:r>
            <a:r>
              <a:rPr lang="zh-CN" altLang="en-US" sz="60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执行环境</a:t>
            </a:r>
            <a:endParaRPr lang="zh-CN" altLang="en-US" sz="6000" b="1" dirty="0">
              <a:solidFill>
                <a:srgbClr val="476263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81987" y="4478529"/>
            <a:ext cx="4572794" cy="507839"/>
          </a:xfrm>
          <a:prstGeom prst="rect">
            <a:avLst/>
          </a:prstGeom>
        </p:spPr>
        <p:txBody>
          <a:bodyPr lIns="91448" tIns="45724" rIns="91448" bIns="45724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Chinese  companies  will no longer remain in the hard stage and they are also promoting a culture Chinese  companies  will no longer remain 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in the hard stage and they are also wang ling </a:t>
            </a:r>
            <a:r>
              <a:rPr lang="en-US" altLang="zh-CN" sz="900" dirty="0" err="1">
                <a:solidFill>
                  <a:schemeClr val="bg1">
                    <a:lumMod val="50000"/>
                  </a:schemeClr>
                </a:solidFill>
              </a:rPr>
              <a:t>yan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 a culture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44883" y="5831872"/>
            <a:ext cx="2047002" cy="335372"/>
            <a:chOff x="4902198" y="3898900"/>
            <a:chExt cx="2387602" cy="375420"/>
          </a:xfrm>
          <a:solidFill>
            <a:srgbClr val="476263"/>
          </a:solidFill>
          <a:effectLst/>
        </p:grpSpPr>
        <p:sp>
          <p:nvSpPr>
            <p:cNvPr id="7" name="PA_圆角矩形 7"/>
            <p:cNvSpPr/>
            <p:nvPr>
              <p:custDataLst>
                <p:tags r:id="rId2"/>
              </p:custDataLst>
            </p:nvPr>
          </p:nvSpPr>
          <p:spPr>
            <a:xfrm>
              <a:off x="4902198" y="3898900"/>
              <a:ext cx="2387602" cy="3754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gradFill>
                  <a:gsLst>
                    <a:gs pos="0">
                      <a:srgbClr val="DFAB75">
                        <a:shade val="30000"/>
                        <a:satMod val="115000"/>
                      </a:srgbClr>
                    </a:gs>
                    <a:gs pos="50000">
                      <a:srgbClr val="DFAB75">
                        <a:shade val="67500"/>
                        <a:satMod val="115000"/>
                      </a:srgbClr>
                    </a:gs>
                    <a:gs pos="100000">
                      <a:srgbClr val="DFAB75">
                        <a:shade val="100000"/>
                        <a:satMod val="115000"/>
                      </a:srgbClr>
                    </a:gs>
                  </a:gsLst>
                  <a:lin ang="135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8" name="PA_文本框 6"/>
            <p:cNvSpPr txBox="1"/>
            <p:nvPr>
              <p:custDataLst>
                <p:tags r:id="rId3"/>
              </p:custDataLst>
            </p:nvPr>
          </p:nvSpPr>
          <p:spPr>
            <a:xfrm>
              <a:off x="5004992" y="3917333"/>
              <a:ext cx="2179464" cy="356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THE PART ONE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10">
        <p15:prstTrans prst="pageCurlDoubl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2" grpId="0"/>
      <p:bldP spid="3" grpId="0" bldLvl="0" animBg="1"/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01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2305685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JS</a:t>
            </a: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执行环境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984250" y="1436370"/>
            <a:ext cx="2734310" cy="3319780"/>
            <a:chOff x="1550" y="2262"/>
            <a:chExt cx="4306" cy="5228"/>
          </a:xfrm>
        </p:grpSpPr>
        <p:sp>
          <p:nvSpPr>
            <p:cNvPr id="32" name="Shape 2525"/>
            <p:cNvSpPr/>
            <p:nvPr/>
          </p:nvSpPr>
          <p:spPr>
            <a:xfrm>
              <a:off x="3309" y="2643"/>
              <a:ext cx="789" cy="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91" y="17673"/>
                  </a:moveTo>
                  <a:cubicBezTo>
                    <a:pt x="11562" y="17673"/>
                    <a:pt x="11782" y="17453"/>
                    <a:pt x="11782" y="17182"/>
                  </a:cubicBezTo>
                  <a:cubicBezTo>
                    <a:pt x="11782" y="16911"/>
                    <a:pt x="11562" y="16691"/>
                    <a:pt x="11291" y="16691"/>
                  </a:cubicBezTo>
                  <a:cubicBezTo>
                    <a:pt x="11020" y="16691"/>
                    <a:pt x="10800" y="16911"/>
                    <a:pt x="10800" y="17182"/>
                  </a:cubicBezTo>
                  <a:cubicBezTo>
                    <a:pt x="10800" y="17453"/>
                    <a:pt x="11020" y="17673"/>
                    <a:pt x="11291" y="17673"/>
                  </a:cubicBezTo>
                  <a:moveTo>
                    <a:pt x="17673" y="18655"/>
                  </a:moveTo>
                  <a:lnTo>
                    <a:pt x="13745" y="18655"/>
                  </a:lnTo>
                  <a:lnTo>
                    <a:pt x="13745" y="12273"/>
                  </a:lnTo>
                  <a:cubicBezTo>
                    <a:pt x="13745" y="12002"/>
                    <a:pt x="13525" y="11782"/>
                    <a:pt x="13255" y="11782"/>
                  </a:cubicBezTo>
                  <a:lnTo>
                    <a:pt x="8345" y="11782"/>
                  </a:lnTo>
                  <a:cubicBezTo>
                    <a:pt x="8075" y="11782"/>
                    <a:pt x="7855" y="12002"/>
                    <a:pt x="7855" y="12273"/>
                  </a:cubicBezTo>
                  <a:lnTo>
                    <a:pt x="7855" y="18655"/>
                  </a:lnTo>
                  <a:lnTo>
                    <a:pt x="3927" y="18655"/>
                  </a:lnTo>
                  <a:lnTo>
                    <a:pt x="3927" y="8058"/>
                  </a:lnTo>
                  <a:lnTo>
                    <a:pt x="10800" y="1185"/>
                  </a:lnTo>
                  <a:lnTo>
                    <a:pt x="17673" y="8058"/>
                  </a:lnTo>
                  <a:cubicBezTo>
                    <a:pt x="17673" y="8058"/>
                    <a:pt x="17673" y="18655"/>
                    <a:pt x="17673" y="18655"/>
                  </a:cubicBezTo>
                  <a:close/>
                  <a:moveTo>
                    <a:pt x="17673" y="20618"/>
                  </a:moveTo>
                  <a:lnTo>
                    <a:pt x="13745" y="20618"/>
                  </a:lnTo>
                  <a:lnTo>
                    <a:pt x="13745" y="19636"/>
                  </a:lnTo>
                  <a:lnTo>
                    <a:pt x="17673" y="19636"/>
                  </a:lnTo>
                  <a:cubicBezTo>
                    <a:pt x="17673" y="19636"/>
                    <a:pt x="17673" y="20618"/>
                    <a:pt x="17673" y="20618"/>
                  </a:cubicBezTo>
                  <a:close/>
                  <a:moveTo>
                    <a:pt x="12764" y="20618"/>
                  </a:moveTo>
                  <a:lnTo>
                    <a:pt x="8836" y="20618"/>
                  </a:lnTo>
                  <a:lnTo>
                    <a:pt x="8836" y="12764"/>
                  </a:lnTo>
                  <a:lnTo>
                    <a:pt x="12764" y="12764"/>
                  </a:lnTo>
                  <a:cubicBezTo>
                    <a:pt x="12764" y="12764"/>
                    <a:pt x="12764" y="20618"/>
                    <a:pt x="12764" y="20618"/>
                  </a:cubicBezTo>
                  <a:close/>
                  <a:moveTo>
                    <a:pt x="7855" y="20618"/>
                  </a:moveTo>
                  <a:lnTo>
                    <a:pt x="3927" y="20618"/>
                  </a:lnTo>
                  <a:lnTo>
                    <a:pt x="3927" y="19636"/>
                  </a:lnTo>
                  <a:lnTo>
                    <a:pt x="7855" y="19636"/>
                  </a:lnTo>
                  <a:cubicBezTo>
                    <a:pt x="7855" y="19636"/>
                    <a:pt x="7855" y="20618"/>
                    <a:pt x="7855" y="20618"/>
                  </a:cubicBezTo>
                  <a:close/>
                  <a:moveTo>
                    <a:pt x="14727" y="1964"/>
                  </a:moveTo>
                  <a:lnTo>
                    <a:pt x="16691" y="1964"/>
                  </a:lnTo>
                  <a:lnTo>
                    <a:pt x="16691" y="5688"/>
                  </a:lnTo>
                  <a:lnTo>
                    <a:pt x="14727" y="3724"/>
                  </a:lnTo>
                  <a:cubicBezTo>
                    <a:pt x="14727" y="3724"/>
                    <a:pt x="14727" y="1964"/>
                    <a:pt x="14727" y="1964"/>
                  </a:cubicBezTo>
                  <a:close/>
                  <a:moveTo>
                    <a:pt x="21456" y="10453"/>
                  </a:moveTo>
                  <a:lnTo>
                    <a:pt x="17673" y="6670"/>
                  </a:lnTo>
                  <a:lnTo>
                    <a:pt x="17673" y="1473"/>
                  </a:lnTo>
                  <a:cubicBezTo>
                    <a:pt x="17673" y="1202"/>
                    <a:pt x="17453" y="982"/>
                    <a:pt x="17182" y="982"/>
                  </a:cubicBezTo>
                  <a:lnTo>
                    <a:pt x="14236" y="982"/>
                  </a:lnTo>
                  <a:cubicBezTo>
                    <a:pt x="13966" y="982"/>
                    <a:pt x="13745" y="1202"/>
                    <a:pt x="13745" y="1473"/>
                  </a:cubicBezTo>
                  <a:lnTo>
                    <a:pt x="13745" y="2742"/>
                  </a:lnTo>
                  <a:lnTo>
                    <a:pt x="11147" y="144"/>
                  </a:lnTo>
                  <a:cubicBezTo>
                    <a:pt x="11058" y="55"/>
                    <a:pt x="10935" y="0"/>
                    <a:pt x="10800" y="0"/>
                  </a:cubicBezTo>
                  <a:cubicBezTo>
                    <a:pt x="10665" y="0"/>
                    <a:pt x="10542" y="55"/>
                    <a:pt x="10453" y="144"/>
                  </a:cubicBezTo>
                  <a:lnTo>
                    <a:pt x="144" y="10453"/>
                  </a:lnTo>
                  <a:cubicBezTo>
                    <a:pt x="55" y="10542"/>
                    <a:pt x="0" y="10665"/>
                    <a:pt x="0" y="10800"/>
                  </a:cubicBezTo>
                  <a:cubicBezTo>
                    <a:pt x="0" y="11072"/>
                    <a:pt x="220" y="11291"/>
                    <a:pt x="491" y="11291"/>
                  </a:cubicBezTo>
                  <a:cubicBezTo>
                    <a:pt x="626" y="11291"/>
                    <a:pt x="749" y="11236"/>
                    <a:pt x="838" y="11147"/>
                  </a:cubicBezTo>
                  <a:lnTo>
                    <a:pt x="2945" y="9040"/>
                  </a:lnTo>
                  <a:lnTo>
                    <a:pt x="2945" y="21109"/>
                  </a:lnTo>
                  <a:cubicBezTo>
                    <a:pt x="2945" y="21381"/>
                    <a:pt x="3166" y="21600"/>
                    <a:pt x="3436" y="21600"/>
                  </a:cubicBezTo>
                  <a:lnTo>
                    <a:pt x="18164" y="21600"/>
                  </a:lnTo>
                  <a:cubicBezTo>
                    <a:pt x="18434" y="21600"/>
                    <a:pt x="18655" y="21381"/>
                    <a:pt x="18655" y="21109"/>
                  </a:cubicBezTo>
                  <a:lnTo>
                    <a:pt x="18655" y="9040"/>
                  </a:lnTo>
                  <a:lnTo>
                    <a:pt x="20762" y="11147"/>
                  </a:lnTo>
                  <a:cubicBezTo>
                    <a:pt x="20851" y="11236"/>
                    <a:pt x="20974" y="11291"/>
                    <a:pt x="21109" y="11291"/>
                  </a:cubicBezTo>
                  <a:cubicBezTo>
                    <a:pt x="21380" y="11291"/>
                    <a:pt x="21600" y="11072"/>
                    <a:pt x="21600" y="10800"/>
                  </a:cubicBezTo>
                  <a:cubicBezTo>
                    <a:pt x="21600" y="10665"/>
                    <a:pt x="21545" y="10542"/>
                    <a:pt x="21456" y="10453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551" y="2262"/>
              <a:ext cx="4305" cy="5229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746" y="3860"/>
              <a:ext cx="3915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全局环境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9" name="Rectangle 23"/>
            <p:cNvSpPr/>
            <p:nvPr/>
          </p:nvSpPr>
          <p:spPr>
            <a:xfrm>
              <a:off x="1550" y="4391"/>
              <a:ext cx="4306" cy="30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①创建全局环境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②创建全局环境上下文(作用域)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③创建全局变量对象【死对象：此时的变量都是undefined或者null，不能操作对象】VO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④预编译：JS代码预编译【先检查是不是JS代码，再检查有没有错误，如果没有就开始变量提升，然后赋值，赋值之后，就可以操作了，变成活动对象，如果错了，直接跳过，执行下一块代码】AO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3-4步就是变量对象到活动对象的过程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221105" y="5267325"/>
            <a:ext cx="8531860" cy="1477010"/>
            <a:chOff x="1320566" y="4465310"/>
            <a:chExt cx="9527964" cy="2492390"/>
          </a:xfrm>
        </p:grpSpPr>
        <p:pic>
          <p:nvPicPr>
            <p:cNvPr id="45" name="图片 44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0566" y="4465310"/>
              <a:ext cx="9527964" cy="2492390"/>
            </a:xfrm>
            <a:prstGeom prst="rect">
              <a:avLst/>
            </a:prstGeom>
          </p:spPr>
        </p:pic>
        <p:sp>
          <p:nvSpPr>
            <p:cNvPr id="46" name="淘宝网chenying0907出品 3"/>
            <p:cNvSpPr/>
            <p:nvPr/>
          </p:nvSpPr>
          <p:spPr>
            <a:xfrm rot="255515">
              <a:off x="6142703" y="4832193"/>
              <a:ext cx="3600865" cy="556050"/>
            </a:xfrm>
            <a:prstGeom prst="rect">
              <a:avLst/>
            </a:prstGeom>
          </p:spPr>
          <p:txBody>
            <a:bodyPr wrap="square">
              <a:prstTxWarp prst="textWave1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65" dirty="0">
                  <a:solidFill>
                    <a:schemeClr val="accent3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breathed life back to the story, then through these years of ladder to update a day in and day</a:t>
              </a:r>
              <a:endParaRPr lang="en-US" altLang="zh-CN" sz="1065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119245" y="1437005"/>
            <a:ext cx="2734310" cy="3310890"/>
            <a:chOff x="6487" y="2263"/>
            <a:chExt cx="4306" cy="5214"/>
          </a:xfrm>
        </p:grpSpPr>
        <p:sp>
          <p:nvSpPr>
            <p:cNvPr id="34" name="Shape 2587"/>
            <p:cNvSpPr/>
            <p:nvPr/>
          </p:nvSpPr>
          <p:spPr>
            <a:xfrm>
              <a:off x="8247" y="2643"/>
              <a:ext cx="789" cy="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81" y="19846"/>
                  </a:moveTo>
                  <a:lnTo>
                    <a:pt x="9413" y="12882"/>
                  </a:lnTo>
                  <a:lnTo>
                    <a:pt x="19655" y="2640"/>
                  </a:lnTo>
                  <a:cubicBezTo>
                    <a:pt x="19655" y="2640"/>
                    <a:pt x="12281" y="19846"/>
                    <a:pt x="12281" y="19846"/>
                  </a:cubicBezTo>
                  <a:close/>
                  <a:moveTo>
                    <a:pt x="1755" y="9320"/>
                  </a:moveTo>
                  <a:lnTo>
                    <a:pt x="18960" y="1945"/>
                  </a:lnTo>
                  <a:lnTo>
                    <a:pt x="8719" y="12187"/>
                  </a:lnTo>
                  <a:cubicBezTo>
                    <a:pt x="8719" y="12187"/>
                    <a:pt x="1755" y="9320"/>
                    <a:pt x="1755" y="9320"/>
                  </a:cubicBezTo>
                  <a:close/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1034" y="0"/>
                    <a:pt x="20964" y="20"/>
                    <a:pt x="20900" y="52"/>
                  </a:cubicBezTo>
                  <a:lnTo>
                    <a:pt x="20898" y="48"/>
                  </a:lnTo>
                  <a:lnTo>
                    <a:pt x="302" y="8875"/>
                  </a:lnTo>
                  <a:cubicBezTo>
                    <a:pt x="301" y="8875"/>
                    <a:pt x="299" y="8876"/>
                    <a:pt x="297" y="8877"/>
                  </a:cubicBezTo>
                  <a:lnTo>
                    <a:pt x="280" y="8885"/>
                  </a:lnTo>
                  <a:lnTo>
                    <a:pt x="281" y="8887"/>
                  </a:lnTo>
                  <a:cubicBezTo>
                    <a:pt x="116" y="8967"/>
                    <a:pt x="0" y="9132"/>
                    <a:pt x="0" y="9327"/>
                  </a:cubicBezTo>
                  <a:cubicBezTo>
                    <a:pt x="0" y="9550"/>
                    <a:pt x="151" y="9731"/>
                    <a:pt x="355" y="9791"/>
                  </a:cubicBezTo>
                  <a:lnTo>
                    <a:pt x="353" y="9799"/>
                  </a:lnTo>
                  <a:lnTo>
                    <a:pt x="8462" y="13138"/>
                  </a:lnTo>
                  <a:lnTo>
                    <a:pt x="11801" y="21248"/>
                  </a:lnTo>
                  <a:lnTo>
                    <a:pt x="11809" y="21245"/>
                  </a:lnTo>
                  <a:cubicBezTo>
                    <a:pt x="11869" y="21449"/>
                    <a:pt x="12050" y="21600"/>
                    <a:pt x="12273" y="21600"/>
                  </a:cubicBezTo>
                  <a:cubicBezTo>
                    <a:pt x="12468" y="21600"/>
                    <a:pt x="12634" y="21484"/>
                    <a:pt x="12713" y="21319"/>
                  </a:cubicBezTo>
                  <a:lnTo>
                    <a:pt x="12716" y="21320"/>
                  </a:lnTo>
                  <a:lnTo>
                    <a:pt x="12723" y="21303"/>
                  </a:lnTo>
                  <a:cubicBezTo>
                    <a:pt x="12724" y="21301"/>
                    <a:pt x="12725" y="21300"/>
                    <a:pt x="12725" y="21298"/>
                  </a:cubicBezTo>
                  <a:lnTo>
                    <a:pt x="21553" y="702"/>
                  </a:lnTo>
                  <a:lnTo>
                    <a:pt x="21547" y="699"/>
                  </a:lnTo>
                  <a:cubicBezTo>
                    <a:pt x="21578" y="636"/>
                    <a:pt x="21600" y="567"/>
                    <a:pt x="21600" y="491"/>
                  </a:cubicBezTo>
                  <a:moveTo>
                    <a:pt x="7855" y="16200"/>
                  </a:moveTo>
                  <a:cubicBezTo>
                    <a:pt x="7719" y="16200"/>
                    <a:pt x="7596" y="16255"/>
                    <a:pt x="7507" y="16344"/>
                  </a:cubicBezTo>
                  <a:lnTo>
                    <a:pt x="6035" y="17817"/>
                  </a:lnTo>
                  <a:cubicBezTo>
                    <a:pt x="5946" y="17905"/>
                    <a:pt x="5891" y="18029"/>
                    <a:pt x="5891" y="18164"/>
                  </a:cubicBezTo>
                  <a:cubicBezTo>
                    <a:pt x="5891" y="18435"/>
                    <a:pt x="6111" y="18655"/>
                    <a:pt x="6382" y="18655"/>
                  </a:cubicBezTo>
                  <a:cubicBezTo>
                    <a:pt x="6517" y="18655"/>
                    <a:pt x="6640" y="18600"/>
                    <a:pt x="6729" y="18511"/>
                  </a:cubicBezTo>
                  <a:lnTo>
                    <a:pt x="8202" y="17038"/>
                  </a:lnTo>
                  <a:cubicBezTo>
                    <a:pt x="8291" y="16950"/>
                    <a:pt x="8345" y="16827"/>
                    <a:pt x="8345" y="16691"/>
                  </a:cubicBezTo>
                  <a:cubicBezTo>
                    <a:pt x="8345" y="16420"/>
                    <a:pt x="8126" y="16200"/>
                    <a:pt x="7855" y="16200"/>
                  </a:cubicBezTo>
                  <a:moveTo>
                    <a:pt x="7855" y="14237"/>
                  </a:moveTo>
                  <a:cubicBezTo>
                    <a:pt x="7855" y="13966"/>
                    <a:pt x="7635" y="13745"/>
                    <a:pt x="7364" y="13745"/>
                  </a:cubicBezTo>
                  <a:cubicBezTo>
                    <a:pt x="7228" y="13745"/>
                    <a:pt x="7105" y="13801"/>
                    <a:pt x="7017" y="13889"/>
                  </a:cubicBezTo>
                  <a:lnTo>
                    <a:pt x="2107" y="18798"/>
                  </a:lnTo>
                  <a:cubicBezTo>
                    <a:pt x="2019" y="18888"/>
                    <a:pt x="1964" y="19011"/>
                    <a:pt x="1964" y="19145"/>
                  </a:cubicBezTo>
                  <a:cubicBezTo>
                    <a:pt x="1964" y="19417"/>
                    <a:pt x="2184" y="19636"/>
                    <a:pt x="2455" y="19636"/>
                  </a:cubicBezTo>
                  <a:cubicBezTo>
                    <a:pt x="2590" y="19636"/>
                    <a:pt x="2713" y="19582"/>
                    <a:pt x="2802" y="19493"/>
                  </a:cubicBezTo>
                  <a:lnTo>
                    <a:pt x="7711" y="14583"/>
                  </a:lnTo>
                  <a:cubicBezTo>
                    <a:pt x="7800" y="14495"/>
                    <a:pt x="7855" y="14372"/>
                    <a:pt x="7855" y="14237"/>
                  </a:cubicBezTo>
                  <a:moveTo>
                    <a:pt x="4765" y="14583"/>
                  </a:moveTo>
                  <a:lnTo>
                    <a:pt x="5256" y="14093"/>
                  </a:lnTo>
                  <a:cubicBezTo>
                    <a:pt x="5345" y="14004"/>
                    <a:pt x="5400" y="13881"/>
                    <a:pt x="5400" y="13745"/>
                  </a:cubicBezTo>
                  <a:cubicBezTo>
                    <a:pt x="5400" y="13475"/>
                    <a:pt x="5180" y="13255"/>
                    <a:pt x="4909" y="13255"/>
                  </a:cubicBezTo>
                  <a:cubicBezTo>
                    <a:pt x="4774" y="13255"/>
                    <a:pt x="4651" y="13310"/>
                    <a:pt x="4562" y="13398"/>
                  </a:cubicBezTo>
                  <a:lnTo>
                    <a:pt x="4071" y="13889"/>
                  </a:lnTo>
                  <a:cubicBezTo>
                    <a:pt x="3982" y="13979"/>
                    <a:pt x="3927" y="14101"/>
                    <a:pt x="3927" y="14237"/>
                  </a:cubicBezTo>
                  <a:cubicBezTo>
                    <a:pt x="3927" y="14507"/>
                    <a:pt x="4147" y="14727"/>
                    <a:pt x="4418" y="14727"/>
                  </a:cubicBezTo>
                  <a:cubicBezTo>
                    <a:pt x="4554" y="14727"/>
                    <a:pt x="4676" y="14673"/>
                    <a:pt x="4765" y="14583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35" name="矩形 34"/>
            <p:cNvSpPr/>
            <p:nvPr/>
          </p:nvSpPr>
          <p:spPr>
            <a:xfrm>
              <a:off x="6488" y="2263"/>
              <a:ext cx="4305" cy="5214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683" y="3860"/>
              <a:ext cx="3915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局部环境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" name="Rectangle 23"/>
            <p:cNvSpPr/>
            <p:nvPr/>
          </p:nvSpPr>
          <p:spPr>
            <a:xfrm>
              <a:off x="6487" y="4391"/>
              <a:ext cx="4306" cy="305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①创建</a:t>
              </a:r>
              <a:r>
                <a:rPr lang="zh-CN" alt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局部</a:t>
              </a: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环境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②创建</a:t>
              </a:r>
              <a:r>
                <a:rPr lang="zh-CN" alt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局部</a:t>
              </a: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环境上下文(作用域)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③创建</a:t>
              </a:r>
              <a:r>
                <a:rPr lang="zh-CN" alt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局部</a:t>
              </a: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变量对象【死对象：此时的变量都是undefined或者null，不能操作对象】VO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④预编译：JS代码预编译【先检查是不是JS代码，再检查有没有错误，如果没有就开始变量提升，然后赋值，赋值之后，就可以操作了，变成活动对象，如果错了，直接跳过，执行下一块代码】AO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3-4步就是变量对象到活动对象的过程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253605" y="1437005"/>
            <a:ext cx="2734310" cy="3310890"/>
            <a:chOff x="11423" y="2263"/>
            <a:chExt cx="4306" cy="5214"/>
          </a:xfrm>
        </p:grpSpPr>
        <p:sp>
          <p:nvSpPr>
            <p:cNvPr id="33" name="Shape 2547"/>
            <p:cNvSpPr/>
            <p:nvPr/>
          </p:nvSpPr>
          <p:spPr>
            <a:xfrm>
              <a:off x="13182" y="2643"/>
              <a:ext cx="789" cy="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73" y="17379"/>
                  </a:moveTo>
                  <a:lnTo>
                    <a:pt x="15643" y="14949"/>
                  </a:lnTo>
                  <a:cubicBezTo>
                    <a:pt x="16600" y="13832"/>
                    <a:pt x="17182" y="12386"/>
                    <a:pt x="17182" y="10800"/>
                  </a:cubicBezTo>
                  <a:cubicBezTo>
                    <a:pt x="17182" y="9214"/>
                    <a:pt x="16600" y="7767"/>
                    <a:pt x="15643" y="6651"/>
                  </a:cubicBezTo>
                  <a:lnTo>
                    <a:pt x="18073" y="4221"/>
                  </a:lnTo>
                  <a:cubicBezTo>
                    <a:pt x="19649" y="5963"/>
                    <a:pt x="20618" y="8266"/>
                    <a:pt x="20618" y="10800"/>
                  </a:cubicBezTo>
                  <a:cubicBezTo>
                    <a:pt x="20618" y="13335"/>
                    <a:pt x="19649" y="15637"/>
                    <a:pt x="18073" y="17379"/>
                  </a:cubicBezTo>
                  <a:moveTo>
                    <a:pt x="10800" y="20619"/>
                  </a:moveTo>
                  <a:cubicBezTo>
                    <a:pt x="8265" y="20619"/>
                    <a:pt x="5963" y="19650"/>
                    <a:pt x="4221" y="18073"/>
                  </a:cubicBezTo>
                  <a:lnTo>
                    <a:pt x="6651" y="15643"/>
                  </a:lnTo>
                  <a:cubicBezTo>
                    <a:pt x="7767" y="16600"/>
                    <a:pt x="9214" y="17182"/>
                    <a:pt x="10800" y="17182"/>
                  </a:cubicBezTo>
                  <a:cubicBezTo>
                    <a:pt x="12386" y="17182"/>
                    <a:pt x="13833" y="16600"/>
                    <a:pt x="14949" y="15643"/>
                  </a:cubicBezTo>
                  <a:lnTo>
                    <a:pt x="17379" y="18073"/>
                  </a:lnTo>
                  <a:cubicBezTo>
                    <a:pt x="15637" y="19650"/>
                    <a:pt x="13334" y="20619"/>
                    <a:pt x="10800" y="20619"/>
                  </a:cubicBezTo>
                  <a:moveTo>
                    <a:pt x="982" y="10800"/>
                  </a:moveTo>
                  <a:cubicBezTo>
                    <a:pt x="982" y="8266"/>
                    <a:pt x="1950" y="5963"/>
                    <a:pt x="3527" y="4221"/>
                  </a:cubicBezTo>
                  <a:lnTo>
                    <a:pt x="5957" y="6651"/>
                  </a:lnTo>
                  <a:cubicBezTo>
                    <a:pt x="4999" y="7767"/>
                    <a:pt x="4418" y="9214"/>
                    <a:pt x="4418" y="10800"/>
                  </a:cubicBezTo>
                  <a:cubicBezTo>
                    <a:pt x="4418" y="12386"/>
                    <a:pt x="4999" y="13832"/>
                    <a:pt x="5957" y="14949"/>
                  </a:cubicBezTo>
                  <a:lnTo>
                    <a:pt x="3527" y="17379"/>
                  </a:lnTo>
                  <a:cubicBezTo>
                    <a:pt x="1950" y="15637"/>
                    <a:pt x="982" y="13335"/>
                    <a:pt x="982" y="10800"/>
                  </a:cubicBezTo>
                  <a:moveTo>
                    <a:pt x="16200" y="10800"/>
                  </a:moveTo>
                  <a:cubicBezTo>
                    <a:pt x="16200" y="13782"/>
                    <a:pt x="13782" y="16200"/>
                    <a:pt x="10800" y="16200"/>
                  </a:cubicBezTo>
                  <a:cubicBezTo>
                    <a:pt x="7817" y="16200"/>
                    <a:pt x="5400" y="13782"/>
                    <a:pt x="5400" y="10800"/>
                  </a:cubicBez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200" y="7817"/>
                    <a:pt x="16200" y="10800"/>
                  </a:cubicBezTo>
                  <a:moveTo>
                    <a:pt x="10800" y="982"/>
                  </a:moveTo>
                  <a:cubicBezTo>
                    <a:pt x="13334" y="982"/>
                    <a:pt x="15637" y="1950"/>
                    <a:pt x="17379" y="3527"/>
                  </a:cubicBezTo>
                  <a:lnTo>
                    <a:pt x="14949" y="5957"/>
                  </a:lnTo>
                  <a:cubicBezTo>
                    <a:pt x="13832" y="4999"/>
                    <a:pt x="12386" y="4418"/>
                    <a:pt x="10800" y="4418"/>
                  </a:cubicBezTo>
                  <a:cubicBezTo>
                    <a:pt x="9214" y="4418"/>
                    <a:pt x="7767" y="4999"/>
                    <a:pt x="6651" y="5957"/>
                  </a:cubicBezTo>
                  <a:lnTo>
                    <a:pt x="4221" y="3527"/>
                  </a:lnTo>
                  <a:cubicBezTo>
                    <a:pt x="5963" y="1950"/>
                    <a:pt x="8265" y="982"/>
                    <a:pt x="10800" y="98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2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37" name="矩形 36"/>
            <p:cNvSpPr/>
            <p:nvPr/>
          </p:nvSpPr>
          <p:spPr>
            <a:xfrm>
              <a:off x="11424" y="2263"/>
              <a:ext cx="4305" cy="5214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619" y="3861"/>
              <a:ext cx="3915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eval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环境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" name="Rectangle 23"/>
            <p:cNvSpPr/>
            <p:nvPr/>
          </p:nvSpPr>
          <p:spPr>
            <a:xfrm>
              <a:off x="11423" y="4392"/>
              <a:ext cx="4306" cy="305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①创建eval环境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②创建eval环境上下文(作用域)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③创建eval变量对象【死对象：此时的变量都是undefined或者null，不能操作对象】VO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④预编译：JS代码预编译【先检查是不是JS代码，再检查有没有错误，如果没有就开始变量提升，然后赋值，赋值之后，就可以操作了，变成活动对象，如果错了，直接跳过，执行下一块代码】AO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  <a:p>
              <a:pPr algn="l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noProof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3-4步就是变量对象到活动对象的过程</a:t>
              </a:r>
              <a:endParaRPr lang="en-US" sz="1000" noProof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01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1899285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JS</a:t>
            </a: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作用域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327775" y="2631440"/>
            <a:ext cx="3927475" cy="1984375"/>
            <a:chOff x="10890" y="2534"/>
            <a:chExt cx="5556" cy="3125"/>
          </a:xfrm>
        </p:grpSpPr>
        <p:sp>
          <p:nvSpPr>
            <p:cNvPr id="104" name="文本框 103"/>
            <p:cNvSpPr txBox="1"/>
            <p:nvPr/>
          </p:nvSpPr>
          <p:spPr>
            <a:xfrm>
              <a:off x="10890" y="2534"/>
              <a:ext cx="175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JS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作用域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5" name="矩形 104"/>
            <p:cNvSpPr>
              <a:spLocks noChangeArrowheads="1"/>
            </p:cNvSpPr>
            <p:nvPr/>
          </p:nvSpPr>
          <p:spPr bwMode="auto">
            <a:xfrm>
              <a:off x="10916" y="3056"/>
              <a:ext cx="5530" cy="26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p>
              <a:pPr marL="0" marR="0" lvl="0" indent="0" algn="l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JS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本身没有块级作用域，作用域都是模拟出来的</a:t>
              </a:r>
              <a:b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</a:b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JS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内作用域分为两种：</a:t>
              </a: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词法作用域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和</a:t>
              </a: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执行作用域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词法作用域</a:t>
              </a:r>
              <a:r>
                <a:rPr kumimoji="0" lang="zh-CN" altLang="en-US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【</a:t>
              </a: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VO</a:t>
              </a:r>
              <a:r>
                <a:rPr kumimoji="0" lang="zh-CN" altLang="en-US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】：就是声明了，还没有执行，此时他的</a:t>
              </a: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this</a:t>
              </a:r>
              <a:r>
                <a:rPr kumimoji="0" lang="zh-CN" altLang="en-US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是</a:t>
              </a: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undefined</a:t>
              </a:r>
              <a:endParaRPr kumimoji="0" lang="en-US" altLang="zh-CN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执行作用域</a:t>
              </a:r>
              <a:r>
                <a:rPr kumimoji="0" lang="zh-CN" altLang="en-US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【</a:t>
              </a: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AO</a:t>
              </a:r>
              <a:r>
                <a:rPr kumimoji="0" lang="zh-CN" altLang="en-US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】：执行时的作用域，此时才确定了当前上下文，当前的</a:t>
              </a: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this</a:t>
              </a:r>
              <a:r>
                <a:rPr kumimoji="0" lang="zh-CN" altLang="en-US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指针指向哪里，就有了作用域</a:t>
              </a:r>
              <a:endPara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68" name="淘宝网chenying0907出品 4"/>
          <p:cNvGrpSpPr/>
          <p:nvPr/>
        </p:nvGrpSpPr>
        <p:grpSpPr>
          <a:xfrm>
            <a:off x="1661305" y="1778299"/>
            <a:ext cx="2143855" cy="4188879"/>
            <a:chOff x="2051720" y="882639"/>
            <a:chExt cx="1607891" cy="3141659"/>
          </a:xfrm>
        </p:grpSpPr>
        <p:pic>
          <p:nvPicPr>
            <p:cNvPr id="169" name="Picture 108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1720" y="882639"/>
              <a:ext cx="1475724" cy="31416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0" name="淘宝网chenying0907出品 3"/>
            <p:cNvSpPr/>
            <p:nvPr/>
          </p:nvSpPr>
          <p:spPr>
            <a:xfrm>
              <a:off x="2183887" y="1340554"/>
              <a:ext cx="1475724" cy="2232248"/>
            </a:xfrm>
            <a:prstGeom prst="rect">
              <a:avLst/>
            </a:pr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19319" t="-482" r="16813" b="48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06609" y="1256366"/>
            <a:ext cx="17235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12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02</a:t>
            </a:r>
            <a:endParaRPr lang="en-US" altLang="zh-CN" sz="12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PA_文本框 22"/>
          <p:cNvSpPr txBox="1"/>
          <p:nvPr>
            <p:custDataLst>
              <p:tags r:id="rId1"/>
            </p:custDataLst>
          </p:nvPr>
        </p:nvSpPr>
        <p:spPr>
          <a:xfrm>
            <a:off x="1292178" y="3364324"/>
            <a:ext cx="5952413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47626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函数</a:t>
            </a:r>
            <a:endParaRPr lang="zh-CN" altLang="en-US" sz="6000" b="1" dirty="0">
              <a:solidFill>
                <a:srgbClr val="476263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81986" y="4478529"/>
            <a:ext cx="4572794" cy="507839"/>
          </a:xfrm>
          <a:prstGeom prst="rect">
            <a:avLst/>
          </a:prstGeom>
        </p:spPr>
        <p:txBody>
          <a:bodyPr lIns="91448" tIns="45724" rIns="91448" bIns="45724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Chinese  companies  will no longer remain in the hard stage and they are also promoting a culture Chinese  companies  will no longer remain 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in the hard stage and they are also wang ling </a:t>
            </a:r>
            <a:r>
              <a:rPr lang="en-US" altLang="zh-CN" sz="900" dirty="0" err="1">
                <a:solidFill>
                  <a:schemeClr val="bg1">
                    <a:lumMod val="50000"/>
                  </a:schemeClr>
                </a:solidFill>
              </a:rPr>
              <a:t>yan</a:t>
            </a:r>
            <a:r>
              <a:rPr lang="en-US" altLang="zh-CN" sz="900" dirty="0">
                <a:solidFill>
                  <a:schemeClr val="bg1">
                    <a:lumMod val="50000"/>
                  </a:schemeClr>
                </a:solidFill>
              </a:rPr>
              <a:t> a culture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44883" y="5831872"/>
            <a:ext cx="2047002" cy="335372"/>
            <a:chOff x="4902198" y="3898900"/>
            <a:chExt cx="2387602" cy="375420"/>
          </a:xfrm>
          <a:solidFill>
            <a:srgbClr val="476263"/>
          </a:solidFill>
          <a:effectLst/>
        </p:grpSpPr>
        <p:sp>
          <p:nvSpPr>
            <p:cNvPr id="7" name="PA_圆角矩形 7"/>
            <p:cNvSpPr/>
            <p:nvPr>
              <p:custDataLst>
                <p:tags r:id="rId2"/>
              </p:custDataLst>
            </p:nvPr>
          </p:nvSpPr>
          <p:spPr>
            <a:xfrm>
              <a:off x="4902198" y="3898900"/>
              <a:ext cx="2387602" cy="3754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gradFill>
                  <a:gsLst>
                    <a:gs pos="0">
                      <a:srgbClr val="DFAB75">
                        <a:shade val="30000"/>
                        <a:satMod val="115000"/>
                      </a:srgbClr>
                    </a:gs>
                    <a:gs pos="50000">
                      <a:srgbClr val="DFAB75">
                        <a:shade val="67500"/>
                        <a:satMod val="115000"/>
                      </a:srgbClr>
                    </a:gs>
                    <a:gs pos="100000">
                      <a:srgbClr val="DFAB75">
                        <a:shade val="100000"/>
                        <a:satMod val="115000"/>
                      </a:srgbClr>
                    </a:gs>
                  </a:gsLst>
                  <a:lin ang="13500000" scaled="1"/>
                </a:gradFill>
                <a:cs typeface="+mn-ea"/>
                <a:sym typeface="+mn-lt"/>
              </a:endParaRPr>
            </a:p>
          </p:txBody>
        </p:sp>
        <p:sp>
          <p:nvSpPr>
            <p:cNvPr id="8" name="PA_文本框 6"/>
            <p:cNvSpPr txBox="1"/>
            <p:nvPr>
              <p:custDataLst>
                <p:tags r:id="rId3"/>
              </p:custDataLst>
            </p:nvPr>
          </p:nvSpPr>
          <p:spPr>
            <a:xfrm>
              <a:off x="5004992" y="3917333"/>
              <a:ext cx="2179464" cy="356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THE PART TWO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10">
        <p15:prstTrans prst="pageCurlDoubl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2" grpId="0"/>
      <p:bldP spid="3" grpId="0" bldLvl="0" animBg="1"/>
      <p:bldP spid="5" grpId="0"/>
      <p:bldP spid="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02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函数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-2071235" y="2066962"/>
            <a:ext cx="7114083" cy="4405550"/>
            <a:chOff x="3356900" y="3497356"/>
            <a:chExt cx="2763405" cy="1723668"/>
          </a:xfrm>
        </p:grpSpPr>
        <p:pic>
          <p:nvPicPr>
            <p:cNvPr id="42" name="Picture 65"/>
            <p:cNvPicPr>
              <a:picLocks noChangeAspect="1"/>
            </p:cNvPicPr>
            <p:nvPr/>
          </p:nvPicPr>
          <p:blipFill>
            <a:blip r:embed="rId1" cstate="print"/>
            <a:srcRect/>
            <a:stretch>
              <a:fillRect/>
            </a:stretch>
          </p:blipFill>
          <p:spPr bwMode="auto">
            <a:xfrm>
              <a:off x="3356900" y="3497356"/>
              <a:ext cx="2763405" cy="17236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3" name="Rectangle 19"/>
            <p:cNvSpPr/>
            <p:nvPr/>
          </p:nvSpPr>
          <p:spPr>
            <a:xfrm>
              <a:off x="3893483" y="3717042"/>
              <a:ext cx="1680052" cy="1056258"/>
            </a:xfrm>
            <a:prstGeom prst="rect">
              <a:avLst/>
            </a:pr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 anchorCtr="0" compatLnSpc="1"/>
            <a:lstStyle/>
            <a:p>
              <a:pPr algn="ctr" defTabSz="913765"/>
              <a:endParaRPr lang="zh-CN" altLang="zh-CN" sz="1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843270" y="1955165"/>
            <a:ext cx="4030980" cy="3364230"/>
            <a:chOff x="9202" y="3079"/>
            <a:chExt cx="6348" cy="5298"/>
          </a:xfrm>
        </p:grpSpPr>
        <p:sp>
          <p:nvSpPr>
            <p:cNvPr id="33" name="TextBox 23"/>
            <p:cNvSpPr txBox="1"/>
            <p:nvPr/>
          </p:nvSpPr>
          <p:spPr>
            <a:xfrm>
              <a:off x="10295" y="3079"/>
              <a:ext cx="5050" cy="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函数的属性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34" name="Rectangle 25"/>
            <p:cNvSpPr/>
            <p:nvPr/>
          </p:nvSpPr>
          <p:spPr>
            <a:xfrm>
              <a:off x="9202" y="4112"/>
              <a:ext cx="6349" cy="5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name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：函数名，只读，不可以被修改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5" name="Rectangle 25"/>
            <p:cNvSpPr/>
            <p:nvPr/>
          </p:nvSpPr>
          <p:spPr>
            <a:xfrm>
              <a:off x="9202" y="4982"/>
              <a:ext cx="6349" cy="102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arguments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：对象，用来手机实参的集合，他有数组的特点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(length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)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6" name="Rectangle 25"/>
            <p:cNvSpPr/>
            <p:nvPr/>
          </p:nvSpPr>
          <p:spPr>
            <a:xfrm>
              <a:off x="9202" y="6388"/>
              <a:ext cx="6349" cy="102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callee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：是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arguments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对象的属性，指向自身函数。只能在自己的函数体内调用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7" name="Rectangle 25"/>
            <p:cNvSpPr/>
            <p:nvPr/>
          </p:nvSpPr>
          <p:spPr>
            <a:xfrm>
              <a:off x="9202" y="7793"/>
              <a:ext cx="6349" cy="58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caller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：函数的属性，指向的是直接父级元素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02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函数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2404110"/>
            <a:ext cx="2979420" cy="2886710"/>
          </a:xfrm>
          <a:prstGeom prst="rect">
            <a:avLst/>
          </a:prstGeom>
          <a:effectLst/>
        </p:spPr>
      </p:pic>
      <p:grpSp>
        <p:nvGrpSpPr>
          <p:cNvPr id="79" name="组合 78"/>
          <p:cNvGrpSpPr/>
          <p:nvPr/>
        </p:nvGrpSpPr>
        <p:grpSpPr>
          <a:xfrm>
            <a:off x="919862" y="1968393"/>
            <a:ext cx="2486025" cy="3217375"/>
            <a:chOff x="1692763" y="3444238"/>
            <a:chExt cx="2486025" cy="3217375"/>
          </a:xfrm>
        </p:grpSpPr>
        <p:sp>
          <p:nvSpPr>
            <p:cNvPr id="80" name="文本框 79"/>
            <p:cNvSpPr txBox="1"/>
            <p:nvPr/>
          </p:nvSpPr>
          <p:spPr>
            <a:xfrm>
              <a:off x="1692763" y="3444238"/>
              <a:ext cx="248602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4762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构造函数</a:t>
              </a:r>
              <a:endParaRPr lang="zh-CN" altLang="en-US" sz="2000" b="1" dirty="0">
                <a:solidFill>
                  <a:srgbClr val="47626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1" name="Rectangle 23"/>
            <p:cNvSpPr/>
            <p:nvPr/>
          </p:nvSpPr>
          <p:spPr>
            <a:xfrm>
              <a:off x="1752938" y="4001598"/>
              <a:ext cx="2367424" cy="9531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使用</a:t>
              </a:r>
              <a:r>
                <a:rPr lang="en-US" altLang="zh-CN" sz="14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new</a:t>
              </a:r>
              <a:r>
                <a:rPr lang="zh-CN" altLang="en-US" sz="14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关键字来调用函数，构造函数建议首字母大写，构造函数想要正常使用，必须实例化</a:t>
              </a:r>
              <a:r>
                <a:rPr lang="en-US" altLang="zh-CN" sz="14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(new)</a:t>
              </a:r>
              <a:endParaRPr lang="en-US" altLang="zh-CN" sz="1400" noProof="1">
                <a:solidFill>
                  <a:srgbClr val="47626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Rectangle 23"/>
            <p:cNvSpPr/>
            <p:nvPr/>
          </p:nvSpPr>
          <p:spPr>
            <a:xfrm>
              <a:off x="1693883" y="5493213"/>
              <a:ext cx="2367424" cy="116840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b="1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原型对象</a:t>
              </a:r>
              <a:r>
                <a:rPr lang="en-US" altLang="zh-CN" sz="1400" b="1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prototype</a:t>
              </a:r>
              <a:r>
                <a:rPr lang="zh-CN" altLang="en-US" sz="1400" noProof="1">
                  <a:solidFill>
                    <a:srgbClr val="476263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：存在于构造函数内，他是用来封装一些公共的属性，方法等，为了实现数据共享，减少代码冗余，提高性能</a:t>
              </a:r>
              <a:endPara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85" name="Shape 2587"/>
          <p:cNvSpPr/>
          <p:nvPr/>
        </p:nvSpPr>
        <p:spPr>
          <a:xfrm>
            <a:off x="5097828" y="6930274"/>
            <a:ext cx="501191" cy="501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476263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2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文本框 4"/>
          <p:cNvSpPr txBox="1"/>
          <p:nvPr/>
        </p:nvSpPr>
        <p:spPr>
          <a:xfrm>
            <a:off x="7648575" y="1569720"/>
            <a:ext cx="2790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 dirty="0">
                <a:solidFill>
                  <a:srgbClr val="47626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new</a:t>
            </a:r>
            <a:r>
              <a:rPr lang="zh-CN" altLang="en-US" b="1" dirty="0">
                <a:solidFill>
                  <a:srgbClr val="47626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关键字内部执行过程</a:t>
            </a:r>
            <a:endParaRPr lang="zh-CN" altLang="en-US" b="1" dirty="0">
              <a:solidFill>
                <a:srgbClr val="476263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Rectangle 23"/>
          <p:cNvSpPr/>
          <p:nvPr/>
        </p:nvSpPr>
        <p:spPr>
          <a:xfrm>
            <a:off x="7767552" y="2367003"/>
            <a:ext cx="2367424" cy="1814830"/>
          </a:xfrm>
          <a:prstGeom prst="rect">
            <a:avLst/>
          </a:prstGeom>
        </p:spPr>
        <p:txBody>
          <a:bodyPr wrap="square">
            <a:spAutoFit/>
          </a:bodyPr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①</a:t>
            </a:r>
            <a:r>
              <a:rPr lang="en-US" altLang="zh-CN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new</a:t>
            </a:r>
            <a: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触发了构造函数的内部执行，隐式创建了一个空对象</a:t>
            </a:r>
            <a:b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</a:br>
            <a: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②将构造函数的上下文指向当前创建的空对象</a:t>
            </a:r>
            <a:b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</a:br>
            <a: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③将</a:t>
            </a:r>
            <a:r>
              <a:rPr lang="en-US" altLang="zh-CN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prototype</a:t>
            </a:r>
            <a: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完全赋值给</a:t>
            </a:r>
            <a:r>
              <a:rPr lang="en-US" altLang="zh-CN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__proto__</a:t>
            </a:r>
            <a:br>
              <a:rPr lang="en-US" altLang="zh-CN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</a:br>
            <a: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④隐式返回当前对象</a:t>
            </a:r>
            <a:endParaRPr lang="zh-CN" altLang="en-US" sz="1400" noProof="1">
              <a:solidFill>
                <a:srgbClr val="476263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Rectangle 23"/>
          <p:cNvSpPr/>
          <p:nvPr/>
        </p:nvSpPr>
        <p:spPr>
          <a:xfrm>
            <a:off x="7767552" y="4682848"/>
            <a:ext cx="2367424" cy="1168400"/>
          </a:xfrm>
          <a:prstGeom prst="rect">
            <a:avLst/>
          </a:prstGeom>
        </p:spPr>
        <p:txBody>
          <a:bodyPr wrap="square">
            <a:spAutoFit/>
          </a:bodyPr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prototype</a:t>
            </a:r>
            <a: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：是构造函数内部存在的，给开发者使用的</a:t>
            </a:r>
            <a:endParaRPr lang="zh-CN" altLang="en-US" sz="1400" noProof="1">
              <a:solidFill>
                <a:srgbClr val="476263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noProof="1">
              <a:solidFill>
                <a:srgbClr val="476263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__proto__</a:t>
            </a:r>
            <a: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：实例对象原型链，</a:t>
            </a:r>
            <a:r>
              <a:rPr lang="zh-CN" altLang="en-US" sz="1400" noProof="1">
                <a:solidFill>
                  <a:srgbClr val="476263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是浏览器提供的</a:t>
            </a:r>
            <a:endParaRPr lang="zh-CN" altLang="en-US" sz="1400" noProof="1">
              <a:solidFill>
                <a:srgbClr val="476263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746 -0.105833 L -0.005969 -0.118889 L -0.010222 -0.128981 L -0.015572 -0.139074 L -0.020921 -0.149167 L -0.025174 -0.159259 L -0.029495 -0.169352 L -0.033748 -0.179444 L -0.038000 -0.189537 L -0.041224 -0.199630 L -0.045477 -0.209722 L -0.051925 -0.219815 L -0.058303 -0.229907 L -0.064751 -0.242870 L -0.070032 -0.254352 L -0.076479 -0.264444 L -0.081828 -0.274537 L -0.089304 -0.284630 L -0.093558 -0.294722 L -0.096780 -0.304815 L -0.101034 -0.314907 L -0.105287 -0.326481 L -0.109608 -0.337963 L -0.112763 -0.349537 L -0.115986 -0.361111 L -0.118112 -0.371204 L -0.120239 -0.381296 L -0.132036 -0.629259 L -0.129842 -0.639352 L -0.126687 -0.649444 L -0.122365 -0.659537 L -0.119211 -0.669630 L -0.112763 -0.679722 L -0.105287 -0.688333 L -0.097811 -0.695556 L -0.090335 -0.701389 L -0.082857 -0.704259 L -0.074352 -0.708519 L -0.063652 -0.711481 L -0.055080 -0.714352 L -0.046573 -0.717222 L -0.039097 -0.718611 L -0.030524 -0.718611 L -0.022019 -0.718611 L -0.013445 -0.718611 L -0.004941 -0.718611 L 0.005760 -0.720093 L 0.015363 -0.721574 L 0.022839 -0.722963 L 0.030315 -0.722963 L 0.037791 -0.722963 L 0.045267 -0.722963 L 0.052743 -0.722963 L 0.060220 -0.721574 L 0.067696 -0.718611 L 0.075173 -0.715741 L 0.082649 -0.712870 L 0.090125 -0.710000 L 0.097601 -0.705648 L 0.106174 -0.701389 L 0.113650 -0.695556 L 0.121126 -0.689815 L 0.128603 -0.686944 L 0.136080 -0.681204 L 0.143556 -0.672500 L 0.151032 -0.663889 L 0.158508 -0.652315 L 0.163857 -0.642222 L 0.169209 -0.632130 L 0.174490 -0.620648 L 0.179840 -0.610556 L 0.184161 -0.598981 L 0.188413 -0.588889 L 0.191637 -0.577315 L 0.193764 -0.567222 L 0.194792 -0.557130 L 0.195889 -0.545648 L 0.196918 -0.534074 L 0.198016 -0.523981 L 0.198016 -0.513889 L 0.198016 -0.503796 L 0.198016 -0.493704 L 0.198016 -0.482222 L 0.198016 -0.470648 L 0.198016 -0.457685 L 0.198016 -0.447593 L 0.196918 -0.437500 L 0.193764 -0.427407 L 0.190540 -0.417315 L 0.186288 -0.407222 L 0.178811 -0.397130 L 0.175586 -0.387037 L 0.170237 -0.376944 L 0.167014 -0.366852 L 0.163857 -0.356759 L 0.159537 -0.346667 L 0.154257 -0.336574 L 0.146780 -0.329352 L 0.139303 -0.320741 " pathEditMode="relative" rAng="0" ptsTypes="">
                                      <p:cBhvr>
                                        <p:cTn id="13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" y="-3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800" decel="100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800" decel="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decel="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800" decel="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800" decel="100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5" grpId="0" animBg="1"/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243" y="358474"/>
            <a:ext cx="951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r>
              <a:rPr lang="en-US" altLang="zh-CN" sz="6000" dirty="0">
                <a:solidFill>
                  <a:srgbClr val="476263"/>
                </a:solidFill>
                <a:latin typeface="个性印章" panose="02010609000101010101" pitchFamily="49" charset="-122"/>
                <a:ea typeface="个性印章" panose="02010609000101010101" pitchFamily="49" charset="-122"/>
                <a:sym typeface="微软雅黑 Light" panose="020B0502040204020203" pitchFamily="34" charset="-122"/>
              </a:rPr>
              <a:t>02</a:t>
            </a:r>
            <a:endParaRPr lang="en-US" altLang="zh-CN" sz="6000" dirty="0">
              <a:solidFill>
                <a:srgbClr val="476263"/>
              </a:solidFill>
              <a:latin typeface="个性印章" panose="02010609000101010101" pitchFamily="49" charset="-122"/>
              <a:ea typeface="个性印章" panose="02010609000101010101" pitchFamily="49" charset="-122"/>
              <a:sym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0616" y="573917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476263"/>
                </a:solidFill>
                <a:latin typeface="Arial" panose="020B0604020202020204"/>
                <a:ea typeface="微软雅黑" panose="020B0503020204020204" pitchFamily="34" charset="-122"/>
              </a:rPr>
              <a:t>函数</a:t>
            </a:r>
            <a:endParaRPr lang="zh-CN" altLang="en-US" sz="3200" b="1" dirty="0">
              <a:solidFill>
                <a:srgbClr val="476263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2" name="Shape 2547"/>
          <p:cNvSpPr/>
          <p:nvPr/>
        </p:nvSpPr>
        <p:spPr>
          <a:xfrm>
            <a:off x="3012251" y="5309330"/>
            <a:ext cx="501191" cy="501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476263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2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grpSp>
        <p:nvGrpSpPr>
          <p:cNvPr id="79" name="组合 78"/>
          <p:cNvGrpSpPr/>
          <p:nvPr/>
        </p:nvGrpSpPr>
        <p:grpSpPr>
          <a:xfrm>
            <a:off x="1238632" y="2194453"/>
            <a:ext cx="2486025" cy="1187915"/>
            <a:chOff x="1717528" y="3282313"/>
            <a:chExt cx="2486025" cy="1187915"/>
          </a:xfrm>
        </p:grpSpPr>
        <p:sp>
          <p:nvSpPr>
            <p:cNvPr id="80" name="文本框 79"/>
            <p:cNvSpPr txBox="1"/>
            <p:nvPr/>
          </p:nvSpPr>
          <p:spPr>
            <a:xfrm>
              <a:off x="1717528" y="3282313"/>
              <a:ext cx="248602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4762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原型链</a:t>
              </a:r>
              <a:endParaRPr lang="zh-CN" altLang="en-US" sz="2000" b="1" dirty="0">
                <a:solidFill>
                  <a:srgbClr val="47626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1" name="Rectangle 23"/>
            <p:cNvSpPr/>
            <p:nvPr/>
          </p:nvSpPr>
          <p:spPr>
            <a:xfrm>
              <a:off x="1777703" y="3825068"/>
              <a:ext cx="2367424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__proto__</a:t>
              </a:r>
              <a:r>
                <a:rPr lang="zh-CN" altLang="en-US" sz="12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隐式原型：是一条作用域链，将内部作用域和外部作用域连接在一起，形成一条链</a:t>
              </a:r>
              <a:endParaRPr lang="zh-CN" altLang="en-US" sz="1200" noProof="1">
                <a:solidFill>
                  <a:srgbClr val="47626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5" name="Shape 2587"/>
          <p:cNvSpPr/>
          <p:nvPr/>
        </p:nvSpPr>
        <p:spPr>
          <a:xfrm>
            <a:off x="797608" y="2042044"/>
            <a:ext cx="501191" cy="501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476263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2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687"/>
          <p:cNvSpPr/>
          <p:nvPr/>
        </p:nvSpPr>
        <p:spPr>
          <a:xfrm rot="2700000">
            <a:off x="11269791" y="4808472"/>
            <a:ext cx="501191" cy="501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6200"/>
                </a:moveTo>
                <a:lnTo>
                  <a:pt x="15709" y="16200"/>
                </a:lnTo>
                <a:lnTo>
                  <a:pt x="15709" y="14727"/>
                </a:lnTo>
                <a:lnTo>
                  <a:pt x="18655" y="14727"/>
                </a:lnTo>
                <a:cubicBezTo>
                  <a:pt x="18655" y="14727"/>
                  <a:pt x="18655" y="16200"/>
                  <a:pt x="18655" y="16200"/>
                </a:cubicBezTo>
                <a:close/>
                <a:moveTo>
                  <a:pt x="18655" y="18655"/>
                </a:moveTo>
                <a:lnTo>
                  <a:pt x="15709" y="18655"/>
                </a:lnTo>
                <a:lnTo>
                  <a:pt x="15709" y="17182"/>
                </a:lnTo>
                <a:lnTo>
                  <a:pt x="18655" y="17182"/>
                </a:lnTo>
                <a:cubicBezTo>
                  <a:pt x="18655" y="17182"/>
                  <a:pt x="18655" y="18655"/>
                  <a:pt x="18655" y="18655"/>
                </a:cubicBezTo>
                <a:close/>
                <a:moveTo>
                  <a:pt x="17182" y="20618"/>
                </a:moveTo>
                <a:cubicBezTo>
                  <a:pt x="16542" y="20618"/>
                  <a:pt x="16002" y="20207"/>
                  <a:pt x="15799" y="19636"/>
                </a:cubicBezTo>
                <a:lnTo>
                  <a:pt x="18564" y="19636"/>
                </a:lnTo>
                <a:cubicBezTo>
                  <a:pt x="18361" y="20207"/>
                  <a:pt x="17822" y="20618"/>
                  <a:pt x="17182" y="20618"/>
                </a:cubicBezTo>
                <a:moveTo>
                  <a:pt x="17182" y="12764"/>
                </a:moveTo>
                <a:cubicBezTo>
                  <a:pt x="17822" y="12764"/>
                  <a:pt x="18361" y="13175"/>
                  <a:pt x="18564" y="13745"/>
                </a:cubicBezTo>
                <a:lnTo>
                  <a:pt x="15799" y="13745"/>
                </a:lnTo>
                <a:cubicBezTo>
                  <a:pt x="16002" y="13175"/>
                  <a:pt x="16542" y="12764"/>
                  <a:pt x="17182" y="12764"/>
                </a:cubicBezTo>
                <a:moveTo>
                  <a:pt x="5891" y="16200"/>
                </a:moveTo>
                <a:lnTo>
                  <a:pt x="2945" y="16200"/>
                </a:lnTo>
                <a:lnTo>
                  <a:pt x="2945" y="14727"/>
                </a:lnTo>
                <a:lnTo>
                  <a:pt x="5891" y="14727"/>
                </a:lnTo>
                <a:cubicBezTo>
                  <a:pt x="5891" y="14727"/>
                  <a:pt x="5891" y="16200"/>
                  <a:pt x="5891" y="16200"/>
                </a:cubicBezTo>
                <a:close/>
                <a:moveTo>
                  <a:pt x="4418" y="12764"/>
                </a:moveTo>
                <a:cubicBezTo>
                  <a:pt x="5058" y="12764"/>
                  <a:pt x="5598" y="13175"/>
                  <a:pt x="5801" y="13745"/>
                </a:cubicBezTo>
                <a:lnTo>
                  <a:pt x="3036" y="13745"/>
                </a:lnTo>
                <a:cubicBezTo>
                  <a:pt x="3239" y="13175"/>
                  <a:pt x="3778" y="12764"/>
                  <a:pt x="4418" y="12764"/>
                </a:cubicBezTo>
                <a:moveTo>
                  <a:pt x="5891" y="18655"/>
                </a:moveTo>
                <a:lnTo>
                  <a:pt x="2945" y="18655"/>
                </a:lnTo>
                <a:lnTo>
                  <a:pt x="2945" y="17182"/>
                </a:lnTo>
                <a:lnTo>
                  <a:pt x="5891" y="17182"/>
                </a:lnTo>
                <a:cubicBezTo>
                  <a:pt x="5891" y="17182"/>
                  <a:pt x="5891" y="18655"/>
                  <a:pt x="5891" y="18655"/>
                </a:cubicBezTo>
                <a:close/>
                <a:moveTo>
                  <a:pt x="4418" y="20618"/>
                </a:moveTo>
                <a:cubicBezTo>
                  <a:pt x="3778" y="20618"/>
                  <a:pt x="3239" y="20207"/>
                  <a:pt x="3036" y="19636"/>
                </a:cubicBezTo>
                <a:lnTo>
                  <a:pt x="5801" y="19636"/>
                </a:lnTo>
                <a:cubicBezTo>
                  <a:pt x="5598" y="20207"/>
                  <a:pt x="5058" y="20618"/>
                  <a:pt x="4418" y="20618"/>
                </a:cubicBezTo>
                <a:moveTo>
                  <a:pt x="19636" y="13745"/>
                </a:moveTo>
                <a:lnTo>
                  <a:pt x="19636" y="8836"/>
                </a:lnTo>
                <a:cubicBezTo>
                  <a:pt x="19636" y="3956"/>
                  <a:pt x="15680" y="0"/>
                  <a:pt x="10800" y="0"/>
                </a:cubicBezTo>
                <a:cubicBezTo>
                  <a:pt x="5920" y="0"/>
                  <a:pt x="1964" y="3956"/>
                  <a:pt x="1964" y="8836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4" y="11782"/>
                  <a:pt x="3356" y="11971"/>
                  <a:pt x="2945" y="12282"/>
                </a:cubicBezTo>
                <a:lnTo>
                  <a:pt x="2945" y="8836"/>
                </a:lnTo>
                <a:cubicBezTo>
                  <a:pt x="2945" y="4499"/>
                  <a:pt x="6462" y="982"/>
                  <a:pt x="10800" y="982"/>
                </a:cubicBezTo>
                <a:cubicBezTo>
                  <a:pt x="15138" y="982"/>
                  <a:pt x="18655" y="4499"/>
                  <a:pt x="18655" y="8836"/>
                </a:cubicBezTo>
                <a:lnTo>
                  <a:pt x="18655" y="12282"/>
                </a:lnTo>
                <a:cubicBezTo>
                  <a:pt x="18244" y="11971"/>
                  <a:pt x="17736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60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97B9A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grpSp>
        <p:nvGrpSpPr>
          <p:cNvPr id="4" name="组合 3"/>
          <p:cNvGrpSpPr/>
          <p:nvPr/>
        </p:nvGrpSpPr>
        <p:grpSpPr>
          <a:xfrm>
            <a:off x="4079875" y="3596640"/>
            <a:ext cx="3067685" cy="1712596"/>
            <a:chOff x="1703160" y="3127425"/>
            <a:chExt cx="2643625" cy="1712312"/>
          </a:xfrm>
        </p:grpSpPr>
        <p:sp>
          <p:nvSpPr>
            <p:cNvPr id="5" name="文本框 4"/>
            <p:cNvSpPr txBox="1"/>
            <p:nvPr/>
          </p:nvSpPr>
          <p:spPr>
            <a:xfrm>
              <a:off x="1703160" y="3127425"/>
              <a:ext cx="2486025" cy="398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 dirty="0">
                  <a:solidFill>
                    <a:srgbClr val="4762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原型链查找规则</a:t>
              </a:r>
              <a:r>
                <a:rPr lang="en-US" altLang="zh-CN" sz="2000" b="1" dirty="0">
                  <a:solidFill>
                    <a:srgbClr val="4762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/</a:t>
              </a:r>
              <a:r>
                <a:rPr lang="zh-CN" altLang="en-US" sz="2000" b="1" dirty="0">
                  <a:solidFill>
                    <a:srgbClr val="4762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机制</a:t>
              </a:r>
              <a:endParaRPr lang="zh-CN" altLang="en-US" sz="2000" b="1" dirty="0">
                <a:solidFill>
                  <a:srgbClr val="47626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" name="Rectangle 23"/>
            <p:cNvSpPr/>
            <p:nvPr/>
          </p:nvSpPr>
          <p:spPr>
            <a:xfrm>
              <a:off x="1777582" y="3825175"/>
              <a:ext cx="2569203" cy="101456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先从自身查找，找到就返回，结束原型链调用，找不到就向上级查找，找到就返回，找不到就返回</a:t>
              </a:r>
              <a:r>
                <a:rPr lang="en-US" altLang="zh-CN" sz="12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undefined</a:t>
              </a:r>
              <a:br>
                <a:rPr lang="en-US" altLang="zh-CN" sz="12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</a:br>
              <a:br>
                <a:rPr lang="en-US" altLang="zh-CN" sz="12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</a:br>
              <a:r>
                <a:rPr lang="zh-CN" altLang="en-US" sz="12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原型链的顶端：</a:t>
              </a:r>
              <a:r>
                <a:rPr lang="en-US" altLang="zh-CN" sz="1200" noProof="1">
                  <a:solidFill>
                    <a:srgbClr val="476263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Object.prototype ===null</a:t>
              </a:r>
              <a:endParaRPr lang="en-US" altLang="zh-CN" sz="1200" noProof="1">
                <a:solidFill>
                  <a:srgbClr val="47626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7917327" y="1631303"/>
            <a:ext cx="1679723" cy="2663080"/>
            <a:chOff x="1465061" y="2029944"/>
            <a:chExt cx="2170773" cy="3441605"/>
          </a:xfrm>
          <a:solidFill>
            <a:srgbClr val="97B9A1"/>
          </a:solidFill>
        </p:grpSpPr>
        <p:grpSp>
          <p:nvGrpSpPr>
            <p:cNvPr id="54" name="组合 53"/>
            <p:cNvGrpSpPr/>
            <p:nvPr/>
          </p:nvGrpSpPr>
          <p:grpSpPr>
            <a:xfrm>
              <a:off x="1975112" y="2029944"/>
              <a:ext cx="1660722" cy="3441605"/>
              <a:chOff x="808290" y="1824097"/>
              <a:chExt cx="1660722" cy="3441605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58" name="椭圆 57"/>
              <p:cNvSpPr/>
              <p:nvPr/>
            </p:nvSpPr>
            <p:spPr>
              <a:xfrm>
                <a:off x="1145286" y="1824097"/>
                <a:ext cx="704850" cy="7048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9" name="矩形 22"/>
              <p:cNvSpPr/>
              <p:nvPr/>
            </p:nvSpPr>
            <p:spPr>
              <a:xfrm>
                <a:off x="1048559" y="2654299"/>
                <a:ext cx="951517" cy="1542503"/>
              </a:xfrm>
              <a:custGeom>
                <a:avLst/>
                <a:gdLst>
                  <a:gd name="connsiteX0" fmla="*/ 0 w 951517"/>
                  <a:gd name="connsiteY0" fmla="*/ 0 h 1548853"/>
                  <a:gd name="connsiteX1" fmla="*/ 951517 w 951517"/>
                  <a:gd name="connsiteY1" fmla="*/ 0 h 1548853"/>
                  <a:gd name="connsiteX2" fmla="*/ 951517 w 951517"/>
                  <a:gd name="connsiteY2" fmla="*/ 1548853 h 1548853"/>
                  <a:gd name="connsiteX3" fmla="*/ 0 w 951517"/>
                  <a:gd name="connsiteY3" fmla="*/ 1548853 h 1548853"/>
                  <a:gd name="connsiteX4" fmla="*/ 0 w 951517"/>
                  <a:gd name="connsiteY4" fmla="*/ 0 h 1548853"/>
                  <a:gd name="connsiteX0-1" fmla="*/ 76200 w 951517"/>
                  <a:gd name="connsiteY0-2" fmla="*/ 12700 h 1548853"/>
                  <a:gd name="connsiteX1-3" fmla="*/ 951517 w 951517"/>
                  <a:gd name="connsiteY1-4" fmla="*/ 0 h 1548853"/>
                  <a:gd name="connsiteX2-5" fmla="*/ 951517 w 951517"/>
                  <a:gd name="connsiteY2-6" fmla="*/ 1548853 h 1548853"/>
                  <a:gd name="connsiteX3-7" fmla="*/ 0 w 951517"/>
                  <a:gd name="connsiteY3-8" fmla="*/ 1548853 h 1548853"/>
                  <a:gd name="connsiteX4-9" fmla="*/ 76200 w 951517"/>
                  <a:gd name="connsiteY4-10" fmla="*/ 12700 h 1548853"/>
                  <a:gd name="connsiteX0-11" fmla="*/ 76200 w 951517"/>
                  <a:gd name="connsiteY0-12" fmla="*/ 25400 h 1561553"/>
                  <a:gd name="connsiteX1-13" fmla="*/ 875317 w 951517"/>
                  <a:gd name="connsiteY1-14" fmla="*/ 0 h 1561553"/>
                  <a:gd name="connsiteX2-15" fmla="*/ 951517 w 951517"/>
                  <a:gd name="connsiteY2-16" fmla="*/ 1561553 h 1561553"/>
                  <a:gd name="connsiteX3-17" fmla="*/ 0 w 951517"/>
                  <a:gd name="connsiteY3-18" fmla="*/ 1561553 h 1561553"/>
                  <a:gd name="connsiteX4-19" fmla="*/ 76200 w 951517"/>
                  <a:gd name="connsiteY4-20" fmla="*/ 25400 h 1561553"/>
                  <a:gd name="connsiteX0-21" fmla="*/ 76200 w 951517"/>
                  <a:gd name="connsiteY0-22" fmla="*/ 6350 h 1542503"/>
                  <a:gd name="connsiteX1-23" fmla="*/ 875317 w 951517"/>
                  <a:gd name="connsiteY1-24" fmla="*/ 0 h 1542503"/>
                  <a:gd name="connsiteX2-25" fmla="*/ 951517 w 951517"/>
                  <a:gd name="connsiteY2-26" fmla="*/ 1542503 h 1542503"/>
                  <a:gd name="connsiteX3-27" fmla="*/ 0 w 951517"/>
                  <a:gd name="connsiteY3-28" fmla="*/ 1542503 h 1542503"/>
                  <a:gd name="connsiteX4-29" fmla="*/ 76200 w 951517"/>
                  <a:gd name="connsiteY4-30" fmla="*/ 6350 h 154250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951517" h="1542503">
                    <a:moveTo>
                      <a:pt x="76200" y="6350"/>
                    </a:moveTo>
                    <a:lnTo>
                      <a:pt x="875317" y="0"/>
                    </a:lnTo>
                    <a:lnTo>
                      <a:pt x="951517" y="1542503"/>
                    </a:lnTo>
                    <a:lnTo>
                      <a:pt x="0" y="1542503"/>
                    </a:lnTo>
                    <a:lnTo>
                      <a:pt x="76200" y="635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0" name="矩形 9"/>
              <p:cNvSpPr/>
              <p:nvPr/>
            </p:nvSpPr>
            <p:spPr>
              <a:xfrm rot="4314963">
                <a:off x="1616860" y="3091304"/>
                <a:ext cx="1112400" cy="255600"/>
              </a:xfrm>
              <a:custGeom>
                <a:avLst/>
                <a:gdLst>
                  <a:gd name="connsiteX0" fmla="*/ 0 w 1112400"/>
                  <a:gd name="connsiteY0" fmla="*/ 0 h 255600"/>
                  <a:gd name="connsiteX1" fmla="*/ 1112400 w 1112400"/>
                  <a:gd name="connsiteY1" fmla="*/ 0 h 255600"/>
                  <a:gd name="connsiteX2" fmla="*/ 1112400 w 1112400"/>
                  <a:gd name="connsiteY2" fmla="*/ 255600 h 255600"/>
                  <a:gd name="connsiteX3" fmla="*/ 0 w 1112400"/>
                  <a:gd name="connsiteY3" fmla="*/ 255600 h 255600"/>
                  <a:gd name="connsiteX4" fmla="*/ 0 w 1112400"/>
                  <a:gd name="connsiteY4" fmla="*/ 0 h 255600"/>
                  <a:gd name="connsiteX0-1" fmla="*/ 2280 w 1114680"/>
                  <a:gd name="connsiteY0-2" fmla="*/ 0 h 255600"/>
                  <a:gd name="connsiteX1-3" fmla="*/ 1114680 w 1114680"/>
                  <a:gd name="connsiteY1-4" fmla="*/ 0 h 255600"/>
                  <a:gd name="connsiteX2-5" fmla="*/ 1114680 w 1114680"/>
                  <a:gd name="connsiteY2-6" fmla="*/ 255600 h 255600"/>
                  <a:gd name="connsiteX3-7" fmla="*/ 2280 w 1114680"/>
                  <a:gd name="connsiteY3-8" fmla="*/ 255600 h 255600"/>
                  <a:gd name="connsiteX4-9" fmla="*/ 0 w 1114680"/>
                  <a:gd name="connsiteY4-10" fmla="*/ 76902 h 255600"/>
                  <a:gd name="connsiteX5" fmla="*/ 2280 w 1114680"/>
                  <a:gd name="connsiteY5" fmla="*/ 0 h 255600"/>
                  <a:gd name="connsiteX0-11" fmla="*/ 2280 w 1114680"/>
                  <a:gd name="connsiteY0-12" fmla="*/ 1909 h 257509"/>
                  <a:gd name="connsiteX1-13" fmla="*/ 80845 w 1114680"/>
                  <a:gd name="connsiteY1-14" fmla="*/ 0 h 257509"/>
                  <a:gd name="connsiteX2-15" fmla="*/ 1114680 w 1114680"/>
                  <a:gd name="connsiteY2-16" fmla="*/ 1909 h 257509"/>
                  <a:gd name="connsiteX3-17" fmla="*/ 1114680 w 1114680"/>
                  <a:gd name="connsiteY3-18" fmla="*/ 257509 h 257509"/>
                  <a:gd name="connsiteX4-19" fmla="*/ 2280 w 1114680"/>
                  <a:gd name="connsiteY4-20" fmla="*/ 257509 h 257509"/>
                  <a:gd name="connsiteX5-21" fmla="*/ 0 w 1114680"/>
                  <a:gd name="connsiteY5-22" fmla="*/ 78811 h 257509"/>
                  <a:gd name="connsiteX6" fmla="*/ 2280 w 1114680"/>
                  <a:gd name="connsiteY6" fmla="*/ 1909 h 257509"/>
                  <a:gd name="connsiteX0-23" fmla="*/ 0 w 1114680"/>
                  <a:gd name="connsiteY0-24" fmla="*/ 78811 h 257509"/>
                  <a:gd name="connsiteX1-25" fmla="*/ 80845 w 1114680"/>
                  <a:gd name="connsiteY1-26" fmla="*/ 0 h 257509"/>
                  <a:gd name="connsiteX2-27" fmla="*/ 1114680 w 1114680"/>
                  <a:gd name="connsiteY2-28" fmla="*/ 1909 h 257509"/>
                  <a:gd name="connsiteX3-29" fmla="*/ 1114680 w 1114680"/>
                  <a:gd name="connsiteY3-30" fmla="*/ 257509 h 257509"/>
                  <a:gd name="connsiteX4-31" fmla="*/ 2280 w 1114680"/>
                  <a:gd name="connsiteY4-32" fmla="*/ 257509 h 257509"/>
                  <a:gd name="connsiteX5-33" fmla="*/ 0 w 1114680"/>
                  <a:gd name="connsiteY5-34" fmla="*/ 78811 h 257509"/>
                  <a:gd name="connsiteX0-35" fmla="*/ 0 w 1114680"/>
                  <a:gd name="connsiteY0-36" fmla="*/ 78811 h 257509"/>
                  <a:gd name="connsiteX1-37" fmla="*/ 80845 w 1114680"/>
                  <a:gd name="connsiteY1-38" fmla="*/ 0 h 257509"/>
                  <a:gd name="connsiteX2-39" fmla="*/ 1114680 w 1114680"/>
                  <a:gd name="connsiteY2-40" fmla="*/ 1909 h 257509"/>
                  <a:gd name="connsiteX3-41" fmla="*/ 1114680 w 1114680"/>
                  <a:gd name="connsiteY3-42" fmla="*/ 257509 h 257509"/>
                  <a:gd name="connsiteX4-43" fmla="*/ 2280 w 1114680"/>
                  <a:gd name="connsiteY4-44" fmla="*/ 257509 h 257509"/>
                  <a:gd name="connsiteX5-45" fmla="*/ 6151 w 1114680"/>
                  <a:gd name="connsiteY5-46" fmla="*/ 131349 h 257509"/>
                  <a:gd name="connsiteX6-47" fmla="*/ 0 w 1114680"/>
                  <a:gd name="connsiteY6-48" fmla="*/ 78811 h 257509"/>
                  <a:gd name="connsiteX0-49" fmla="*/ 0 w 1114680"/>
                  <a:gd name="connsiteY0-50" fmla="*/ 78811 h 257509"/>
                  <a:gd name="connsiteX1-51" fmla="*/ 80845 w 1114680"/>
                  <a:gd name="connsiteY1-52" fmla="*/ 0 h 257509"/>
                  <a:gd name="connsiteX2-53" fmla="*/ 148437 w 1114680"/>
                  <a:gd name="connsiteY2-54" fmla="*/ 2462 h 257509"/>
                  <a:gd name="connsiteX3-55" fmla="*/ 1114680 w 1114680"/>
                  <a:gd name="connsiteY3-56" fmla="*/ 1909 h 257509"/>
                  <a:gd name="connsiteX4-57" fmla="*/ 1114680 w 1114680"/>
                  <a:gd name="connsiteY4-58" fmla="*/ 257509 h 257509"/>
                  <a:gd name="connsiteX5-59" fmla="*/ 2280 w 1114680"/>
                  <a:gd name="connsiteY5-60" fmla="*/ 257509 h 257509"/>
                  <a:gd name="connsiteX6-61" fmla="*/ 6151 w 1114680"/>
                  <a:gd name="connsiteY6-62" fmla="*/ 131349 h 257509"/>
                  <a:gd name="connsiteX7" fmla="*/ 0 w 1114680"/>
                  <a:gd name="connsiteY7" fmla="*/ 78811 h 257509"/>
                  <a:gd name="connsiteX0-63" fmla="*/ 0 w 1114680"/>
                  <a:gd name="connsiteY0-64" fmla="*/ 76902 h 255600"/>
                  <a:gd name="connsiteX1-65" fmla="*/ 148437 w 1114680"/>
                  <a:gd name="connsiteY1-66" fmla="*/ 553 h 255600"/>
                  <a:gd name="connsiteX2-67" fmla="*/ 1114680 w 1114680"/>
                  <a:gd name="connsiteY2-68" fmla="*/ 0 h 255600"/>
                  <a:gd name="connsiteX3-69" fmla="*/ 1114680 w 1114680"/>
                  <a:gd name="connsiteY3-70" fmla="*/ 255600 h 255600"/>
                  <a:gd name="connsiteX4-71" fmla="*/ 2280 w 1114680"/>
                  <a:gd name="connsiteY4-72" fmla="*/ 255600 h 255600"/>
                  <a:gd name="connsiteX5-73" fmla="*/ 6151 w 1114680"/>
                  <a:gd name="connsiteY5-74" fmla="*/ 129440 h 255600"/>
                  <a:gd name="connsiteX6-75" fmla="*/ 0 w 1114680"/>
                  <a:gd name="connsiteY6-76" fmla="*/ 76902 h 255600"/>
                  <a:gd name="connsiteX0-77" fmla="*/ 3871 w 1112400"/>
                  <a:gd name="connsiteY0-78" fmla="*/ 129440 h 255600"/>
                  <a:gd name="connsiteX1-79" fmla="*/ 146157 w 1112400"/>
                  <a:gd name="connsiteY1-80" fmla="*/ 553 h 255600"/>
                  <a:gd name="connsiteX2-81" fmla="*/ 1112400 w 1112400"/>
                  <a:gd name="connsiteY2-82" fmla="*/ 0 h 255600"/>
                  <a:gd name="connsiteX3-83" fmla="*/ 1112400 w 1112400"/>
                  <a:gd name="connsiteY3-84" fmla="*/ 255600 h 255600"/>
                  <a:gd name="connsiteX4-85" fmla="*/ 0 w 1112400"/>
                  <a:gd name="connsiteY4-86" fmla="*/ 255600 h 255600"/>
                  <a:gd name="connsiteX5-87" fmla="*/ 3871 w 1112400"/>
                  <a:gd name="connsiteY5-88" fmla="*/ 129440 h 2556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21" y="connsiteY5-22"/>
                  </a:cxn>
                </a:cxnLst>
                <a:rect l="l" t="t" r="r" b="b"/>
                <a:pathLst>
                  <a:path w="1112400" h="255600">
                    <a:moveTo>
                      <a:pt x="3871" y="129440"/>
                    </a:moveTo>
                    <a:lnTo>
                      <a:pt x="146157" y="553"/>
                    </a:lnTo>
                    <a:lnTo>
                      <a:pt x="1112400" y="0"/>
                    </a:lnTo>
                    <a:lnTo>
                      <a:pt x="1112400" y="255600"/>
                    </a:lnTo>
                    <a:lnTo>
                      <a:pt x="0" y="255600"/>
                    </a:lnTo>
                    <a:lnTo>
                      <a:pt x="3871" y="1294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1" name="矩形 10"/>
              <p:cNvSpPr/>
              <p:nvPr/>
            </p:nvSpPr>
            <p:spPr>
              <a:xfrm rot="6530773">
                <a:off x="597309" y="2915731"/>
                <a:ext cx="666529" cy="244567"/>
              </a:xfrm>
              <a:custGeom>
                <a:avLst/>
                <a:gdLst>
                  <a:gd name="connsiteX0" fmla="*/ 0 w 1110814"/>
                  <a:gd name="connsiteY0" fmla="*/ 0 h 255816"/>
                  <a:gd name="connsiteX1" fmla="*/ 1110814 w 1110814"/>
                  <a:gd name="connsiteY1" fmla="*/ 0 h 255816"/>
                  <a:gd name="connsiteX2" fmla="*/ 1110814 w 1110814"/>
                  <a:gd name="connsiteY2" fmla="*/ 255816 h 255816"/>
                  <a:gd name="connsiteX3" fmla="*/ 0 w 1110814"/>
                  <a:gd name="connsiteY3" fmla="*/ 255816 h 255816"/>
                  <a:gd name="connsiteX4" fmla="*/ 0 w 1110814"/>
                  <a:gd name="connsiteY4" fmla="*/ 0 h 255816"/>
                  <a:gd name="connsiteX0-1" fmla="*/ 0 w 1110814"/>
                  <a:gd name="connsiteY0-2" fmla="*/ 0 h 255816"/>
                  <a:gd name="connsiteX1-3" fmla="*/ 1110814 w 1110814"/>
                  <a:gd name="connsiteY1-4" fmla="*/ 0 h 255816"/>
                  <a:gd name="connsiteX2-5" fmla="*/ 1110814 w 1110814"/>
                  <a:gd name="connsiteY2-6" fmla="*/ 255816 h 255816"/>
                  <a:gd name="connsiteX3-7" fmla="*/ 113780 w 1110814"/>
                  <a:gd name="connsiteY3-8" fmla="*/ 253936 h 255816"/>
                  <a:gd name="connsiteX4-9" fmla="*/ 0 w 1110814"/>
                  <a:gd name="connsiteY4-10" fmla="*/ 255816 h 255816"/>
                  <a:gd name="connsiteX5" fmla="*/ 0 w 1110814"/>
                  <a:gd name="connsiteY5" fmla="*/ 0 h 255816"/>
                  <a:gd name="connsiteX0-11" fmla="*/ 0 w 1110814"/>
                  <a:gd name="connsiteY0-12" fmla="*/ 0 h 255816"/>
                  <a:gd name="connsiteX1-13" fmla="*/ 1110814 w 1110814"/>
                  <a:gd name="connsiteY1-14" fmla="*/ 0 h 255816"/>
                  <a:gd name="connsiteX2-15" fmla="*/ 1110814 w 1110814"/>
                  <a:gd name="connsiteY2-16" fmla="*/ 255816 h 255816"/>
                  <a:gd name="connsiteX3-17" fmla="*/ 113780 w 1110814"/>
                  <a:gd name="connsiteY3-18" fmla="*/ 253936 h 255816"/>
                  <a:gd name="connsiteX4-19" fmla="*/ 0 w 1110814"/>
                  <a:gd name="connsiteY4-20" fmla="*/ 255816 h 255816"/>
                  <a:gd name="connsiteX5-21" fmla="*/ 6173 w 1110814"/>
                  <a:gd name="connsiteY5-22" fmla="*/ 159826 h 255816"/>
                  <a:gd name="connsiteX6" fmla="*/ 0 w 1110814"/>
                  <a:gd name="connsiteY6" fmla="*/ 0 h 255816"/>
                  <a:gd name="connsiteX0-23" fmla="*/ 0 w 1110814"/>
                  <a:gd name="connsiteY0-24" fmla="*/ 0 h 255816"/>
                  <a:gd name="connsiteX1-25" fmla="*/ 1110814 w 1110814"/>
                  <a:gd name="connsiteY1-26" fmla="*/ 0 h 255816"/>
                  <a:gd name="connsiteX2-27" fmla="*/ 1110814 w 1110814"/>
                  <a:gd name="connsiteY2-28" fmla="*/ 255816 h 255816"/>
                  <a:gd name="connsiteX3-29" fmla="*/ 113780 w 1110814"/>
                  <a:gd name="connsiteY3-30" fmla="*/ 253936 h 255816"/>
                  <a:gd name="connsiteX4-31" fmla="*/ 6173 w 1110814"/>
                  <a:gd name="connsiteY4-32" fmla="*/ 159826 h 255816"/>
                  <a:gd name="connsiteX5-33" fmla="*/ 0 w 1110814"/>
                  <a:gd name="connsiteY5-34" fmla="*/ 0 h 255816"/>
                  <a:gd name="connsiteX0-35" fmla="*/ 0 w 1178759"/>
                  <a:gd name="connsiteY0-36" fmla="*/ 0 h 255515"/>
                  <a:gd name="connsiteX1-37" fmla="*/ 1110814 w 1178759"/>
                  <a:gd name="connsiteY1-38" fmla="*/ 0 h 255515"/>
                  <a:gd name="connsiteX2-39" fmla="*/ 1178760 w 1178759"/>
                  <a:gd name="connsiteY2-40" fmla="*/ 255515 h 255515"/>
                  <a:gd name="connsiteX3-41" fmla="*/ 113780 w 1178759"/>
                  <a:gd name="connsiteY3-42" fmla="*/ 253936 h 255515"/>
                  <a:gd name="connsiteX4-43" fmla="*/ 6173 w 1178759"/>
                  <a:gd name="connsiteY4-44" fmla="*/ 159826 h 255515"/>
                  <a:gd name="connsiteX5-45" fmla="*/ 0 w 1178759"/>
                  <a:gd name="connsiteY5-46" fmla="*/ 0 h 255515"/>
                  <a:gd name="connsiteX0-47" fmla="*/ 0 w 1178761"/>
                  <a:gd name="connsiteY0-48" fmla="*/ 1540 h 257055"/>
                  <a:gd name="connsiteX1-49" fmla="*/ 985090 w 1178761"/>
                  <a:gd name="connsiteY1-50" fmla="*/ 0 h 257055"/>
                  <a:gd name="connsiteX2-51" fmla="*/ 1178760 w 1178761"/>
                  <a:gd name="connsiteY2-52" fmla="*/ 257055 h 257055"/>
                  <a:gd name="connsiteX3-53" fmla="*/ 113780 w 1178761"/>
                  <a:gd name="connsiteY3-54" fmla="*/ 255476 h 257055"/>
                  <a:gd name="connsiteX4-55" fmla="*/ 6173 w 1178761"/>
                  <a:gd name="connsiteY4-56" fmla="*/ 161366 h 257055"/>
                  <a:gd name="connsiteX5-57" fmla="*/ 0 w 1178761"/>
                  <a:gd name="connsiteY5-58" fmla="*/ 1540 h 257055"/>
                  <a:gd name="connsiteX0-59" fmla="*/ 0 w 1127678"/>
                  <a:gd name="connsiteY0-60" fmla="*/ 1540 h 255476"/>
                  <a:gd name="connsiteX1-61" fmla="*/ 985090 w 1127678"/>
                  <a:gd name="connsiteY1-62" fmla="*/ 0 h 255476"/>
                  <a:gd name="connsiteX2-63" fmla="*/ 1127678 w 1127678"/>
                  <a:gd name="connsiteY2-64" fmla="*/ 246792 h 255476"/>
                  <a:gd name="connsiteX3-65" fmla="*/ 113780 w 1127678"/>
                  <a:gd name="connsiteY3-66" fmla="*/ 255476 h 255476"/>
                  <a:gd name="connsiteX4-67" fmla="*/ 6173 w 1127678"/>
                  <a:gd name="connsiteY4-68" fmla="*/ 161366 h 255476"/>
                  <a:gd name="connsiteX5-69" fmla="*/ 0 w 1127678"/>
                  <a:gd name="connsiteY5-70" fmla="*/ 1540 h 25547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21" y="connsiteY5-22"/>
                  </a:cxn>
                </a:cxnLst>
                <a:rect l="l" t="t" r="r" b="b"/>
                <a:pathLst>
                  <a:path w="1127678" h="255476">
                    <a:moveTo>
                      <a:pt x="0" y="1540"/>
                    </a:moveTo>
                    <a:lnTo>
                      <a:pt x="985090" y="0"/>
                    </a:lnTo>
                    <a:lnTo>
                      <a:pt x="1127678" y="246792"/>
                    </a:lnTo>
                    <a:lnTo>
                      <a:pt x="113780" y="255476"/>
                    </a:lnTo>
                    <a:lnTo>
                      <a:pt x="6173" y="161366"/>
                    </a:lnTo>
                    <a:lnTo>
                      <a:pt x="0" y="15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193383" y="4009408"/>
                <a:ext cx="225670" cy="114770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1612863" y="4009408"/>
                <a:ext cx="236565" cy="114770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2216598" y="3613530"/>
                <a:ext cx="252414" cy="2524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1193382" y="5030904"/>
                <a:ext cx="234798" cy="23479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1615338" y="5030904"/>
                <a:ext cx="234798" cy="23479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7" name="圆角矩形 84"/>
              <p:cNvSpPr/>
              <p:nvPr/>
            </p:nvSpPr>
            <p:spPr>
              <a:xfrm>
                <a:off x="885825" y="2647950"/>
                <a:ext cx="1280914" cy="3429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1465061" y="2596941"/>
              <a:ext cx="476348" cy="1050456"/>
              <a:chOff x="6065102" y="2280650"/>
              <a:chExt cx="476348" cy="1050456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矩形 10"/>
              <p:cNvSpPr/>
              <p:nvPr/>
            </p:nvSpPr>
            <p:spPr>
              <a:xfrm rot="3715739">
                <a:off x="5926531" y="2716186"/>
                <a:ext cx="974666" cy="255173"/>
              </a:xfrm>
              <a:custGeom>
                <a:avLst/>
                <a:gdLst>
                  <a:gd name="connsiteX0" fmla="*/ 0 w 1110814"/>
                  <a:gd name="connsiteY0" fmla="*/ 0 h 255816"/>
                  <a:gd name="connsiteX1" fmla="*/ 1110814 w 1110814"/>
                  <a:gd name="connsiteY1" fmla="*/ 0 h 255816"/>
                  <a:gd name="connsiteX2" fmla="*/ 1110814 w 1110814"/>
                  <a:gd name="connsiteY2" fmla="*/ 255816 h 255816"/>
                  <a:gd name="connsiteX3" fmla="*/ 0 w 1110814"/>
                  <a:gd name="connsiteY3" fmla="*/ 255816 h 255816"/>
                  <a:gd name="connsiteX4" fmla="*/ 0 w 1110814"/>
                  <a:gd name="connsiteY4" fmla="*/ 0 h 255816"/>
                  <a:gd name="connsiteX0-1" fmla="*/ 0 w 1110814"/>
                  <a:gd name="connsiteY0-2" fmla="*/ 0 h 255816"/>
                  <a:gd name="connsiteX1-3" fmla="*/ 1110814 w 1110814"/>
                  <a:gd name="connsiteY1-4" fmla="*/ 0 h 255816"/>
                  <a:gd name="connsiteX2-5" fmla="*/ 1110814 w 1110814"/>
                  <a:gd name="connsiteY2-6" fmla="*/ 255816 h 255816"/>
                  <a:gd name="connsiteX3-7" fmla="*/ 113780 w 1110814"/>
                  <a:gd name="connsiteY3-8" fmla="*/ 253936 h 255816"/>
                  <a:gd name="connsiteX4-9" fmla="*/ 0 w 1110814"/>
                  <a:gd name="connsiteY4-10" fmla="*/ 255816 h 255816"/>
                  <a:gd name="connsiteX5" fmla="*/ 0 w 1110814"/>
                  <a:gd name="connsiteY5" fmla="*/ 0 h 255816"/>
                  <a:gd name="connsiteX0-11" fmla="*/ 0 w 1110814"/>
                  <a:gd name="connsiteY0-12" fmla="*/ 0 h 255816"/>
                  <a:gd name="connsiteX1-13" fmla="*/ 1110814 w 1110814"/>
                  <a:gd name="connsiteY1-14" fmla="*/ 0 h 255816"/>
                  <a:gd name="connsiteX2-15" fmla="*/ 1110814 w 1110814"/>
                  <a:gd name="connsiteY2-16" fmla="*/ 255816 h 255816"/>
                  <a:gd name="connsiteX3-17" fmla="*/ 113780 w 1110814"/>
                  <a:gd name="connsiteY3-18" fmla="*/ 253936 h 255816"/>
                  <a:gd name="connsiteX4-19" fmla="*/ 0 w 1110814"/>
                  <a:gd name="connsiteY4-20" fmla="*/ 255816 h 255816"/>
                  <a:gd name="connsiteX5-21" fmla="*/ 6173 w 1110814"/>
                  <a:gd name="connsiteY5-22" fmla="*/ 159826 h 255816"/>
                  <a:gd name="connsiteX6" fmla="*/ 0 w 1110814"/>
                  <a:gd name="connsiteY6" fmla="*/ 0 h 255816"/>
                  <a:gd name="connsiteX0-23" fmla="*/ 0 w 1110814"/>
                  <a:gd name="connsiteY0-24" fmla="*/ 0 h 255816"/>
                  <a:gd name="connsiteX1-25" fmla="*/ 1110814 w 1110814"/>
                  <a:gd name="connsiteY1-26" fmla="*/ 0 h 255816"/>
                  <a:gd name="connsiteX2-27" fmla="*/ 1110814 w 1110814"/>
                  <a:gd name="connsiteY2-28" fmla="*/ 255816 h 255816"/>
                  <a:gd name="connsiteX3-29" fmla="*/ 113780 w 1110814"/>
                  <a:gd name="connsiteY3-30" fmla="*/ 253936 h 255816"/>
                  <a:gd name="connsiteX4-31" fmla="*/ 6173 w 1110814"/>
                  <a:gd name="connsiteY4-32" fmla="*/ 159826 h 255816"/>
                  <a:gd name="connsiteX5-33" fmla="*/ 0 w 1110814"/>
                  <a:gd name="connsiteY5-34" fmla="*/ 0 h 255816"/>
                  <a:gd name="connsiteX0-35" fmla="*/ 0 w 1110814"/>
                  <a:gd name="connsiteY0-36" fmla="*/ 0 h 255816"/>
                  <a:gd name="connsiteX1-37" fmla="*/ 1110814 w 1110814"/>
                  <a:gd name="connsiteY1-38" fmla="*/ 0 h 255816"/>
                  <a:gd name="connsiteX2-39" fmla="*/ 1110814 w 1110814"/>
                  <a:gd name="connsiteY2-40" fmla="*/ 255816 h 255816"/>
                  <a:gd name="connsiteX3-41" fmla="*/ 1182 w 1110814"/>
                  <a:gd name="connsiteY3-42" fmla="*/ 253312 h 255816"/>
                  <a:gd name="connsiteX4-43" fmla="*/ 6173 w 1110814"/>
                  <a:gd name="connsiteY4-44" fmla="*/ 159826 h 255816"/>
                  <a:gd name="connsiteX5-45" fmla="*/ 0 w 1110814"/>
                  <a:gd name="connsiteY5-46" fmla="*/ 0 h 255816"/>
                  <a:gd name="connsiteX0-47" fmla="*/ 0 w 1332432"/>
                  <a:gd name="connsiteY0-48" fmla="*/ 5943 h 261759"/>
                  <a:gd name="connsiteX1-49" fmla="*/ 1332432 w 1332432"/>
                  <a:gd name="connsiteY1-50" fmla="*/ 0 h 261759"/>
                  <a:gd name="connsiteX2-51" fmla="*/ 1110814 w 1332432"/>
                  <a:gd name="connsiteY2-52" fmla="*/ 261759 h 261759"/>
                  <a:gd name="connsiteX3-53" fmla="*/ 1182 w 1332432"/>
                  <a:gd name="connsiteY3-54" fmla="*/ 259255 h 261759"/>
                  <a:gd name="connsiteX4-55" fmla="*/ 6173 w 1332432"/>
                  <a:gd name="connsiteY4-56" fmla="*/ 165769 h 261759"/>
                  <a:gd name="connsiteX5-57" fmla="*/ 0 w 1332432"/>
                  <a:gd name="connsiteY5-58" fmla="*/ 5943 h 261759"/>
                  <a:gd name="connsiteX0-59" fmla="*/ 0 w 1332432"/>
                  <a:gd name="connsiteY0-60" fmla="*/ 5943 h 264811"/>
                  <a:gd name="connsiteX1-61" fmla="*/ 1332432 w 1332432"/>
                  <a:gd name="connsiteY1-62" fmla="*/ 0 h 264811"/>
                  <a:gd name="connsiteX2-63" fmla="*/ 1152943 w 1332432"/>
                  <a:gd name="connsiteY2-64" fmla="*/ 264811 h 264811"/>
                  <a:gd name="connsiteX3-65" fmla="*/ 1182 w 1332432"/>
                  <a:gd name="connsiteY3-66" fmla="*/ 259255 h 264811"/>
                  <a:gd name="connsiteX4-67" fmla="*/ 6173 w 1332432"/>
                  <a:gd name="connsiteY4-68" fmla="*/ 165769 h 264811"/>
                  <a:gd name="connsiteX5-69" fmla="*/ 0 w 1332432"/>
                  <a:gd name="connsiteY5-70" fmla="*/ 5943 h 26481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21" y="connsiteY5-22"/>
                  </a:cxn>
                </a:cxnLst>
                <a:rect l="l" t="t" r="r" b="b"/>
                <a:pathLst>
                  <a:path w="1332432" h="264811">
                    <a:moveTo>
                      <a:pt x="0" y="5943"/>
                    </a:moveTo>
                    <a:lnTo>
                      <a:pt x="1332432" y="0"/>
                    </a:lnTo>
                    <a:lnTo>
                      <a:pt x="1152943" y="264811"/>
                    </a:lnTo>
                    <a:lnTo>
                      <a:pt x="1182" y="259255"/>
                    </a:lnTo>
                    <a:lnTo>
                      <a:pt x="6173" y="165769"/>
                    </a:lnTo>
                    <a:lnTo>
                      <a:pt x="0" y="594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6065102" y="2280650"/>
                <a:ext cx="241793" cy="29989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7" name="Shape 2587"/>
          <p:cNvSpPr/>
          <p:nvPr/>
        </p:nvSpPr>
        <p:spPr>
          <a:xfrm rot="9840000">
            <a:off x="7759748" y="1822334"/>
            <a:ext cx="501191" cy="501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476263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72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2" grpId="0" bldLvl="0" animBg="1"/>
      <p:bldP spid="85" grpId="0" bldLvl="0" animBg="1"/>
      <p:bldP spid="86" grpId="0" bldLvl="0" animBg="1"/>
      <p:bldP spid="7" grpId="0" bldLvl="0" animBg="1"/>
    </p:bldLst>
  </p:timing>
</p:sld>
</file>

<file path=ppt/tags/tag1.xml><?xml version="1.0" encoding="utf-8"?>
<p:tagLst xmlns:p="http://schemas.openxmlformats.org/presentationml/2006/main">
  <p:tag name="PA" val="v4.0.0"/>
</p:tagLst>
</file>

<file path=ppt/tags/tag10.xml><?xml version="1.0" encoding="utf-8"?>
<p:tagLst xmlns:p="http://schemas.openxmlformats.org/presentationml/2006/main">
  <p:tag name="PA" val="v4.0.0"/>
</p:tagLst>
</file>

<file path=ppt/tags/tag11.xml><?xml version="1.0" encoding="utf-8"?>
<p:tagLst xmlns:p="http://schemas.openxmlformats.org/presentationml/2006/main">
  <p:tag name="PA" val="v3.2.0"/>
</p:tagLst>
</file>

<file path=ppt/tags/tag12.xml><?xml version="1.0" encoding="utf-8"?>
<p:tagLst xmlns:p="http://schemas.openxmlformats.org/presentationml/2006/main">
  <p:tag name="PA" val="v3.2.0"/>
</p:tagLst>
</file>

<file path=ppt/tags/tag13.xml><?xml version="1.0" encoding="utf-8"?>
<p:tagLst xmlns:p="http://schemas.openxmlformats.org/presentationml/2006/main">
  <p:tag name="PA" val="v4.0.0"/>
</p:tagLst>
</file>

<file path=ppt/tags/tag14.xml><?xml version="1.0" encoding="utf-8"?>
<p:tagLst xmlns:p="http://schemas.openxmlformats.org/presentationml/2006/main">
  <p:tag name="PA" val="v3.2.0"/>
</p:tagLst>
</file>

<file path=ppt/tags/tag15.xml><?xml version="1.0" encoding="utf-8"?>
<p:tagLst xmlns:p="http://schemas.openxmlformats.org/presentationml/2006/main">
  <p:tag name="PA" val="v3.2.0"/>
</p:tagLst>
</file>

<file path=ppt/tags/tag16.xml><?xml version="1.0" encoding="utf-8"?>
<p:tagLst xmlns:p="http://schemas.openxmlformats.org/presentationml/2006/main">
  <p:tag name="PA" val="v4.0.0"/>
</p:tagLst>
</file>

<file path=ppt/tags/tag17.xml><?xml version="1.0" encoding="utf-8"?>
<p:tagLst xmlns:p="http://schemas.openxmlformats.org/presentationml/2006/main">
  <p:tag name="PA" val="v3.2.0"/>
</p:tagLst>
</file>

<file path=ppt/tags/tag18.xml><?xml version="1.0" encoding="utf-8"?>
<p:tagLst xmlns:p="http://schemas.openxmlformats.org/presentationml/2006/main">
  <p:tag name="PA" val="v3.2.0"/>
</p:tagLst>
</file>

<file path=ppt/tags/tag19.xml><?xml version="1.0" encoding="utf-8"?>
<p:tagLst xmlns:p="http://schemas.openxmlformats.org/presentationml/2006/main">
  <p:tag name="KSO_WM_UNIT_DIAGRAM_MODELTYPE" val="dynamicNum"/>
  <p:tag name="KSO_WM_BEAUTIFY_FLAG" val="#wm#"/>
  <p:tag name="KSO_WM_UNIT_TYPE" val="ζ_h_f"/>
  <p:tag name="KSO_WM_UNIT_DYNMNUM_TYPE" val="1"/>
  <p:tag name="KSO_WM_DYNAMICNUM_SPEED" val="3"/>
  <p:tag name="KSO_WM_UNIT_DYNMNUM_DGM_ANIMTYPE" val="5"/>
  <p:tag name="KSO_WM_UNIT_INDEX" val="1606826617160_1_1"/>
</p:tagLst>
</file>

<file path=ppt/tags/tag2.xml><?xml version="1.0" encoding="utf-8"?>
<p:tagLst xmlns:p="http://schemas.openxmlformats.org/presentationml/2006/main">
  <p:tag name="PA" val="v3.2.0"/>
</p:tagLst>
</file>

<file path=ppt/tags/tag20.xml><?xml version="1.0" encoding="utf-8"?>
<p:tagLst xmlns:p="http://schemas.openxmlformats.org/presentationml/2006/main">
  <p:tag name="PA" val="v4.0.0"/>
</p:tagLst>
</file>

<file path=ppt/tags/tag21.xml><?xml version="1.0" encoding="utf-8"?>
<p:tagLst xmlns:p="http://schemas.openxmlformats.org/presentationml/2006/main">
  <p:tag name="PA" val="v3.2.0"/>
</p:tagLst>
</file>

<file path=ppt/tags/tag22.xml><?xml version="1.0" encoding="utf-8"?>
<p:tagLst xmlns:p="http://schemas.openxmlformats.org/presentationml/2006/main">
  <p:tag name="PA" val="v3.2.0"/>
</p:tagLst>
</file>

<file path=ppt/tags/tag23.xml><?xml version="1.0" encoding="utf-8"?>
<p:tagLst xmlns:p="http://schemas.openxmlformats.org/presentationml/2006/main">
  <p:tag name="ISPRING_PRESENTATION_TITLE" val="PowerPoint 演示文稿"/>
  <p:tag name="ISPRING_FIRST_PUBLISH" val="1"/>
</p:tagLst>
</file>

<file path=ppt/tags/tag3.xml><?xml version="1.0" encoding="utf-8"?>
<p:tagLst xmlns:p="http://schemas.openxmlformats.org/presentationml/2006/main">
  <p:tag name="PA" val="v3.2.0"/>
</p:tagLst>
</file>

<file path=ppt/tags/tag4.xml><?xml version="1.0" encoding="utf-8"?>
<p:tagLst xmlns:p="http://schemas.openxmlformats.org/presentationml/2006/main">
  <p:tag name="PA" val="v4.0.0"/>
</p:tagLst>
</file>

<file path=ppt/tags/tag5.xml><?xml version="1.0" encoding="utf-8"?>
<p:tagLst xmlns:p="http://schemas.openxmlformats.org/presentationml/2006/main">
  <p:tag name="PA" val="v3.2.0"/>
</p:tagLst>
</file>

<file path=ppt/tags/tag6.xml><?xml version="1.0" encoding="utf-8"?>
<p:tagLst xmlns:p="http://schemas.openxmlformats.org/presentationml/2006/main">
  <p:tag name="PA" val="v3.2.0"/>
</p:tagLst>
</file>

<file path=ppt/tags/tag7.xml><?xml version="1.0" encoding="utf-8"?>
<p:tagLst xmlns:p="http://schemas.openxmlformats.org/presentationml/2006/main">
  <p:tag name="PA" val="v4.0.0"/>
</p:tagLst>
</file>

<file path=ppt/tags/tag8.xml><?xml version="1.0" encoding="utf-8"?>
<p:tagLst xmlns:p="http://schemas.openxmlformats.org/presentationml/2006/main">
  <p:tag name="PA" val="v3.2.0"/>
</p:tagLst>
</file>

<file path=ppt/tags/tag9.xml><?xml version="1.0" encoding="utf-8"?>
<p:tagLst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Herries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F64747"/>
    </a:accent1>
    <a:accent2>
      <a:srgbClr val="41C380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Duka">
    <a:majorFont>
      <a:latin typeface="Montserrat"/>
      <a:ea typeface=""/>
      <a:cs typeface=""/>
    </a:majorFont>
    <a:minorFont>
      <a:latin typeface="Open Sans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6167</Words>
  <Application>WPS 演示</Application>
  <PresentationFormat>宽屏</PresentationFormat>
  <Paragraphs>429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6" baseType="lpstr">
      <vt:lpstr>Arial</vt:lpstr>
      <vt:lpstr>宋体</vt:lpstr>
      <vt:lpstr>Wingdings</vt:lpstr>
      <vt:lpstr>汉仪菱心体简</vt:lpstr>
      <vt:lpstr>微软雅黑</vt:lpstr>
      <vt:lpstr>微软雅黑 Light</vt:lpstr>
      <vt:lpstr>锐字工房云字库细圆GBK</vt:lpstr>
      <vt:lpstr>个性印章</vt:lpstr>
      <vt:lpstr>Arial</vt:lpstr>
      <vt:lpstr>Gill Sans</vt:lpstr>
      <vt:lpstr>Open Sans</vt:lpstr>
      <vt:lpstr>Calibri</vt:lpstr>
      <vt:lpstr>等线</vt:lpstr>
      <vt:lpstr>Arial Unicode MS</vt:lpstr>
      <vt:lpstr>等线 Light</vt:lpstr>
      <vt:lpstr>Calibri Light</vt:lpstr>
      <vt:lpstr>Roboto Light</vt:lpstr>
      <vt:lpstr>Open Sans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王凌燕</dc:creator>
  <cp:lastModifiedBy>ASUS</cp:lastModifiedBy>
  <cp:revision>132</cp:revision>
  <dcterms:created xsi:type="dcterms:W3CDTF">2019-06-29T16:49:00Z</dcterms:created>
  <dcterms:modified xsi:type="dcterms:W3CDTF">2020-12-04T07:36:58Z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